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52"/>
  </p:notesMasterIdLst>
  <p:handoutMasterIdLst>
    <p:handoutMasterId r:id="rId53"/>
  </p:handoutMasterIdLst>
  <p:sldIdLst>
    <p:sldId id="417" r:id="rId2"/>
    <p:sldId id="418" r:id="rId3"/>
    <p:sldId id="256" r:id="rId4"/>
    <p:sldId id="257" r:id="rId5"/>
    <p:sldId id="346" r:id="rId6"/>
    <p:sldId id="347" r:id="rId7"/>
    <p:sldId id="259" r:id="rId8"/>
    <p:sldId id="260" r:id="rId9"/>
    <p:sldId id="345" r:id="rId10"/>
    <p:sldId id="341" r:id="rId11"/>
    <p:sldId id="342" r:id="rId12"/>
    <p:sldId id="330" r:id="rId13"/>
    <p:sldId id="331" r:id="rId14"/>
    <p:sldId id="332" r:id="rId15"/>
    <p:sldId id="374" r:id="rId16"/>
    <p:sldId id="368" r:id="rId17"/>
    <p:sldId id="420" r:id="rId18"/>
    <p:sldId id="421" r:id="rId19"/>
    <p:sldId id="422" r:id="rId20"/>
    <p:sldId id="423" r:id="rId21"/>
    <p:sldId id="426" r:id="rId22"/>
    <p:sldId id="427" r:id="rId23"/>
    <p:sldId id="424" r:id="rId24"/>
    <p:sldId id="264" r:id="rId25"/>
    <p:sldId id="265" r:id="rId26"/>
    <p:sldId id="350" r:id="rId27"/>
    <p:sldId id="267" r:id="rId28"/>
    <p:sldId id="375" r:id="rId29"/>
    <p:sldId id="404" r:id="rId30"/>
    <p:sldId id="364" r:id="rId31"/>
    <p:sldId id="269" r:id="rId32"/>
    <p:sldId id="352" r:id="rId33"/>
    <p:sldId id="376" r:id="rId34"/>
    <p:sldId id="407" r:id="rId35"/>
    <p:sldId id="377" r:id="rId36"/>
    <p:sldId id="408" r:id="rId37"/>
    <p:sldId id="382" r:id="rId38"/>
    <p:sldId id="396" r:id="rId39"/>
    <p:sldId id="275" r:id="rId40"/>
    <p:sldId id="410" r:id="rId41"/>
    <p:sldId id="277" r:id="rId42"/>
    <p:sldId id="278" r:id="rId43"/>
    <p:sldId id="430" r:id="rId44"/>
    <p:sldId id="358" r:id="rId45"/>
    <p:sldId id="425" r:id="rId46"/>
    <p:sldId id="428" r:id="rId47"/>
    <p:sldId id="429" r:id="rId48"/>
    <p:sldId id="356" r:id="rId49"/>
    <p:sldId id="391" r:id="rId50"/>
    <p:sldId id="419" r:id="rId51"/>
  </p:sldIdLst>
  <p:sldSz cx="9144000" cy="6858000" type="screen4x3"/>
  <p:notesSz cx="6370638" cy="9124950"/>
  <p:custDataLst>
    <p:tags r:id="rId54"/>
  </p:custDataLst>
  <p:defaultTextStyle>
    <a:defPPr>
      <a:defRPr lang="zh-CN"/>
    </a:defPPr>
    <a:lvl1pPr algn="l" rtl="0" fontAlgn="base">
      <a:spcBef>
        <a:spcPct val="0"/>
      </a:spcBef>
      <a:spcAft>
        <a:spcPct val="0"/>
      </a:spcAft>
      <a:defRPr kumimoji="1" b="1" kern="1200">
        <a:solidFill>
          <a:schemeClr val="tx1"/>
        </a:solidFill>
        <a:latin typeface="Times New Roman" pitchFamily="18" charset="0"/>
        <a:ea typeface="仿宋_GB2312" pitchFamily="49" charset="-122"/>
        <a:cs typeface="+mn-cs"/>
      </a:defRPr>
    </a:lvl1pPr>
    <a:lvl2pPr marL="457200" algn="l" rtl="0" fontAlgn="base">
      <a:spcBef>
        <a:spcPct val="0"/>
      </a:spcBef>
      <a:spcAft>
        <a:spcPct val="0"/>
      </a:spcAft>
      <a:defRPr kumimoji="1" b="1" kern="1200">
        <a:solidFill>
          <a:schemeClr val="tx1"/>
        </a:solidFill>
        <a:latin typeface="Times New Roman" pitchFamily="18" charset="0"/>
        <a:ea typeface="仿宋_GB2312" pitchFamily="49" charset="-122"/>
        <a:cs typeface="+mn-cs"/>
      </a:defRPr>
    </a:lvl2pPr>
    <a:lvl3pPr marL="914400" algn="l" rtl="0" fontAlgn="base">
      <a:spcBef>
        <a:spcPct val="0"/>
      </a:spcBef>
      <a:spcAft>
        <a:spcPct val="0"/>
      </a:spcAft>
      <a:defRPr kumimoji="1" b="1" kern="1200">
        <a:solidFill>
          <a:schemeClr val="tx1"/>
        </a:solidFill>
        <a:latin typeface="Times New Roman" pitchFamily="18" charset="0"/>
        <a:ea typeface="仿宋_GB2312" pitchFamily="49" charset="-122"/>
        <a:cs typeface="+mn-cs"/>
      </a:defRPr>
    </a:lvl3pPr>
    <a:lvl4pPr marL="1371600" algn="l" rtl="0" fontAlgn="base">
      <a:spcBef>
        <a:spcPct val="0"/>
      </a:spcBef>
      <a:spcAft>
        <a:spcPct val="0"/>
      </a:spcAft>
      <a:defRPr kumimoji="1" b="1" kern="1200">
        <a:solidFill>
          <a:schemeClr val="tx1"/>
        </a:solidFill>
        <a:latin typeface="Times New Roman" pitchFamily="18" charset="0"/>
        <a:ea typeface="仿宋_GB2312" pitchFamily="49" charset="-122"/>
        <a:cs typeface="+mn-cs"/>
      </a:defRPr>
    </a:lvl4pPr>
    <a:lvl5pPr marL="1828800" algn="l" rtl="0" fontAlgn="base">
      <a:spcBef>
        <a:spcPct val="0"/>
      </a:spcBef>
      <a:spcAft>
        <a:spcPct val="0"/>
      </a:spcAft>
      <a:defRPr kumimoji="1" b="1" kern="1200">
        <a:solidFill>
          <a:schemeClr val="tx1"/>
        </a:solidFill>
        <a:latin typeface="Times New Roman" pitchFamily="18" charset="0"/>
        <a:ea typeface="仿宋_GB2312" pitchFamily="49" charset="-122"/>
        <a:cs typeface="+mn-cs"/>
      </a:defRPr>
    </a:lvl5pPr>
    <a:lvl6pPr marL="2286000" algn="l" defTabSz="914400" rtl="0" eaLnBrk="1" latinLnBrk="0" hangingPunct="1">
      <a:defRPr kumimoji="1" b="1" kern="1200">
        <a:solidFill>
          <a:schemeClr val="tx1"/>
        </a:solidFill>
        <a:latin typeface="Times New Roman" pitchFamily="18" charset="0"/>
        <a:ea typeface="仿宋_GB2312" pitchFamily="49" charset="-122"/>
        <a:cs typeface="+mn-cs"/>
      </a:defRPr>
    </a:lvl6pPr>
    <a:lvl7pPr marL="2743200" algn="l" defTabSz="914400" rtl="0" eaLnBrk="1" latinLnBrk="0" hangingPunct="1">
      <a:defRPr kumimoji="1" b="1" kern="1200">
        <a:solidFill>
          <a:schemeClr val="tx1"/>
        </a:solidFill>
        <a:latin typeface="Times New Roman" pitchFamily="18" charset="0"/>
        <a:ea typeface="仿宋_GB2312" pitchFamily="49" charset="-122"/>
        <a:cs typeface="+mn-cs"/>
      </a:defRPr>
    </a:lvl7pPr>
    <a:lvl8pPr marL="3200400" algn="l" defTabSz="914400" rtl="0" eaLnBrk="1" latinLnBrk="0" hangingPunct="1">
      <a:defRPr kumimoji="1" b="1" kern="1200">
        <a:solidFill>
          <a:schemeClr val="tx1"/>
        </a:solidFill>
        <a:latin typeface="Times New Roman" pitchFamily="18" charset="0"/>
        <a:ea typeface="仿宋_GB2312" pitchFamily="49" charset="-122"/>
        <a:cs typeface="+mn-cs"/>
      </a:defRPr>
    </a:lvl8pPr>
    <a:lvl9pPr marL="3657600" algn="l" defTabSz="914400" rtl="0" eaLnBrk="1" latinLnBrk="0" hangingPunct="1">
      <a:defRPr kumimoji="1" b="1" kern="1200">
        <a:solidFill>
          <a:schemeClr val="tx1"/>
        </a:solidFill>
        <a:latin typeface="Times New Roman" pitchFamily="18" charset="0"/>
        <a:ea typeface="仿宋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6DE5"/>
    <a:srgbClr val="96BE26"/>
    <a:srgbClr val="CCFFFF"/>
    <a:srgbClr val="FF3399"/>
    <a:srgbClr val="339933"/>
    <a:srgbClr val="00CC66"/>
    <a:srgbClr val="CC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0" autoAdjust="0"/>
    <p:restoredTop sz="94685" autoAdjust="0"/>
  </p:normalViewPr>
  <p:slideViewPr>
    <p:cSldViewPr>
      <p:cViewPr>
        <p:scale>
          <a:sx n="100" d="100"/>
          <a:sy n="100" d="100"/>
        </p:scale>
        <p:origin x="-2010" y="-270"/>
      </p:cViewPr>
      <p:guideLst>
        <p:guide orient="horz" pos="2160"/>
        <p:guide pos="2880"/>
      </p:guideLst>
    </p:cSldViewPr>
  </p:slideViewPr>
  <p:outlineViewPr>
    <p:cViewPr>
      <p:scale>
        <a:sx n="33" d="100"/>
        <a:sy n="33" d="100"/>
      </p:scale>
      <p:origin x="0" y="0"/>
    </p:cViewPr>
    <p:sldLst>
      <p:sld r:id="rId1" collapse="1"/>
      <p:sld r:id="rId2" collapse="1"/>
      <p:sld r:id="rId3" collapse="1"/>
    </p:sldLst>
  </p:outlineViewPr>
  <p:notesTextViewPr>
    <p:cViewPr>
      <p:scale>
        <a:sx n="25" d="100"/>
        <a:sy n="25" d="100"/>
      </p:scale>
      <p:origin x="0" y="0"/>
    </p:cViewPr>
  </p:notesTextViewPr>
  <p:sorterViewPr>
    <p:cViewPr>
      <p:scale>
        <a:sx n="66" d="100"/>
        <a:sy n="66" d="100"/>
      </p:scale>
      <p:origin x="0" y="33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slide" Target="slides/slide14.xml"/><Relationship Id="rId1"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3" Type="http://schemas.openxmlformats.org/officeDocument/2006/relationships/image" Target="../media/image3.wmf"/><Relationship Id="rId7" Type="http://schemas.openxmlformats.org/officeDocument/2006/relationships/image" Target="../media/image7.wmf"/><Relationship Id="rId12" Type="http://schemas.openxmlformats.org/officeDocument/2006/relationships/image" Target="../media/image12.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11" Type="http://schemas.openxmlformats.org/officeDocument/2006/relationships/image" Target="../media/image11.wmf"/><Relationship Id="rId5" Type="http://schemas.openxmlformats.org/officeDocument/2006/relationships/image" Target="../media/image5.wmf"/><Relationship Id="rId10" Type="http://schemas.openxmlformats.org/officeDocument/2006/relationships/image" Target="../media/image10.wmf"/><Relationship Id="rId4" Type="http://schemas.openxmlformats.org/officeDocument/2006/relationships/image" Target="../media/image4.wmf"/><Relationship Id="rId9" Type="http://schemas.openxmlformats.org/officeDocument/2006/relationships/image" Target="../media/image9.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image" Target="../media/image147.wmf"/><Relationship Id="rId7" Type="http://schemas.openxmlformats.org/officeDocument/2006/relationships/image" Target="../media/image151.wmf"/><Relationship Id="rId2" Type="http://schemas.openxmlformats.org/officeDocument/2006/relationships/image" Target="../media/image146.emf"/><Relationship Id="rId1" Type="http://schemas.openxmlformats.org/officeDocument/2006/relationships/image" Target="../media/image145.emf"/><Relationship Id="rId6" Type="http://schemas.openxmlformats.org/officeDocument/2006/relationships/image" Target="../media/image150.wmf"/><Relationship Id="rId11" Type="http://schemas.openxmlformats.org/officeDocument/2006/relationships/image" Target="../media/image155.emf"/><Relationship Id="rId5" Type="http://schemas.openxmlformats.org/officeDocument/2006/relationships/image" Target="../media/image149.wmf"/><Relationship Id="rId10" Type="http://schemas.openxmlformats.org/officeDocument/2006/relationships/image" Target="../media/image154.emf"/><Relationship Id="rId4" Type="http://schemas.openxmlformats.org/officeDocument/2006/relationships/image" Target="../media/image148.wmf"/><Relationship Id="rId9" Type="http://schemas.openxmlformats.org/officeDocument/2006/relationships/image" Target="../media/image153.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162.wmf"/><Relationship Id="rId13" Type="http://schemas.openxmlformats.org/officeDocument/2006/relationships/image" Target="../media/image167.wmf"/><Relationship Id="rId18" Type="http://schemas.openxmlformats.org/officeDocument/2006/relationships/image" Target="../media/image172.wmf"/><Relationship Id="rId3" Type="http://schemas.openxmlformats.org/officeDocument/2006/relationships/image" Target="../media/image158.wmf"/><Relationship Id="rId21" Type="http://schemas.openxmlformats.org/officeDocument/2006/relationships/image" Target="../media/image175.wmf"/><Relationship Id="rId7" Type="http://schemas.openxmlformats.org/officeDocument/2006/relationships/image" Target="../media/image161.wmf"/><Relationship Id="rId12" Type="http://schemas.openxmlformats.org/officeDocument/2006/relationships/image" Target="../media/image166.wmf"/><Relationship Id="rId17" Type="http://schemas.openxmlformats.org/officeDocument/2006/relationships/image" Target="../media/image171.wmf"/><Relationship Id="rId2" Type="http://schemas.openxmlformats.org/officeDocument/2006/relationships/image" Target="../media/image157.wmf"/><Relationship Id="rId16" Type="http://schemas.openxmlformats.org/officeDocument/2006/relationships/image" Target="../media/image170.wmf"/><Relationship Id="rId20" Type="http://schemas.openxmlformats.org/officeDocument/2006/relationships/image" Target="../media/image174.wmf"/><Relationship Id="rId1" Type="http://schemas.openxmlformats.org/officeDocument/2006/relationships/image" Target="../media/image156.wmf"/><Relationship Id="rId6" Type="http://schemas.openxmlformats.org/officeDocument/2006/relationships/image" Target="../media/image141.wmf"/><Relationship Id="rId11" Type="http://schemas.openxmlformats.org/officeDocument/2006/relationships/image" Target="../media/image165.wmf"/><Relationship Id="rId24" Type="http://schemas.openxmlformats.org/officeDocument/2006/relationships/image" Target="../media/image178.wmf"/><Relationship Id="rId5" Type="http://schemas.openxmlformats.org/officeDocument/2006/relationships/image" Target="../media/image160.wmf"/><Relationship Id="rId15" Type="http://schemas.openxmlformats.org/officeDocument/2006/relationships/image" Target="../media/image169.wmf"/><Relationship Id="rId23" Type="http://schemas.openxmlformats.org/officeDocument/2006/relationships/image" Target="../media/image177.emf"/><Relationship Id="rId10" Type="http://schemas.openxmlformats.org/officeDocument/2006/relationships/image" Target="../media/image164.wmf"/><Relationship Id="rId19" Type="http://schemas.openxmlformats.org/officeDocument/2006/relationships/image" Target="../media/image173.wmf"/><Relationship Id="rId4" Type="http://schemas.openxmlformats.org/officeDocument/2006/relationships/image" Target="../media/image159.wmf"/><Relationship Id="rId9" Type="http://schemas.openxmlformats.org/officeDocument/2006/relationships/image" Target="../media/image163.wmf"/><Relationship Id="rId14" Type="http://schemas.openxmlformats.org/officeDocument/2006/relationships/image" Target="../media/image168.wmf"/><Relationship Id="rId22" Type="http://schemas.openxmlformats.org/officeDocument/2006/relationships/image" Target="../media/image17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image" Target="../media/image191.wmf"/><Relationship Id="rId18" Type="http://schemas.openxmlformats.org/officeDocument/2006/relationships/image" Target="../media/image196.emf"/><Relationship Id="rId26" Type="http://schemas.openxmlformats.org/officeDocument/2006/relationships/image" Target="../media/image204.emf"/><Relationship Id="rId3" Type="http://schemas.openxmlformats.org/officeDocument/2006/relationships/image" Target="../media/image181.wmf"/><Relationship Id="rId21" Type="http://schemas.openxmlformats.org/officeDocument/2006/relationships/image" Target="../media/image199.emf"/><Relationship Id="rId7" Type="http://schemas.openxmlformats.org/officeDocument/2006/relationships/image" Target="../media/image185.wmf"/><Relationship Id="rId12" Type="http://schemas.openxmlformats.org/officeDocument/2006/relationships/image" Target="../media/image190.emf"/><Relationship Id="rId17" Type="http://schemas.openxmlformats.org/officeDocument/2006/relationships/image" Target="../media/image195.emf"/><Relationship Id="rId25" Type="http://schemas.openxmlformats.org/officeDocument/2006/relationships/image" Target="../media/image203.emf"/><Relationship Id="rId2" Type="http://schemas.openxmlformats.org/officeDocument/2006/relationships/image" Target="../media/image180.wmf"/><Relationship Id="rId16" Type="http://schemas.openxmlformats.org/officeDocument/2006/relationships/image" Target="../media/image194.emf"/><Relationship Id="rId20" Type="http://schemas.openxmlformats.org/officeDocument/2006/relationships/image" Target="../media/image198.emf"/><Relationship Id="rId1" Type="http://schemas.openxmlformats.org/officeDocument/2006/relationships/image" Target="../media/image179.wmf"/><Relationship Id="rId6" Type="http://schemas.openxmlformats.org/officeDocument/2006/relationships/image" Target="../media/image184.wmf"/><Relationship Id="rId11" Type="http://schemas.openxmlformats.org/officeDocument/2006/relationships/image" Target="../media/image189.emf"/><Relationship Id="rId24" Type="http://schemas.openxmlformats.org/officeDocument/2006/relationships/image" Target="../media/image202.wmf"/><Relationship Id="rId5" Type="http://schemas.openxmlformats.org/officeDocument/2006/relationships/image" Target="../media/image183.wmf"/><Relationship Id="rId15" Type="http://schemas.openxmlformats.org/officeDocument/2006/relationships/image" Target="../media/image193.emf"/><Relationship Id="rId23" Type="http://schemas.openxmlformats.org/officeDocument/2006/relationships/image" Target="../media/image201.emf"/><Relationship Id="rId28" Type="http://schemas.openxmlformats.org/officeDocument/2006/relationships/image" Target="../media/image206.wmf"/><Relationship Id="rId10" Type="http://schemas.openxmlformats.org/officeDocument/2006/relationships/image" Target="../media/image188.wmf"/><Relationship Id="rId19" Type="http://schemas.openxmlformats.org/officeDocument/2006/relationships/image" Target="../media/image197.emf"/><Relationship Id="rId4" Type="http://schemas.openxmlformats.org/officeDocument/2006/relationships/image" Target="../media/image182.wmf"/><Relationship Id="rId9" Type="http://schemas.openxmlformats.org/officeDocument/2006/relationships/image" Target="../media/image187.wmf"/><Relationship Id="rId14" Type="http://schemas.openxmlformats.org/officeDocument/2006/relationships/image" Target="../media/image192.wmf"/><Relationship Id="rId22" Type="http://schemas.openxmlformats.org/officeDocument/2006/relationships/image" Target="../media/image200.emf"/><Relationship Id="rId27" Type="http://schemas.openxmlformats.org/officeDocument/2006/relationships/image" Target="../media/image20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183.wmf"/><Relationship Id="rId13" Type="http://schemas.openxmlformats.org/officeDocument/2006/relationships/image" Target="../media/image211.wmf"/><Relationship Id="rId18" Type="http://schemas.openxmlformats.org/officeDocument/2006/relationships/image" Target="../media/image216.emf"/><Relationship Id="rId26" Type="http://schemas.openxmlformats.org/officeDocument/2006/relationships/image" Target="../media/image224.wmf"/><Relationship Id="rId3" Type="http://schemas.openxmlformats.org/officeDocument/2006/relationships/image" Target="../media/image209.emf"/><Relationship Id="rId21" Type="http://schemas.openxmlformats.org/officeDocument/2006/relationships/image" Target="../media/image219.emf"/><Relationship Id="rId7" Type="http://schemas.openxmlformats.org/officeDocument/2006/relationships/image" Target="../media/image182.wmf"/><Relationship Id="rId12" Type="http://schemas.openxmlformats.org/officeDocument/2006/relationships/image" Target="../media/image188.wmf"/><Relationship Id="rId17" Type="http://schemas.openxmlformats.org/officeDocument/2006/relationships/image" Target="../media/image215.emf"/><Relationship Id="rId25" Type="http://schemas.openxmlformats.org/officeDocument/2006/relationships/image" Target="../media/image223.wmf"/><Relationship Id="rId2" Type="http://schemas.openxmlformats.org/officeDocument/2006/relationships/image" Target="../media/image208.emf"/><Relationship Id="rId16" Type="http://schemas.openxmlformats.org/officeDocument/2006/relationships/image" Target="../media/image214.wmf"/><Relationship Id="rId20" Type="http://schemas.openxmlformats.org/officeDocument/2006/relationships/image" Target="../media/image218.emf"/><Relationship Id="rId29" Type="http://schemas.openxmlformats.org/officeDocument/2006/relationships/image" Target="../media/image227.wmf"/><Relationship Id="rId1" Type="http://schemas.openxmlformats.org/officeDocument/2006/relationships/image" Target="../media/image207.emf"/><Relationship Id="rId6" Type="http://schemas.openxmlformats.org/officeDocument/2006/relationships/image" Target="../media/image181.wmf"/><Relationship Id="rId11" Type="http://schemas.openxmlformats.org/officeDocument/2006/relationships/image" Target="../media/image210.wmf"/><Relationship Id="rId24" Type="http://schemas.openxmlformats.org/officeDocument/2006/relationships/image" Target="../media/image222.wmf"/><Relationship Id="rId32" Type="http://schemas.openxmlformats.org/officeDocument/2006/relationships/image" Target="../media/image230.wmf"/><Relationship Id="rId5" Type="http://schemas.openxmlformats.org/officeDocument/2006/relationships/image" Target="../media/image180.wmf"/><Relationship Id="rId15" Type="http://schemas.openxmlformats.org/officeDocument/2006/relationships/image" Target="../media/image213.wmf"/><Relationship Id="rId23" Type="http://schemas.openxmlformats.org/officeDocument/2006/relationships/image" Target="../media/image221.wmf"/><Relationship Id="rId28" Type="http://schemas.openxmlformats.org/officeDocument/2006/relationships/image" Target="../media/image226.emf"/><Relationship Id="rId10" Type="http://schemas.openxmlformats.org/officeDocument/2006/relationships/image" Target="../media/image186.wmf"/><Relationship Id="rId19" Type="http://schemas.openxmlformats.org/officeDocument/2006/relationships/image" Target="../media/image217.emf"/><Relationship Id="rId31" Type="http://schemas.openxmlformats.org/officeDocument/2006/relationships/image" Target="../media/image229.emf"/><Relationship Id="rId4" Type="http://schemas.openxmlformats.org/officeDocument/2006/relationships/image" Target="../media/image179.wmf"/><Relationship Id="rId9" Type="http://schemas.openxmlformats.org/officeDocument/2006/relationships/image" Target="../media/image184.wmf"/><Relationship Id="rId14" Type="http://schemas.openxmlformats.org/officeDocument/2006/relationships/image" Target="../media/image212.wmf"/><Relationship Id="rId22" Type="http://schemas.openxmlformats.org/officeDocument/2006/relationships/image" Target="../media/image220.emf"/><Relationship Id="rId27" Type="http://schemas.openxmlformats.org/officeDocument/2006/relationships/image" Target="../media/image225.emf"/><Relationship Id="rId30" Type="http://schemas.openxmlformats.org/officeDocument/2006/relationships/image" Target="../media/image228.wmf"/></Relationships>
</file>

<file path=ppt/drawings/_rels/vmlDrawing14.vml.rels><?xml version="1.0" encoding="UTF-8" standalone="yes"?>
<Relationships xmlns="http://schemas.openxmlformats.org/package/2006/relationships"><Relationship Id="rId8" Type="http://schemas.openxmlformats.org/officeDocument/2006/relationships/image" Target="../media/image237.wmf"/><Relationship Id="rId3" Type="http://schemas.openxmlformats.org/officeDocument/2006/relationships/image" Target="../media/image232.wmf"/><Relationship Id="rId7" Type="http://schemas.openxmlformats.org/officeDocument/2006/relationships/image" Target="../media/image236.emf"/><Relationship Id="rId2" Type="http://schemas.openxmlformats.org/officeDocument/2006/relationships/image" Target="../media/image231.wmf"/><Relationship Id="rId1" Type="http://schemas.openxmlformats.org/officeDocument/2006/relationships/image" Target="../media/image185.wmf"/><Relationship Id="rId6" Type="http://schemas.openxmlformats.org/officeDocument/2006/relationships/image" Target="../media/image235.emf"/><Relationship Id="rId5" Type="http://schemas.openxmlformats.org/officeDocument/2006/relationships/image" Target="../media/image234.wmf"/><Relationship Id="rId10" Type="http://schemas.openxmlformats.org/officeDocument/2006/relationships/image" Target="../media/image239.wmf"/><Relationship Id="rId4" Type="http://schemas.openxmlformats.org/officeDocument/2006/relationships/image" Target="../media/image233.wmf"/><Relationship Id="rId9" Type="http://schemas.openxmlformats.org/officeDocument/2006/relationships/image" Target="../media/image23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image" Target="../media/image240.png"/></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250.wmf"/><Relationship Id="rId3" Type="http://schemas.openxmlformats.org/officeDocument/2006/relationships/image" Target="../media/image245.wmf"/><Relationship Id="rId7" Type="http://schemas.openxmlformats.org/officeDocument/2006/relationships/image" Target="../media/image249.emf"/><Relationship Id="rId2" Type="http://schemas.openxmlformats.org/officeDocument/2006/relationships/image" Target="../media/image185.wmf"/><Relationship Id="rId1" Type="http://schemas.openxmlformats.org/officeDocument/2006/relationships/image" Target="../media/image244.emf"/><Relationship Id="rId6" Type="http://schemas.openxmlformats.org/officeDocument/2006/relationships/image" Target="../media/image248.wmf"/><Relationship Id="rId11" Type="http://schemas.openxmlformats.org/officeDocument/2006/relationships/image" Target="../media/image253.wmf"/><Relationship Id="rId5" Type="http://schemas.openxmlformats.org/officeDocument/2006/relationships/image" Target="../media/image247.wmf"/><Relationship Id="rId10" Type="http://schemas.openxmlformats.org/officeDocument/2006/relationships/image" Target="../media/image252.wmf"/><Relationship Id="rId4" Type="http://schemas.openxmlformats.org/officeDocument/2006/relationships/image" Target="../media/image246.wmf"/><Relationship Id="rId9" Type="http://schemas.openxmlformats.org/officeDocument/2006/relationships/image" Target="../media/image25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55.wmf"/><Relationship Id="rId2" Type="http://schemas.openxmlformats.org/officeDocument/2006/relationships/image" Target="../media/image254.wmf"/><Relationship Id="rId1" Type="http://schemas.openxmlformats.org/officeDocument/2006/relationships/image" Target="../media/image185.wmf"/><Relationship Id="rId4" Type="http://schemas.openxmlformats.org/officeDocument/2006/relationships/image" Target="../media/image256.w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264.emf"/><Relationship Id="rId3" Type="http://schemas.openxmlformats.org/officeDocument/2006/relationships/image" Target="../media/image259.emf"/><Relationship Id="rId7" Type="http://schemas.openxmlformats.org/officeDocument/2006/relationships/image" Target="../media/image263.emf"/><Relationship Id="rId2" Type="http://schemas.openxmlformats.org/officeDocument/2006/relationships/image" Target="../media/image258.wmf"/><Relationship Id="rId1" Type="http://schemas.openxmlformats.org/officeDocument/2006/relationships/image" Target="../media/image257.wmf"/><Relationship Id="rId6" Type="http://schemas.openxmlformats.org/officeDocument/2006/relationships/image" Target="../media/image262.emf"/><Relationship Id="rId5" Type="http://schemas.openxmlformats.org/officeDocument/2006/relationships/image" Target="../media/image261.emf"/><Relationship Id="rId10" Type="http://schemas.openxmlformats.org/officeDocument/2006/relationships/image" Target="../media/image266.emf"/><Relationship Id="rId4" Type="http://schemas.openxmlformats.org/officeDocument/2006/relationships/image" Target="../media/image260.emf"/><Relationship Id="rId9" Type="http://schemas.openxmlformats.org/officeDocument/2006/relationships/image" Target="../media/image265.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274.emf"/><Relationship Id="rId3" Type="http://schemas.openxmlformats.org/officeDocument/2006/relationships/image" Target="../media/image269.emf"/><Relationship Id="rId7" Type="http://schemas.openxmlformats.org/officeDocument/2006/relationships/image" Target="../media/image273.emf"/><Relationship Id="rId2" Type="http://schemas.openxmlformats.org/officeDocument/2006/relationships/image" Target="../media/image258.wmf"/><Relationship Id="rId1" Type="http://schemas.openxmlformats.org/officeDocument/2006/relationships/image" Target="../media/image257.wmf"/><Relationship Id="rId6" Type="http://schemas.openxmlformats.org/officeDocument/2006/relationships/image" Target="../media/image272.emf"/><Relationship Id="rId5" Type="http://schemas.openxmlformats.org/officeDocument/2006/relationships/image" Target="../media/image271.emf"/><Relationship Id="rId10" Type="http://schemas.openxmlformats.org/officeDocument/2006/relationships/image" Target="../media/image276.emf"/><Relationship Id="rId4" Type="http://schemas.openxmlformats.org/officeDocument/2006/relationships/image" Target="../media/image270.emf"/><Relationship Id="rId9" Type="http://schemas.openxmlformats.org/officeDocument/2006/relationships/image" Target="../media/image27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wmf"/><Relationship Id="rId6" Type="http://schemas.openxmlformats.org/officeDocument/2006/relationships/image" Target="../media/image18.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8.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287.wmf"/><Relationship Id="rId13" Type="http://schemas.openxmlformats.org/officeDocument/2006/relationships/image" Target="../media/image19.wmf"/><Relationship Id="rId18" Type="http://schemas.openxmlformats.org/officeDocument/2006/relationships/image" Target="../media/image295.wmf"/><Relationship Id="rId26" Type="http://schemas.openxmlformats.org/officeDocument/2006/relationships/image" Target="../media/image303.wmf"/><Relationship Id="rId3" Type="http://schemas.openxmlformats.org/officeDocument/2006/relationships/image" Target="../media/image283.wmf"/><Relationship Id="rId21" Type="http://schemas.openxmlformats.org/officeDocument/2006/relationships/image" Target="../media/image298.wmf"/><Relationship Id="rId7" Type="http://schemas.openxmlformats.org/officeDocument/2006/relationships/image" Target="../media/image286.wmf"/><Relationship Id="rId12" Type="http://schemas.openxmlformats.org/officeDocument/2006/relationships/image" Target="../media/image291.wmf"/><Relationship Id="rId17" Type="http://schemas.openxmlformats.org/officeDocument/2006/relationships/image" Target="../media/image294.wmf"/><Relationship Id="rId25" Type="http://schemas.openxmlformats.org/officeDocument/2006/relationships/image" Target="../media/image302.wmf"/><Relationship Id="rId2" Type="http://schemas.openxmlformats.org/officeDocument/2006/relationships/image" Target="../media/image282.wmf"/><Relationship Id="rId16" Type="http://schemas.openxmlformats.org/officeDocument/2006/relationships/image" Target="../media/image293.wmf"/><Relationship Id="rId20" Type="http://schemas.openxmlformats.org/officeDocument/2006/relationships/image" Target="../media/image297.wmf"/><Relationship Id="rId1" Type="http://schemas.openxmlformats.org/officeDocument/2006/relationships/image" Target="../media/image281.emf"/><Relationship Id="rId6" Type="http://schemas.openxmlformats.org/officeDocument/2006/relationships/image" Target="../media/image285.wmf"/><Relationship Id="rId11" Type="http://schemas.openxmlformats.org/officeDocument/2006/relationships/image" Target="../media/image290.wmf"/><Relationship Id="rId24" Type="http://schemas.openxmlformats.org/officeDocument/2006/relationships/image" Target="../media/image301.wmf"/><Relationship Id="rId5" Type="http://schemas.openxmlformats.org/officeDocument/2006/relationships/image" Target="../media/image284.wmf"/><Relationship Id="rId15" Type="http://schemas.openxmlformats.org/officeDocument/2006/relationships/image" Target="../media/image292.wmf"/><Relationship Id="rId23" Type="http://schemas.openxmlformats.org/officeDocument/2006/relationships/image" Target="../media/image300.wmf"/><Relationship Id="rId10" Type="http://schemas.openxmlformats.org/officeDocument/2006/relationships/image" Target="../media/image289.emf"/><Relationship Id="rId19" Type="http://schemas.openxmlformats.org/officeDocument/2006/relationships/image" Target="../media/image296.wmf"/><Relationship Id="rId4" Type="http://schemas.openxmlformats.org/officeDocument/2006/relationships/image" Target="../media/image13.wmf"/><Relationship Id="rId9" Type="http://schemas.openxmlformats.org/officeDocument/2006/relationships/image" Target="../media/image288.emf"/><Relationship Id="rId14" Type="http://schemas.openxmlformats.org/officeDocument/2006/relationships/image" Target="../media/image31.wmf"/><Relationship Id="rId22" Type="http://schemas.openxmlformats.org/officeDocument/2006/relationships/image" Target="../media/image29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306.wmf"/><Relationship Id="rId3" Type="http://schemas.openxmlformats.org/officeDocument/2006/relationships/image" Target="../media/image298.wmf"/><Relationship Id="rId7" Type="http://schemas.openxmlformats.org/officeDocument/2006/relationships/image" Target="../media/image305.wmf"/><Relationship Id="rId12" Type="http://schemas.openxmlformats.org/officeDocument/2006/relationships/image" Target="../media/image310.emf"/><Relationship Id="rId2" Type="http://schemas.openxmlformats.org/officeDocument/2006/relationships/image" Target="../media/image297.wmf"/><Relationship Id="rId1" Type="http://schemas.openxmlformats.org/officeDocument/2006/relationships/image" Target="../media/image296.wmf"/><Relationship Id="rId6" Type="http://schemas.openxmlformats.org/officeDocument/2006/relationships/image" Target="../media/image4.wmf"/><Relationship Id="rId11" Type="http://schemas.openxmlformats.org/officeDocument/2006/relationships/image" Target="../media/image309.wmf"/><Relationship Id="rId5" Type="http://schemas.openxmlformats.org/officeDocument/2006/relationships/image" Target="../media/image304.wmf"/><Relationship Id="rId10" Type="http://schemas.openxmlformats.org/officeDocument/2006/relationships/image" Target="../media/image308.wmf"/><Relationship Id="rId4" Type="http://schemas.openxmlformats.org/officeDocument/2006/relationships/image" Target="../media/image299.wmf"/><Relationship Id="rId9" Type="http://schemas.openxmlformats.org/officeDocument/2006/relationships/image" Target="../media/image30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318.wmf"/><Relationship Id="rId13" Type="http://schemas.openxmlformats.org/officeDocument/2006/relationships/image" Target="../media/image323.emf"/><Relationship Id="rId3" Type="http://schemas.openxmlformats.org/officeDocument/2006/relationships/image" Target="../media/image313.wmf"/><Relationship Id="rId7" Type="http://schemas.openxmlformats.org/officeDocument/2006/relationships/image" Target="../media/image317.wmf"/><Relationship Id="rId12" Type="http://schemas.openxmlformats.org/officeDocument/2006/relationships/image" Target="../media/image322.emf"/><Relationship Id="rId17" Type="http://schemas.openxmlformats.org/officeDocument/2006/relationships/image" Target="../media/image327.emf"/><Relationship Id="rId2" Type="http://schemas.openxmlformats.org/officeDocument/2006/relationships/image" Target="../media/image312.wmf"/><Relationship Id="rId16" Type="http://schemas.openxmlformats.org/officeDocument/2006/relationships/image" Target="../media/image326.emf"/><Relationship Id="rId1" Type="http://schemas.openxmlformats.org/officeDocument/2006/relationships/image" Target="../media/image311.wmf"/><Relationship Id="rId6" Type="http://schemas.openxmlformats.org/officeDocument/2006/relationships/image" Target="../media/image316.wmf"/><Relationship Id="rId11" Type="http://schemas.openxmlformats.org/officeDocument/2006/relationships/image" Target="../media/image321.wmf"/><Relationship Id="rId5" Type="http://schemas.openxmlformats.org/officeDocument/2006/relationships/image" Target="../media/image315.wmf"/><Relationship Id="rId15" Type="http://schemas.openxmlformats.org/officeDocument/2006/relationships/image" Target="../media/image325.emf"/><Relationship Id="rId10" Type="http://schemas.openxmlformats.org/officeDocument/2006/relationships/image" Target="../media/image320.wmf"/><Relationship Id="rId4" Type="http://schemas.openxmlformats.org/officeDocument/2006/relationships/image" Target="../media/image314.wmf"/><Relationship Id="rId9" Type="http://schemas.openxmlformats.org/officeDocument/2006/relationships/image" Target="../media/image319.wmf"/><Relationship Id="rId14" Type="http://schemas.openxmlformats.org/officeDocument/2006/relationships/image" Target="../media/image324.e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335.wmf"/><Relationship Id="rId13" Type="http://schemas.openxmlformats.org/officeDocument/2006/relationships/image" Target="../media/image340.wmf"/><Relationship Id="rId18" Type="http://schemas.openxmlformats.org/officeDocument/2006/relationships/image" Target="../media/image345.wmf"/><Relationship Id="rId3" Type="http://schemas.openxmlformats.org/officeDocument/2006/relationships/image" Target="../media/image330.wmf"/><Relationship Id="rId7" Type="http://schemas.openxmlformats.org/officeDocument/2006/relationships/image" Target="../media/image334.wmf"/><Relationship Id="rId12" Type="http://schemas.openxmlformats.org/officeDocument/2006/relationships/image" Target="../media/image339.wmf"/><Relationship Id="rId17" Type="http://schemas.openxmlformats.org/officeDocument/2006/relationships/image" Target="../media/image344.wmf"/><Relationship Id="rId2" Type="http://schemas.openxmlformats.org/officeDocument/2006/relationships/image" Target="../media/image329.wmf"/><Relationship Id="rId16" Type="http://schemas.openxmlformats.org/officeDocument/2006/relationships/image" Target="../media/image343.wmf"/><Relationship Id="rId1" Type="http://schemas.openxmlformats.org/officeDocument/2006/relationships/image" Target="../media/image328.wmf"/><Relationship Id="rId6" Type="http://schemas.openxmlformats.org/officeDocument/2006/relationships/image" Target="../media/image333.wmf"/><Relationship Id="rId11" Type="http://schemas.openxmlformats.org/officeDocument/2006/relationships/image" Target="../media/image338.wmf"/><Relationship Id="rId5" Type="http://schemas.openxmlformats.org/officeDocument/2006/relationships/image" Target="../media/image332.wmf"/><Relationship Id="rId15" Type="http://schemas.openxmlformats.org/officeDocument/2006/relationships/image" Target="../media/image342.wmf"/><Relationship Id="rId10" Type="http://schemas.openxmlformats.org/officeDocument/2006/relationships/image" Target="../media/image337.wmf"/><Relationship Id="rId19" Type="http://schemas.openxmlformats.org/officeDocument/2006/relationships/image" Target="../media/image346.emf"/><Relationship Id="rId4" Type="http://schemas.openxmlformats.org/officeDocument/2006/relationships/image" Target="../media/image331.wmf"/><Relationship Id="rId9" Type="http://schemas.openxmlformats.org/officeDocument/2006/relationships/image" Target="../media/image336.wmf"/><Relationship Id="rId14" Type="http://schemas.openxmlformats.org/officeDocument/2006/relationships/image" Target="../media/image34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348.emf"/><Relationship Id="rId7" Type="http://schemas.openxmlformats.org/officeDocument/2006/relationships/image" Target="../media/image291.wmf"/><Relationship Id="rId2" Type="http://schemas.openxmlformats.org/officeDocument/2006/relationships/image" Target="../media/image330.wmf"/><Relationship Id="rId1" Type="http://schemas.openxmlformats.org/officeDocument/2006/relationships/image" Target="../media/image347.wmf"/><Relationship Id="rId6" Type="http://schemas.openxmlformats.org/officeDocument/2006/relationships/image" Target="../media/image290.wmf"/><Relationship Id="rId5" Type="http://schemas.openxmlformats.org/officeDocument/2006/relationships/image" Target="../media/image350.emf"/><Relationship Id="rId4" Type="http://schemas.openxmlformats.org/officeDocument/2006/relationships/image" Target="../media/image349.e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358.wmf"/><Relationship Id="rId13" Type="http://schemas.openxmlformats.org/officeDocument/2006/relationships/image" Target="../media/image363.wmf"/><Relationship Id="rId18" Type="http://schemas.openxmlformats.org/officeDocument/2006/relationships/image" Target="../media/image368.wmf"/><Relationship Id="rId3" Type="http://schemas.openxmlformats.org/officeDocument/2006/relationships/image" Target="../media/image353.wmf"/><Relationship Id="rId21" Type="http://schemas.openxmlformats.org/officeDocument/2006/relationships/image" Target="../media/image371.wmf"/><Relationship Id="rId7" Type="http://schemas.openxmlformats.org/officeDocument/2006/relationships/image" Target="../media/image357.wmf"/><Relationship Id="rId12" Type="http://schemas.openxmlformats.org/officeDocument/2006/relationships/image" Target="../media/image362.emf"/><Relationship Id="rId17" Type="http://schemas.openxmlformats.org/officeDocument/2006/relationships/image" Target="../media/image367.wmf"/><Relationship Id="rId25" Type="http://schemas.openxmlformats.org/officeDocument/2006/relationships/image" Target="../media/image30.wmf"/><Relationship Id="rId2" Type="http://schemas.openxmlformats.org/officeDocument/2006/relationships/image" Target="../media/image352.wmf"/><Relationship Id="rId16" Type="http://schemas.openxmlformats.org/officeDocument/2006/relationships/image" Target="../media/image366.wmf"/><Relationship Id="rId20" Type="http://schemas.openxmlformats.org/officeDocument/2006/relationships/image" Target="../media/image370.emf"/><Relationship Id="rId1" Type="http://schemas.openxmlformats.org/officeDocument/2006/relationships/image" Target="../media/image91.wmf"/><Relationship Id="rId6" Type="http://schemas.openxmlformats.org/officeDocument/2006/relationships/image" Target="../media/image356.wmf"/><Relationship Id="rId11" Type="http://schemas.openxmlformats.org/officeDocument/2006/relationships/image" Target="../media/image361.emf"/><Relationship Id="rId24" Type="http://schemas.openxmlformats.org/officeDocument/2006/relationships/image" Target="../media/image374.emf"/><Relationship Id="rId5" Type="http://schemas.openxmlformats.org/officeDocument/2006/relationships/image" Target="../media/image355.wmf"/><Relationship Id="rId15" Type="http://schemas.openxmlformats.org/officeDocument/2006/relationships/image" Target="../media/image365.wmf"/><Relationship Id="rId23" Type="http://schemas.openxmlformats.org/officeDocument/2006/relationships/image" Target="../media/image373.emf"/><Relationship Id="rId10" Type="http://schemas.openxmlformats.org/officeDocument/2006/relationships/image" Target="../media/image360.wmf"/><Relationship Id="rId19" Type="http://schemas.openxmlformats.org/officeDocument/2006/relationships/image" Target="../media/image369.emf"/><Relationship Id="rId4" Type="http://schemas.openxmlformats.org/officeDocument/2006/relationships/image" Target="../media/image354.wmf"/><Relationship Id="rId9" Type="http://schemas.openxmlformats.org/officeDocument/2006/relationships/image" Target="../media/image359.wmf"/><Relationship Id="rId14" Type="http://schemas.openxmlformats.org/officeDocument/2006/relationships/image" Target="../media/image364.wmf"/><Relationship Id="rId22" Type="http://schemas.openxmlformats.org/officeDocument/2006/relationships/image" Target="../media/image372.e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376.wmf"/><Relationship Id="rId13" Type="http://schemas.openxmlformats.org/officeDocument/2006/relationships/image" Target="../media/image381.wmf"/><Relationship Id="rId18" Type="http://schemas.openxmlformats.org/officeDocument/2006/relationships/image" Target="../media/image386.wmf"/><Relationship Id="rId3" Type="http://schemas.openxmlformats.org/officeDocument/2006/relationships/image" Target="../media/image353.wmf"/><Relationship Id="rId7" Type="http://schemas.openxmlformats.org/officeDocument/2006/relationships/image" Target="../media/image371.wmf"/><Relationship Id="rId12" Type="http://schemas.openxmlformats.org/officeDocument/2006/relationships/image" Target="../media/image380.wmf"/><Relationship Id="rId17" Type="http://schemas.openxmlformats.org/officeDocument/2006/relationships/image" Target="../media/image385.wmf"/><Relationship Id="rId2" Type="http://schemas.openxmlformats.org/officeDocument/2006/relationships/image" Target="../media/image352.wmf"/><Relationship Id="rId16" Type="http://schemas.openxmlformats.org/officeDocument/2006/relationships/image" Target="../media/image384.wmf"/><Relationship Id="rId20" Type="http://schemas.openxmlformats.org/officeDocument/2006/relationships/image" Target="../media/image388.wmf"/><Relationship Id="rId1" Type="http://schemas.openxmlformats.org/officeDocument/2006/relationships/image" Target="../media/image91.wmf"/><Relationship Id="rId6" Type="http://schemas.openxmlformats.org/officeDocument/2006/relationships/image" Target="../media/image355.wmf"/><Relationship Id="rId11" Type="http://schemas.openxmlformats.org/officeDocument/2006/relationships/image" Target="../media/image379.wmf"/><Relationship Id="rId5" Type="http://schemas.openxmlformats.org/officeDocument/2006/relationships/image" Target="../media/image30.wmf"/><Relationship Id="rId15" Type="http://schemas.openxmlformats.org/officeDocument/2006/relationships/image" Target="../media/image383.wmf"/><Relationship Id="rId10" Type="http://schemas.openxmlformats.org/officeDocument/2006/relationships/image" Target="../media/image378.wmf"/><Relationship Id="rId19" Type="http://schemas.openxmlformats.org/officeDocument/2006/relationships/image" Target="../media/image387.emf"/><Relationship Id="rId4" Type="http://schemas.openxmlformats.org/officeDocument/2006/relationships/image" Target="../media/image375.wmf"/><Relationship Id="rId9" Type="http://schemas.openxmlformats.org/officeDocument/2006/relationships/image" Target="../media/image377.wmf"/><Relationship Id="rId14" Type="http://schemas.openxmlformats.org/officeDocument/2006/relationships/image" Target="../media/image382.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396.wmf"/><Relationship Id="rId13" Type="http://schemas.openxmlformats.org/officeDocument/2006/relationships/image" Target="../media/image401.wmf"/><Relationship Id="rId3" Type="http://schemas.openxmlformats.org/officeDocument/2006/relationships/image" Target="../media/image391.wmf"/><Relationship Id="rId7" Type="http://schemas.openxmlformats.org/officeDocument/2006/relationships/image" Target="../media/image395.wmf"/><Relationship Id="rId12" Type="http://schemas.openxmlformats.org/officeDocument/2006/relationships/image" Target="../media/image400.emf"/><Relationship Id="rId2" Type="http://schemas.openxmlformats.org/officeDocument/2006/relationships/image" Target="../media/image390.wmf"/><Relationship Id="rId16" Type="http://schemas.openxmlformats.org/officeDocument/2006/relationships/image" Target="../media/image404.emf"/><Relationship Id="rId1" Type="http://schemas.openxmlformats.org/officeDocument/2006/relationships/image" Target="../media/image389.wmf"/><Relationship Id="rId6" Type="http://schemas.openxmlformats.org/officeDocument/2006/relationships/image" Target="../media/image394.emf"/><Relationship Id="rId11" Type="http://schemas.openxmlformats.org/officeDocument/2006/relationships/image" Target="../media/image399.wmf"/><Relationship Id="rId5" Type="http://schemas.openxmlformats.org/officeDocument/2006/relationships/image" Target="../media/image393.wmf"/><Relationship Id="rId15" Type="http://schemas.openxmlformats.org/officeDocument/2006/relationships/image" Target="../media/image403.emf"/><Relationship Id="rId10" Type="http://schemas.openxmlformats.org/officeDocument/2006/relationships/image" Target="../media/image398.wmf"/><Relationship Id="rId4" Type="http://schemas.openxmlformats.org/officeDocument/2006/relationships/image" Target="../media/image392.wmf"/><Relationship Id="rId9" Type="http://schemas.openxmlformats.org/officeDocument/2006/relationships/image" Target="../media/image397.wmf"/><Relationship Id="rId14" Type="http://schemas.openxmlformats.org/officeDocument/2006/relationships/image" Target="../media/image402.wmf"/></Relationships>
</file>

<file path=ppt/drawings/_rels/vmlDrawing29.vml.rels><?xml version="1.0" encoding="UTF-8" standalone="yes"?>
<Relationships xmlns="http://schemas.openxmlformats.org/package/2006/relationships"><Relationship Id="rId8" Type="http://schemas.openxmlformats.org/officeDocument/2006/relationships/image" Target="../media/image412.emf"/><Relationship Id="rId13" Type="http://schemas.openxmlformats.org/officeDocument/2006/relationships/image" Target="../media/image417.emf"/><Relationship Id="rId18" Type="http://schemas.openxmlformats.org/officeDocument/2006/relationships/image" Target="../media/image422.emf"/><Relationship Id="rId3" Type="http://schemas.openxmlformats.org/officeDocument/2006/relationships/image" Target="../media/image407.wmf"/><Relationship Id="rId21" Type="http://schemas.openxmlformats.org/officeDocument/2006/relationships/image" Target="../media/image425.wmf"/><Relationship Id="rId7" Type="http://schemas.openxmlformats.org/officeDocument/2006/relationships/image" Target="../media/image411.emf"/><Relationship Id="rId12" Type="http://schemas.openxmlformats.org/officeDocument/2006/relationships/image" Target="../media/image416.emf"/><Relationship Id="rId17" Type="http://schemas.openxmlformats.org/officeDocument/2006/relationships/image" Target="../media/image421.wmf"/><Relationship Id="rId2" Type="http://schemas.openxmlformats.org/officeDocument/2006/relationships/image" Target="../media/image406.wmf"/><Relationship Id="rId16" Type="http://schemas.openxmlformats.org/officeDocument/2006/relationships/image" Target="../media/image420.emf"/><Relationship Id="rId20" Type="http://schemas.openxmlformats.org/officeDocument/2006/relationships/image" Target="../media/image424.wmf"/><Relationship Id="rId1" Type="http://schemas.openxmlformats.org/officeDocument/2006/relationships/image" Target="../media/image405.wmf"/><Relationship Id="rId6" Type="http://schemas.openxmlformats.org/officeDocument/2006/relationships/image" Target="../media/image410.wmf"/><Relationship Id="rId11" Type="http://schemas.openxmlformats.org/officeDocument/2006/relationships/image" Target="../media/image415.wmf"/><Relationship Id="rId5" Type="http://schemas.openxmlformats.org/officeDocument/2006/relationships/image" Target="../media/image409.wmf"/><Relationship Id="rId15" Type="http://schemas.openxmlformats.org/officeDocument/2006/relationships/image" Target="../media/image419.emf"/><Relationship Id="rId10" Type="http://schemas.openxmlformats.org/officeDocument/2006/relationships/image" Target="../media/image414.wmf"/><Relationship Id="rId19" Type="http://schemas.openxmlformats.org/officeDocument/2006/relationships/image" Target="../media/image423.wmf"/><Relationship Id="rId4" Type="http://schemas.openxmlformats.org/officeDocument/2006/relationships/image" Target="../media/image408.wmf"/><Relationship Id="rId9" Type="http://schemas.openxmlformats.org/officeDocument/2006/relationships/image" Target="../media/image413.wmf"/><Relationship Id="rId14" Type="http://schemas.openxmlformats.org/officeDocument/2006/relationships/image" Target="../media/image418.wmf"/><Relationship Id="rId22" Type="http://schemas.openxmlformats.org/officeDocument/2006/relationships/image" Target="../media/image4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wmf"/><Relationship Id="rId5" Type="http://schemas.openxmlformats.org/officeDocument/2006/relationships/image" Target="../media/image28.wmf"/><Relationship Id="rId4" Type="http://schemas.openxmlformats.org/officeDocument/2006/relationships/image" Target="../media/image27.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428.emf"/><Relationship Id="rId13" Type="http://schemas.openxmlformats.org/officeDocument/2006/relationships/image" Target="../media/image433.wmf"/><Relationship Id="rId18" Type="http://schemas.openxmlformats.org/officeDocument/2006/relationships/image" Target="../media/image438.emf"/><Relationship Id="rId3" Type="http://schemas.openxmlformats.org/officeDocument/2006/relationships/image" Target="../media/image408.wmf"/><Relationship Id="rId21" Type="http://schemas.openxmlformats.org/officeDocument/2006/relationships/image" Target="../media/image441.wmf"/><Relationship Id="rId7" Type="http://schemas.openxmlformats.org/officeDocument/2006/relationships/image" Target="../media/image414.wmf"/><Relationship Id="rId12" Type="http://schemas.openxmlformats.org/officeDocument/2006/relationships/image" Target="../media/image432.wmf"/><Relationship Id="rId17" Type="http://schemas.openxmlformats.org/officeDocument/2006/relationships/image" Target="../media/image437.emf"/><Relationship Id="rId2" Type="http://schemas.openxmlformats.org/officeDocument/2006/relationships/image" Target="../media/image406.wmf"/><Relationship Id="rId16" Type="http://schemas.openxmlformats.org/officeDocument/2006/relationships/image" Target="../media/image436.emf"/><Relationship Id="rId20" Type="http://schemas.openxmlformats.org/officeDocument/2006/relationships/image" Target="../media/image440.emf"/><Relationship Id="rId1" Type="http://schemas.openxmlformats.org/officeDocument/2006/relationships/image" Target="../media/image405.wmf"/><Relationship Id="rId6" Type="http://schemas.openxmlformats.org/officeDocument/2006/relationships/image" Target="../media/image427.wmf"/><Relationship Id="rId11" Type="http://schemas.openxmlformats.org/officeDocument/2006/relationships/image" Target="../media/image431.emf"/><Relationship Id="rId5" Type="http://schemas.openxmlformats.org/officeDocument/2006/relationships/image" Target="../media/image410.wmf"/><Relationship Id="rId15" Type="http://schemas.openxmlformats.org/officeDocument/2006/relationships/image" Target="../media/image435.wmf"/><Relationship Id="rId10" Type="http://schemas.openxmlformats.org/officeDocument/2006/relationships/image" Target="../media/image430.wmf"/><Relationship Id="rId19" Type="http://schemas.openxmlformats.org/officeDocument/2006/relationships/image" Target="../media/image439.wmf"/><Relationship Id="rId4" Type="http://schemas.openxmlformats.org/officeDocument/2006/relationships/image" Target="../media/image409.wmf"/><Relationship Id="rId9" Type="http://schemas.openxmlformats.org/officeDocument/2006/relationships/image" Target="../media/image429.wmf"/><Relationship Id="rId14" Type="http://schemas.openxmlformats.org/officeDocument/2006/relationships/image" Target="../media/image434.wmf"/><Relationship Id="rId22" Type="http://schemas.openxmlformats.org/officeDocument/2006/relationships/image" Target="../media/image442.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450.emf"/><Relationship Id="rId13" Type="http://schemas.openxmlformats.org/officeDocument/2006/relationships/image" Target="../media/image455.wmf"/><Relationship Id="rId18" Type="http://schemas.openxmlformats.org/officeDocument/2006/relationships/image" Target="../media/image460.wmf"/><Relationship Id="rId3" Type="http://schemas.openxmlformats.org/officeDocument/2006/relationships/image" Target="../media/image445.wmf"/><Relationship Id="rId7" Type="http://schemas.openxmlformats.org/officeDocument/2006/relationships/image" Target="../media/image449.wmf"/><Relationship Id="rId12" Type="http://schemas.openxmlformats.org/officeDocument/2006/relationships/image" Target="../media/image454.wmf"/><Relationship Id="rId17" Type="http://schemas.openxmlformats.org/officeDocument/2006/relationships/image" Target="../media/image459.wmf"/><Relationship Id="rId2" Type="http://schemas.openxmlformats.org/officeDocument/2006/relationships/image" Target="../media/image444.png"/><Relationship Id="rId16" Type="http://schemas.openxmlformats.org/officeDocument/2006/relationships/image" Target="../media/image458.wmf"/><Relationship Id="rId1" Type="http://schemas.openxmlformats.org/officeDocument/2006/relationships/image" Target="../media/image443.wmf"/><Relationship Id="rId6" Type="http://schemas.openxmlformats.org/officeDocument/2006/relationships/image" Target="../media/image448.emf"/><Relationship Id="rId11" Type="http://schemas.openxmlformats.org/officeDocument/2006/relationships/image" Target="../media/image453.wmf"/><Relationship Id="rId5" Type="http://schemas.openxmlformats.org/officeDocument/2006/relationships/image" Target="../media/image447.wmf"/><Relationship Id="rId15" Type="http://schemas.openxmlformats.org/officeDocument/2006/relationships/image" Target="../media/image457.wmf"/><Relationship Id="rId10" Type="http://schemas.openxmlformats.org/officeDocument/2006/relationships/image" Target="../media/image452.emf"/><Relationship Id="rId19" Type="http://schemas.openxmlformats.org/officeDocument/2006/relationships/image" Target="../media/image461.wmf"/><Relationship Id="rId4" Type="http://schemas.openxmlformats.org/officeDocument/2006/relationships/image" Target="../media/image446.wmf"/><Relationship Id="rId9" Type="http://schemas.openxmlformats.org/officeDocument/2006/relationships/image" Target="../media/image451.wmf"/><Relationship Id="rId14" Type="http://schemas.openxmlformats.org/officeDocument/2006/relationships/image" Target="../media/image456.wmf"/></Relationships>
</file>

<file path=ppt/drawings/_rels/vmlDrawing32.vml.rels><?xml version="1.0" encoding="UTF-8" standalone="yes"?>
<Relationships xmlns="http://schemas.openxmlformats.org/package/2006/relationships"><Relationship Id="rId8" Type="http://schemas.openxmlformats.org/officeDocument/2006/relationships/image" Target="../media/image469.wmf"/><Relationship Id="rId13" Type="http://schemas.openxmlformats.org/officeDocument/2006/relationships/image" Target="../media/image474.wmf"/><Relationship Id="rId18" Type="http://schemas.openxmlformats.org/officeDocument/2006/relationships/image" Target="../media/image479.emf"/><Relationship Id="rId26" Type="http://schemas.openxmlformats.org/officeDocument/2006/relationships/image" Target="../media/image486.wmf"/><Relationship Id="rId3" Type="http://schemas.openxmlformats.org/officeDocument/2006/relationships/image" Target="../media/image464.wmf"/><Relationship Id="rId21" Type="http://schemas.openxmlformats.org/officeDocument/2006/relationships/image" Target="../media/image445.wmf"/><Relationship Id="rId7" Type="http://schemas.openxmlformats.org/officeDocument/2006/relationships/image" Target="../media/image468.wmf"/><Relationship Id="rId12" Type="http://schemas.openxmlformats.org/officeDocument/2006/relationships/image" Target="../media/image473.wmf"/><Relationship Id="rId17" Type="http://schemas.openxmlformats.org/officeDocument/2006/relationships/image" Target="../media/image478.wmf"/><Relationship Id="rId25" Type="http://schemas.openxmlformats.org/officeDocument/2006/relationships/image" Target="../media/image485.wmf"/><Relationship Id="rId2" Type="http://schemas.openxmlformats.org/officeDocument/2006/relationships/image" Target="../media/image463.emf"/><Relationship Id="rId16" Type="http://schemas.openxmlformats.org/officeDocument/2006/relationships/image" Target="../media/image477.wmf"/><Relationship Id="rId20" Type="http://schemas.openxmlformats.org/officeDocument/2006/relationships/image" Target="../media/image481.wmf"/><Relationship Id="rId29" Type="http://schemas.openxmlformats.org/officeDocument/2006/relationships/image" Target="../media/image489.wmf"/><Relationship Id="rId1" Type="http://schemas.openxmlformats.org/officeDocument/2006/relationships/image" Target="../media/image462.wmf"/><Relationship Id="rId6" Type="http://schemas.openxmlformats.org/officeDocument/2006/relationships/image" Target="../media/image467.emf"/><Relationship Id="rId11" Type="http://schemas.openxmlformats.org/officeDocument/2006/relationships/image" Target="../media/image472.wmf"/><Relationship Id="rId24" Type="http://schemas.openxmlformats.org/officeDocument/2006/relationships/image" Target="../media/image484.wmf"/><Relationship Id="rId5" Type="http://schemas.openxmlformats.org/officeDocument/2006/relationships/image" Target="../media/image466.wmf"/><Relationship Id="rId15" Type="http://schemas.openxmlformats.org/officeDocument/2006/relationships/image" Target="../media/image476.emf"/><Relationship Id="rId23" Type="http://schemas.openxmlformats.org/officeDocument/2006/relationships/image" Target="../media/image483.wmf"/><Relationship Id="rId28" Type="http://schemas.openxmlformats.org/officeDocument/2006/relationships/image" Target="../media/image488.wmf"/><Relationship Id="rId10" Type="http://schemas.openxmlformats.org/officeDocument/2006/relationships/image" Target="../media/image471.wmf"/><Relationship Id="rId19" Type="http://schemas.openxmlformats.org/officeDocument/2006/relationships/image" Target="../media/image480.wmf"/><Relationship Id="rId4" Type="http://schemas.openxmlformats.org/officeDocument/2006/relationships/image" Target="../media/image465.emf"/><Relationship Id="rId9" Type="http://schemas.openxmlformats.org/officeDocument/2006/relationships/image" Target="../media/image470.wmf"/><Relationship Id="rId14" Type="http://schemas.openxmlformats.org/officeDocument/2006/relationships/image" Target="../media/image475.wmf"/><Relationship Id="rId22" Type="http://schemas.openxmlformats.org/officeDocument/2006/relationships/image" Target="../media/image482.wmf"/><Relationship Id="rId27" Type="http://schemas.openxmlformats.org/officeDocument/2006/relationships/image" Target="../media/image487.wmf"/><Relationship Id="rId30" Type="http://schemas.openxmlformats.org/officeDocument/2006/relationships/image" Target="../media/image490.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502.wmf"/><Relationship Id="rId18" Type="http://schemas.openxmlformats.org/officeDocument/2006/relationships/image" Target="../media/image507.emf"/><Relationship Id="rId3" Type="http://schemas.openxmlformats.org/officeDocument/2006/relationships/image" Target="../media/image494.emf"/><Relationship Id="rId21" Type="http://schemas.openxmlformats.org/officeDocument/2006/relationships/image" Target="../media/image510.wmf"/><Relationship Id="rId7" Type="http://schemas.openxmlformats.org/officeDocument/2006/relationships/image" Target="../media/image497.emf"/><Relationship Id="rId12" Type="http://schemas.openxmlformats.org/officeDocument/2006/relationships/image" Target="../media/image501.wmf"/><Relationship Id="rId17" Type="http://schemas.openxmlformats.org/officeDocument/2006/relationships/image" Target="../media/image506.emf"/><Relationship Id="rId2" Type="http://schemas.openxmlformats.org/officeDocument/2006/relationships/image" Target="../media/image493.wmf"/><Relationship Id="rId16" Type="http://schemas.openxmlformats.org/officeDocument/2006/relationships/image" Target="../media/image505.wmf"/><Relationship Id="rId20" Type="http://schemas.openxmlformats.org/officeDocument/2006/relationships/image" Target="../media/image509.emf"/><Relationship Id="rId1" Type="http://schemas.openxmlformats.org/officeDocument/2006/relationships/image" Target="../media/image492.wmf"/><Relationship Id="rId6" Type="http://schemas.openxmlformats.org/officeDocument/2006/relationships/image" Target="../media/image496.wmf"/><Relationship Id="rId11" Type="http://schemas.openxmlformats.org/officeDocument/2006/relationships/image" Target="../media/image500.wmf"/><Relationship Id="rId5" Type="http://schemas.openxmlformats.org/officeDocument/2006/relationships/image" Target="../media/image471.wmf"/><Relationship Id="rId15" Type="http://schemas.openxmlformats.org/officeDocument/2006/relationships/image" Target="../media/image504.wmf"/><Relationship Id="rId10" Type="http://schemas.openxmlformats.org/officeDocument/2006/relationships/image" Target="../media/image499.wmf"/><Relationship Id="rId19" Type="http://schemas.openxmlformats.org/officeDocument/2006/relationships/image" Target="../media/image508.emf"/><Relationship Id="rId4" Type="http://schemas.openxmlformats.org/officeDocument/2006/relationships/image" Target="../media/image495.wmf"/><Relationship Id="rId9" Type="http://schemas.openxmlformats.org/officeDocument/2006/relationships/image" Target="../media/image498.wmf"/><Relationship Id="rId14" Type="http://schemas.openxmlformats.org/officeDocument/2006/relationships/image" Target="../media/image503.wmf"/></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518.wmf"/><Relationship Id="rId3" Type="http://schemas.openxmlformats.org/officeDocument/2006/relationships/image" Target="../media/image513.wmf"/><Relationship Id="rId7" Type="http://schemas.openxmlformats.org/officeDocument/2006/relationships/image" Target="../media/image517.wmf"/><Relationship Id="rId2" Type="http://schemas.openxmlformats.org/officeDocument/2006/relationships/image" Target="../media/image512.wmf"/><Relationship Id="rId1" Type="http://schemas.openxmlformats.org/officeDocument/2006/relationships/image" Target="../media/image511.wmf"/><Relationship Id="rId6" Type="http://schemas.openxmlformats.org/officeDocument/2006/relationships/image" Target="../media/image516.wmf"/><Relationship Id="rId11" Type="http://schemas.openxmlformats.org/officeDocument/2006/relationships/image" Target="../media/image521.wmf"/><Relationship Id="rId5" Type="http://schemas.openxmlformats.org/officeDocument/2006/relationships/image" Target="../media/image515.wmf"/><Relationship Id="rId10" Type="http://schemas.openxmlformats.org/officeDocument/2006/relationships/image" Target="../media/image520.wmf"/><Relationship Id="rId4" Type="http://schemas.openxmlformats.org/officeDocument/2006/relationships/image" Target="../media/image514.wmf"/><Relationship Id="rId9" Type="http://schemas.openxmlformats.org/officeDocument/2006/relationships/image" Target="../media/image519.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529.wmf"/><Relationship Id="rId13" Type="http://schemas.openxmlformats.org/officeDocument/2006/relationships/image" Target="../media/image533.wmf"/><Relationship Id="rId18" Type="http://schemas.openxmlformats.org/officeDocument/2006/relationships/image" Target="../media/image538.wmf"/><Relationship Id="rId3" Type="http://schemas.openxmlformats.org/officeDocument/2006/relationships/image" Target="../media/image29.wmf"/><Relationship Id="rId21" Type="http://schemas.openxmlformats.org/officeDocument/2006/relationships/image" Target="../media/image541.wmf"/><Relationship Id="rId7" Type="http://schemas.openxmlformats.org/officeDocument/2006/relationships/image" Target="../media/image528.wmf"/><Relationship Id="rId12" Type="http://schemas.openxmlformats.org/officeDocument/2006/relationships/image" Target="../media/image532.wmf"/><Relationship Id="rId17" Type="http://schemas.openxmlformats.org/officeDocument/2006/relationships/image" Target="../media/image537.wmf"/><Relationship Id="rId25" Type="http://schemas.openxmlformats.org/officeDocument/2006/relationships/image" Target="../media/image544.wmf"/><Relationship Id="rId2" Type="http://schemas.openxmlformats.org/officeDocument/2006/relationships/image" Target="../media/image524.wmf"/><Relationship Id="rId16" Type="http://schemas.openxmlformats.org/officeDocument/2006/relationships/image" Target="../media/image536.wmf"/><Relationship Id="rId20" Type="http://schemas.openxmlformats.org/officeDocument/2006/relationships/image" Target="../media/image540.wmf"/><Relationship Id="rId1" Type="http://schemas.openxmlformats.org/officeDocument/2006/relationships/image" Target="../media/image523.wmf"/><Relationship Id="rId6" Type="http://schemas.openxmlformats.org/officeDocument/2006/relationships/image" Target="../media/image527.wmf"/><Relationship Id="rId11" Type="http://schemas.openxmlformats.org/officeDocument/2006/relationships/image" Target="../media/image531.wmf"/><Relationship Id="rId24" Type="http://schemas.openxmlformats.org/officeDocument/2006/relationships/image" Target="../media/image13.wmf"/><Relationship Id="rId5" Type="http://schemas.openxmlformats.org/officeDocument/2006/relationships/image" Target="../media/image526.wmf"/><Relationship Id="rId15" Type="http://schemas.openxmlformats.org/officeDocument/2006/relationships/image" Target="../media/image535.wmf"/><Relationship Id="rId23" Type="http://schemas.openxmlformats.org/officeDocument/2006/relationships/image" Target="../media/image543.emf"/><Relationship Id="rId10" Type="http://schemas.openxmlformats.org/officeDocument/2006/relationships/image" Target="../media/image30.wmf"/><Relationship Id="rId19" Type="http://schemas.openxmlformats.org/officeDocument/2006/relationships/image" Target="../media/image539.wmf"/><Relationship Id="rId4" Type="http://schemas.openxmlformats.org/officeDocument/2006/relationships/image" Target="../media/image525.wmf"/><Relationship Id="rId9" Type="http://schemas.openxmlformats.org/officeDocument/2006/relationships/image" Target="../media/image530.wmf"/><Relationship Id="rId14" Type="http://schemas.openxmlformats.org/officeDocument/2006/relationships/image" Target="../media/image534.wmf"/><Relationship Id="rId22" Type="http://schemas.openxmlformats.org/officeDocument/2006/relationships/image" Target="../media/image542.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549.wmf"/><Relationship Id="rId13" Type="http://schemas.openxmlformats.org/officeDocument/2006/relationships/image" Target="../media/image553.wmf"/><Relationship Id="rId18" Type="http://schemas.openxmlformats.org/officeDocument/2006/relationships/image" Target="../media/image557.wmf"/><Relationship Id="rId3" Type="http://schemas.openxmlformats.org/officeDocument/2006/relationships/image" Target="../media/image29.wmf"/><Relationship Id="rId21" Type="http://schemas.openxmlformats.org/officeDocument/2006/relationships/image" Target="../media/image560.wmf"/><Relationship Id="rId7" Type="http://schemas.openxmlformats.org/officeDocument/2006/relationships/image" Target="../media/image548.wmf"/><Relationship Id="rId12" Type="http://schemas.openxmlformats.org/officeDocument/2006/relationships/image" Target="../media/image552.wmf"/><Relationship Id="rId17" Type="http://schemas.openxmlformats.org/officeDocument/2006/relationships/image" Target="../media/image556.wmf"/><Relationship Id="rId2" Type="http://schemas.openxmlformats.org/officeDocument/2006/relationships/image" Target="../media/image524.wmf"/><Relationship Id="rId16" Type="http://schemas.openxmlformats.org/officeDocument/2006/relationships/image" Target="../media/image340.wmf"/><Relationship Id="rId20" Type="http://schemas.openxmlformats.org/officeDocument/2006/relationships/image" Target="../media/image559.wmf"/><Relationship Id="rId1" Type="http://schemas.openxmlformats.org/officeDocument/2006/relationships/image" Target="../media/image529.wmf"/><Relationship Id="rId6" Type="http://schemas.openxmlformats.org/officeDocument/2006/relationships/image" Target="../media/image547.wmf"/><Relationship Id="rId11" Type="http://schemas.openxmlformats.org/officeDocument/2006/relationships/image" Target="../media/image551.wmf"/><Relationship Id="rId5" Type="http://schemas.openxmlformats.org/officeDocument/2006/relationships/image" Target="../media/image546.wmf"/><Relationship Id="rId15" Type="http://schemas.openxmlformats.org/officeDocument/2006/relationships/image" Target="../media/image555.wmf"/><Relationship Id="rId23" Type="http://schemas.openxmlformats.org/officeDocument/2006/relationships/image" Target="../media/image562.wmf"/><Relationship Id="rId10" Type="http://schemas.openxmlformats.org/officeDocument/2006/relationships/image" Target="../media/image550.wmf"/><Relationship Id="rId19" Type="http://schemas.openxmlformats.org/officeDocument/2006/relationships/image" Target="../media/image558.wmf"/><Relationship Id="rId4" Type="http://schemas.openxmlformats.org/officeDocument/2006/relationships/image" Target="../media/image545.wmf"/><Relationship Id="rId9" Type="http://schemas.openxmlformats.org/officeDocument/2006/relationships/image" Target="../media/image21.wmf"/><Relationship Id="rId14" Type="http://schemas.openxmlformats.org/officeDocument/2006/relationships/image" Target="../media/image554.wmf"/><Relationship Id="rId22" Type="http://schemas.openxmlformats.org/officeDocument/2006/relationships/image" Target="../media/image561.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568.wmf"/><Relationship Id="rId13" Type="http://schemas.openxmlformats.org/officeDocument/2006/relationships/image" Target="../media/image573.wmf"/><Relationship Id="rId18" Type="http://schemas.openxmlformats.org/officeDocument/2006/relationships/image" Target="../media/image578.wmf"/><Relationship Id="rId3" Type="http://schemas.openxmlformats.org/officeDocument/2006/relationships/image" Target="../media/image564.wmf"/><Relationship Id="rId21" Type="http://schemas.openxmlformats.org/officeDocument/2006/relationships/image" Target="../media/image560.wmf"/><Relationship Id="rId7" Type="http://schemas.openxmlformats.org/officeDocument/2006/relationships/image" Target="../media/image567.wmf"/><Relationship Id="rId12" Type="http://schemas.openxmlformats.org/officeDocument/2006/relationships/image" Target="../media/image572.wmf"/><Relationship Id="rId17" Type="http://schemas.openxmlformats.org/officeDocument/2006/relationships/image" Target="../media/image577.wmf"/><Relationship Id="rId2" Type="http://schemas.openxmlformats.org/officeDocument/2006/relationships/image" Target="../media/image317.wmf"/><Relationship Id="rId16" Type="http://schemas.openxmlformats.org/officeDocument/2006/relationships/image" Target="../media/image576.wmf"/><Relationship Id="rId20" Type="http://schemas.openxmlformats.org/officeDocument/2006/relationships/image" Target="../media/image559.wmf"/><Relationship Id="rId1" Type="http://schemas.openxmlformats.org/officeDocument/2006/relationships/image" Target="../media/image547.wmf"/><Relationship Id="rId6" Type="http://schemas.openxmlformats.org/officeDocument/2006/relationships/image" Target="../media/image566.wmf"/><Relationship Id="rId11" Type="http://schemas.openxmlformats.org/officeDocument/2006/relationships/image" Target="../media/image571.wmf"/><Relationship Id="rId24" Type="http://schemas.openxmlformats.org/officeDocument/2006/relationships/image" Target="../media/image340.wmf"/><Relationship Id="rId5" Type="http://schemas.openxmlformats.org/officeDocument/2006/relationships/image" Target="../media/image565.wmf"/><Relationship Id="rId15" Type="http://schemas.openxmlformats.org/officeDocument/2006/relationships/image" Target="../media/image575.emf"/><Relationship Id="rId23" Type="http://schemas.openxmlformats.org/officeDocument/2006/relationships/image" Target="../media/image562.wmf"/><Relationship Id="rId10" Type="http://schemas.openxmlformats.org/officeDocument/2006/relationships/image" Target="../media/image570.wmf"/><Relationship Id="rId19" Type="http://schemas.openxmlformats.org/officeDocument/2006/relationships/image" Target="../media/image579.wmf"/><Relationship Id="rId4" Type="http://schemas.openxmlformats.org/officeDocument/2006/relationships/image" Target="../media/image553.wmf"/><Relationship Id="rId9" Type="http://schemas.openxmlformats.org/officeDocument/2006/relationships/image" Target="../media/image569.wmf"/><Relationship Id="rId14" Type="http://schemas.openxmlformats.org/officeDocument/2006/relationships/image" Target="../media/image574.wmf"/><Relationship Id="rId22" Type="http://schemas.openxmlformats.org/officeDocument/2006/relationships/image" Target="../media/image561.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583.wmf"/><Relationship Id="rId13" Type="http://schemas.openxmlformats.org/officeDocument/2006/relationships/image" Target="../media/image587.emf"/><Relationship Id="rId18" Type="http://schemas.openxmlformats.org/officeDocument/2006/relationships/image" Target="../media/image592.emf"/><Relationship Id="rId26" Type="http://schemas.openxmlformats.org/officeDocument/2006/relationships/image" Target="../media/image600.emf"/><Relationship Id="rId3" Type="http://schemas.openxmlformats.org/officeDocument/2006/relationships/image" Target="../media/image580.wmf"/><Relationship Id="rId21" Type="http://schemas.openxmlformats.org/officeDocument/2006/relationships/image" Target="../media/image595.emf"/><Relationship Id="rId7" Type="http://schemas.openxmlformats.org/officeDocument/2006/relationships/image" Target="../media/image582.wmf"/><Relationship Id="rId12" Type="http://schemas.openxmlformats.org/officeDocument/2006/relationships/image" Target="../media/image548.wmf"/><Relationship Id="rId17" Type="http://schemas.openxmlformats.org/officeDocument/2006/relationships/image" Target="../media/image591.emf"/><Relationship Id="rId25" Type="http://schemas.openxmlformats.org/officeDocument/2006/relationships/image" Target="../media/image599.emf"/><Relationship Id="rId2" Type="http://schemas.openxmlformats.org/officeDocument/2006/relationships/image" Target="../media/image172.wmf"/><Relationship Id="rId16" Type="http://schemas.openxmlformats.org/officeDocument/2006/relationships/image" Target="../media/image590.emf"/><Relationship Id="rId20" Type="http://schemas.openxmlformats.org/officeDocument/2006/relationships/image" Target="../media/image594.emf"/><Relationship Id="rId29" Type="http://schemas.openxmlformats.org/officeDocument/2006/relationships/image" Target="../media/image603.wmf"/><Relationship Id="rId1" Type="http://schemas.openxmlformats.org/officeDocument/2006/relationships/image" Target="../media/image170.wmf"/><Relationship Id="rId6" Type="http://schemas.openxmlformats.org/officeDocument/2006/relationships/image" Target="../media/image566.wmf"/><Relationship Id="rId11" Type="http://schemas.openxmlformats.org/officeDocument/2006/relationships/image" Target="../media/image586.wmf"/><Relationship Id="rId24" Type="http://schemas.openxmlformats.org/officeDocument/2006/relationships/image" Target="../media/image598.emf"/><Relationship Id="rId5" Type="http://schemas.openxmlformats.org/officeDocument/2006/relationships/image" Target="../media/image565.wmf"/><Relationship Id="rId15" Type="http://schemas.openxmlformats.org/officeDocument/2006/relationships/image" Target="../media/image589.emf"/><Relationship Id="rId23" Type="http://schemas.openxmlformats.org/officeDocument/2006/relationships/image" Target="../media/image597.emf"/><Relationship Id="rId28" Type="http://schemas.openxmlformats.org/officeDocument/2006/relationships/image" Target="../media/image602.emf"/><Relationship Id="rId10" Type="http://schemas.openxmlformats.org/officeDocument/2006/relationships/image" Target="../media/image585.wmf"/><Relationship Id="rId19" Type="http://schemas.openxmlformats.org/officeDocument/2006/relationships/image" Target="../media/image593.emf"/><Relationship Id="rId4" Type="http://schemas.openxmlformats.org/officeDocument/2006/relationships/image" Target="../media/image581.wmf"/><Relationship Id="rId9" Type="http://schemas.openxmlformats.org/officeDocument/2006/relationships/image" Target="../media/image584.wmf"/><Relationship Id="rId14" Type="http://schemas.openxmlformats.org/officeDocument/2006/relationships/image" Target="../media/image588.emf"/><Relationship Id="rId22" Type="http://schemas.openxmlformats.org/officeDocument/2006/relationships/image" Target="../media/image596.emf"/><Relationship Id="rId27" Type="http://schemas.openxmlformats.org/officeDocument/2006/relationships/image" Target="../media/image601.emf"/><Relationship Id="rId30" Type="http://schemas.openxmlformats.org/officeDocument/2006/relationships/image" Target="../media/image604.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607.emf"/><Relationship Id="rId2" Type="http://schemas.openxmlformats.org/officeDocument/2006/relationships/image" Target="../media/image606.wmf"/><Relationship Id="rId1" Type="http://schemas.openxmlformats.org/officeDocument/2006/relationships/image" Target="../media/image605.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41.wmf"/><Relationship Id="rId3" Type="http://schemas.openxmlformats.org/officeDocument/2006/relationships/image" Target="../media/image31.wmf"/><Relationship Id="rId7" Type="http://schemas.openxmlformats.org/officeDocument/2006/relationships/image" Target="../media/image35.wmf"/><Relationship Id="rId12" Type="http://schemas.openxmlformats.org/officeDocument/2006/relationships/image" Target="../media/image40.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11" Type="http://schemas.openxmlformats.org/officeDocument/2006/relationships/image" Target="../media/image39.wmf"/><Relationship Id="rId5" Type="http://schemas.openxmlformats.org/officeDocument/2006/relationships/image" Target="../media/image33.wmf"/><Relationship Id="rId15" Type="http://schemas.openxmlformats.org/officeDocument/2006/relationships/image" Target="../media/image4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 Id="rId14" Type="http://schemas.openxmlformats.org/officeDocument/2006/relationships/image" Target="../media/image42.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615.wmf"/><Relationship Id="rId13" Type="http://schemas.openxmlformats.org/officeDocument/2006/relationships/image" Target="../media/image620.wmf"/><Relationship Id="rId18" Type="http://schemas.openxmlformats.org/officeDocument/2006/relationships/image" Target="../media/image625.wmf"/><Relationship Id="rId26" Type="http://schemas.openxmlformats.org/officeDocument/2006/relationships/image" Target="../media/image633.wmf"/><Relationship Id="rId3" Type="http://schemas.openxmlformats.org/officeDocument/2006/relationships/image" Target="../media/image610.wmf"/><Relationship Id="rId21" Type="http://schemas.openxmlformats.org/officeDocument/2006/relationships/image" Target="../media/image628.wmf"/><Relationship Id="rId7" Type="http://schemas.openxmlformats.org/officeDocument/2006/relationships/image" Target="../media/image614.wmf"/><Relationship Id="rId12" Type="http://schemas.openxmlformats.org/officeDocument/2006/relationships/image" Target="../media/image619.wmf"/><Relationship Id="rId17" Type="http://schemas.openxmlformats.org/officeDocument/2006/relationships/image" Target="../media/image624.emf"/><Relationship Id="rId25" Type="http://schemas.openxmlformats.org/officeDocument/2006/relationships/image" Target="../media/image632.emf"/><Relationship Id="rId2" Type="http://schemas.openxmlformats.org/officeDocument/2006/relationships/image" Target="../media/image609.wmf"/><Relationship Id="rId16" Type="http://schemas.openxmlformats.org/officeDocument/2006/relationships/image" Target="../media/image623.emf"/><Relationship Id="rId20" Type="http://schemas.openxmlformats.org/officeDocument/2006/relationships/image" Target="../media/image627.wmf"/><Relationship Id="rId29" Type="http://schemas.openxmlformats.org/officeDocument/2006/relationships/image" Target="../media/image636.wmf"/><Relationship Id="rId1" Type="http://schemas.openxmlformats.org/officeDocument/2006/relationships/image" Target="../media/image608.wmf"/><Relationship Id="rId6" Type="http://schemas.openxmlformats.org/officeDocument/2006/relationships/image" Target="../media/image613.wmf"/><Relationship Id="rId11" Type="http://schemas.openxmlformats.org/officeDocument/2006/relationships/image" Target="../media/image618.wmf"/><Relationship Id="rId24" Type="http://schemas.openxmlformats.org/officeDocument/2006/relationships/image" Target="../media/image631.wmf"/><Relationship Id="rId5" Type="http://schemas.openxmlformats.org/officeDocument/2006/relationships/image" Target="../media/image612.wmf"/><Relationship Id="rId15" Type="http://schemas.openxmlformats.org/officeDocument/2006/relationships/image" Target="../media/image622.emf"/><Relationship Id="rId23" Type="http://schemas.openxmlformats.org/officeDocument/2006/relationships/image" Target="../media/image630.wmf"/><Relationship Id="rId28" Type="http://schemas.openxmlformats.org/officeDocument/2006/relationships/image" Target="../media/image635.wmf"/><Relationship Id="rId10" Type="http://schemas.openxmlformats.org/officeDocument/2006/relationships/image" Target="../media/image617.wmf"/><Relationship Id="rId19" Type="http://schemas.openxmlformats.org/officeDocument/2006/relationships/image" Target="../media/image626.wmf"/><Relationship Id="rId31" Type="http://schemas.openxmlformats.org/officeDocument/2006/relationships/image" Target="../media/image638.emf"/><Relationship Id="rId4" Type="http://schemas.openxmlformats.org/officeDocument/2006/relationships/image" Target="../media/image611.wmf"/><Relationship Id="rId9" Type="http://schemas.openxmlformats.org/officeDocument/2006/relationships/image" Target="../media/image616.wmf"/><Relationship Id="rId14" Type="http://schemas.openxmlformats.org/officeDocument/2006/relationships/image" Target="../media/image621.wmf"/><Relationship Id="rId22" Type="http://schemas.openxmlformats.org/officeDocument/2006/relationships/image" Target="../media/image629.wmf"/><Relationship Id="rId27" Type="http://schemas.openxmlformats.org/officeDocument/2006/relationships/image" Target="../media/image634.wmf"/><Relationship Id="rId30" Type="http://schemas.openxmlformats.org/officeDocument/2006/relationships/image" Target="../media/image637.e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646.wmf"/><Relationship Id="rId3" Type="http://schemas.openxmlformats.org/officeDocument/2006/relationships/image" Target="../media/image641.wmf"/><Relationship Id="rId7" Type="http://schemas.openxmlformats.org/officeDocument/2006/relationships/image" Target="../media/image645.wmf"/><Relationship Id="rId2" Type="http://schemas.openxmlformats.org/officeDocument/2006/relationships/image" Target="../media/image13.wmf"/><Relationship Id="rId1" Type="http://schemas.openxmlformats.org/officeDocument/2006/relationships/image" Target="../media/image29.wmf"/><Relationship Id="rId6" Type="http://schemas.openxmlformats.org/officeDocument/2006/relationships/image" Target="../media/image644.wmf"/><Relationship Id="rId5" Type="http://schemas.openxmlformats.org/officeDocument/2006/relationships/image" Target="../media/image643.wmf"/><Relationship Id="rId10" Type="http://schemas.openxmlformats.org/officeDocument/2006/relationships/image" Target="../media/image648.emf"/><Relationship Id="rId4" Type="http://schemas.openxmlformats.org/officeDocument/2006/relationships/image" Target="../media/image642.wmf"/><Relationship Id="rId9" Type="http://schemas.openxmlformats.org/officeDocument/2006/relationships/image" Target="../media/image647.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656.emf"/><Relationship Id="rId3" Type="http://schemas.openxmlformats.org/officeDocument/2006/relationships/image" Target="../media/image651.emf"/><Relationship Id="rId7" Type="http://schemas.openxmlformats.org/officeDocument/2006/relationships/image" Target="../media/image655.emf"/><Relationship Id="rId2" Type="http://schemas.openxmlformats.org/officeDocument/2006/relationships/image" Target="../media/image650.emf"/><Relationship Id="rId1" Type="http://schemas.openxmlformats.org/officeDocument/2006/relationships/image" Target="../media/image649.emf"/><Relationship Id="rId6" Type="http://schemas.openxmlformats.org/officeDocument/2006/relationships/image" Target="../media/image654.emf"/><Relationship Id="rId5" Type="http://schemas.openxmlformats.org/officeDocument/2006/relationships/image" Target="../media/image653.emf"/><Relationship Id="rId4" Type="http://schemas.openxmlformats.org/officeDocument/2006/relationships/image" Target="../media/image652.emf"/><Relationship Id="rId9" Type="http://schemas.openxmlformats.org/officeDocument/2006/relationships/image" Target="../media/image657.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660.emf"/><Relationship Id="rId2" Type="http://schemas.openxmlformats.org/officeDocument/2006/relationships/image" Target="../media/image659.emf"/><Relationship Id="rId1" Type="http://schemas.openxmlformats.org/officeDocument/2006/relationships/image" Target="../media/image658.emf"/><Relationship Id="rId5" Type="http://schemas.openxmlformats.org/officeDocument/2006/relationships/image" Target="../media/image662.emf"/><Relationship Id="rId4" Type="http://schemas.openxmlformats.org/officeDocument/2006/relationships/image" Target="../media/image661.e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670.wmf"/><Relationship Id="rId13" Type="http://schemas.openxmlformats.org/officeDocument/2006/relationships/image" Target="../media/image675.wmf"/><Relationship Id="rId18" Type="http://schemas.openxmlformats.org/officeDocument/2006/relationships/image" Target="../media/image680.wmf"/><Relationship Id="rId26" Type="http://schemas.openxmlformats.org/officeDocument/2006/relationships/image" Target="../media/image688.wmf"/><Relationship Id="rId3" Type="http://schemas.openxmlformats.org/officeDocument/2006/relationships/image" Target="../media/image665.wmf"/><Relationship Id="rId21" Type="http://schemas.openxmlformats.org/officeDocument/2006/relationships/image" Target="../media/image683.emf"/><Relationship Id="rId7" Type="http://schemas.openxmlformats.org/officeDocument/2006/relationships/image" Target="../media/image669.wmf"/><Relationship Id="rId12" Type="http://schemas.openxmlformats.org/officeDocument/2006/relationships/image" Target="../media/image674.wmf"/><Relationship Id="rId17" Type="http://schemas.openxmlformats.org/officeDocument/2006/relationships/image" Target="../media/image679.wmf"/><Relationship Id="rId25" Type="http://schemas.openxmlformats.org/officeDocument/2006/relationships/image" Target="../media/image687.wmf"/><Relationship Id="rId2" Type="http://schemas.openxmlformats.org/officeDocument/2006/relationships/image" Target="../media/image664.wmf"/><Relationship Id="rId16" Type="http://schemas.openxmlformats.org/officeDocument/2006/relationships/image" Target="../media/image678.wmf"/><Relationship Id="rId20" Type="http://schemas.openxmlformats.org/officeDocument/2006/relationships/image" Target="../media/image682.emf"/><Relationship Id="rId29" Type="http://schemas.openxmlformats.org/officeDocument/2006/relationships/image" Target="../media/image691.emf"/><Relationship Id="rId1" Type="http://schemas.openxmlformats.org/officeDocument/2006/relationships/image" Target="../media/image663.wmf"/><Relationship Id="rId6" Type="http://schemas.openxmlformats.org/officeDocument/2006/relationships/image" Target="../media/image668.wmf"/><Relationship Id="rId11" Type="http://schemas.openxmlformats.org/officeDocument/2006/relationships/image" Target="../media/image673.emf"/><Relationship Id="rId24" Type="http://schemas.openxmlformats.org/officeDocument/2006/relationships/image" Target="../media/image686.wmf"/><Relationship Id="rId5" Type="http://schemas.openxmlformats.org/officeDocument/2006/relationships/image" Target="../media/image667.wmf"/><Relationship Id="rId15" Type="http://schemas.openxmlformats.org/officeDocument/2006/relationships/image" Target="../media/image677.wmf"/><Relationship Id="rId23" Type="http://schemas.openxmlformats.org/officeDocument/2006/relationships/image" Target="../media/image685.wmf"/><Relationship Id="rId28" Type="http://schemas.openxmlformats.org/officeDocument/2006/relationships/image" Target="../media/image690.emf"/><Relationship Id="rId10" Type="http://schemas.openxmlformats.org/officeDocument/2006/relationships/image" Target="../media/image672.wmf"/><Relationship Id="rId19" Type="http://schemas.openxmlformats.org/officeDocument/2006/relationships/image" Target="../media/image681.wmf"/><Relationship Id="rId4" Type="http://schemas.openxmlformats.org/officeDocument/2006/relationships/image" Target="../media/image666.wmf"/><Relationship Id="rId9" Type="http://schemas.openxmlformats.org/officeDocument/2006/relationships/image" Target="../media/image671.wmf"/><Relationship Id="rId14" Type="http://schemas.openxmlformats.org/officeDocument/2006/relationships/image" Target="../media/image676.wmf"/><Relationship Id="rId22" Type="http://schemas.openxmlformats.org/officeDocument/2006/relationships/image" Target="../media/image684.wmf"/><Relationship Id="rId27" Type="http://schemas.openxmlformats.org/officeDocument/2006/relationships/image" Target="../media/image689.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699.wmf"/><Relationship Id="rId13" Type="http://schemas.openxmlformats.org/officeDocument/2006/relationships/image" Target="../media/image704.wmf"/><Relationship Id="rId18" Type="http://schemas.openxmlformats.org/officeDocument/2006/relationships/image" Target="../media/image709.wmf"/><Relationship Id="rId3" Type="http://schemas.openxmlformats.org/officeDocument/2006/relationships/image" Target="../media/image694.wmf"/><Relationship Id="rId7" Type="http://schemas.openxmlformats.org/officeDocument/2006/relationships/image" Target="../media/image698.wmf"/><Relationship Id="rId12" Type="http://schemas.openxmlformats.org/officeDocument/2006/relationships/image" Target="../media/image703.wmf"/><Relationship Id="rId17" Type="http://schemas.openxmlformats.org/officeDocument/2006/relationships/image" Target="../media/image708.wmf"/><Relationship Id="rId2" Type="http://schemas.openxmlformats.org/officeDocument/2006/relationships/image" Target="../media/image693.wmf"/><Relationship Id="rId16" Type="http://schemas.openxmlformats.org/officeDocument/2006/relationships/image" Target="../media/image707.wmf"/><Relationship Id="rId20" Type="http://schemas.openxmlformats.org/officeDocument/2006/relationships/image" Target="../media/image711.wmf"/><Relationship Id="rId1" Type="http://schemas.openxmlformats.org/officeDocument/2006/relationships/image" Target="../media/image692.wmf"/><Relationship Id="rId6" Type="http://schemas.openxmlformats.org/officeDocument/2006/relationships/image" Target="../media/image697.wmf"/><Relationship Id="rId11" Type="http://schemas.openxmlformats.org/officeDocument/2006/relationships/image" Target="../media/image702.wmf"/><Relationship Id="rId5" Type="http://schemas.openxmlformats.org/officeDocument/2006/relationships/image" Target="../media/image696.wmf"/><Relationship Id="rId15" Type="http://schemas.openxmlformats.org/officeDocument/2006/relationships/image" Target="../media/image706.wmf"/><Relationship Id="rId10" Type="http://schemas.openxmlformats.org/officeDocument/2006/relationships/image" Target="../media/image701.wmf"/><Relationship Id="rId19" Type="http://schemas.openxmlformats.org/officeDocument/2006/relationships/image" Target="../media/image710.wmf"/><Relationship Id="rId4" Type="http://schemas.openxmlformats.org/officeDocument/2006/relationships/image" Target="../media/image695.wmf"/><Relationship Id="rId9" Type="http://schemas.openxmlformats.org/officeDocument/2006/relationships/image" Target="../media/image700.wmf"/><Relationship Id="rId14" Type="http://schemas.openxmlformats.org/officeDocument/2006/relationships/image" Target="../media/image70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56.emf"/><Relationship Id="rId3" Type="http://schemas.openxmlformats.org/officeDocument/2006/relationships/image" Target="../media/image46.emf"/><Relationship Id="rId7" Type="http://schemas.openxmlformats.org/officeDocument/2006/relationships/image" Target="../media/image50.wmf"/><Relationship Id="rId12" Type="http://schemas.openxmlformats.org/officeDocument/2006/relationships/image" Target="../media/image55.emf"/><Relationship Id="rId17" Type="http://schemas.openxmlformats.org/officeDocument/2006/relationships/image" Target="../media/image60.wmf"/><Relationship Id="rId2" Type="http://schemas.openxmlformats.org/officeDocument/2006/relationships/image" Target="../media/image45.wmf"/><Relationship Id="rId16" Type="http://schemas.openxmlformats.org/officeDocument/2006/relationships/image" Target="../media/image59.wmf"/><Relationship Id="rId1" Type="http://schemas.openxmlformats.org/officeDocument/2006/relationships/image" Target="../media/image44.wmf"/><Relationship Id="rId6" Type="http://schemas.openxmlformats.org/officeDocument/2006/relationships/image" Target="../media/image49.emf"/><Relationship Id="rId11" Type="http://schemas.openxmlformats.org/officeDocument/2006/relationships/image" Target="../media/image54.wmf"/><Relationship Id="rId5" Type="http://schemas.openxmlformats.org/officeDocument/2006/relationships/image" Target="../media/image48.emf"/><Relationship Id="rId15" Type="http://schemas.openxmlformats.org/officeDocument/2006/relationships/image" Target="../media/image58.emf"/><Relationship Id="rId10" Type="http://schemas.openxmlformats.org/officeDocument/2006/relationships/image" Target="../media/image53.wmf"/><Relationship Id="rId4" Type="http://schemas.openxmlformats.org/officeDocument/2006/relationships/image" Target="../media/image47.emf"/><Relationship Id="rId9" Type="http://schemas.openxmlformats.org/officeDocument/2006/relationships/image" Target="../media/image52.wmf"/><Relationship Id="rId14" Type="http://schemas.openxmlformats.org/officeDocument/2006/relationships/image" Target="../media/image5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image" Target="../media/image73.wmf"/><Relationship Id="rId3" Type="http://schemas.openxmlformats.org/officeDocument/2006/relationships/image" Target="../media/image64.wmf"/><Relationship Id="rId7" Type="http://schemas.openxmlformats.org/officeDocument/2006/relationships/image" Target="../media/image68.wmf"/><Relationship Id="rId12" Type="http://schemas.openxmlformats.org/officeDocument/2006/relationships/image" Target="../media/image45.wmf"/><Relationship Id="rId17" Type="http://schemas.openxmlformats.org/officeDocument/2006/relationships/image" Target="../media/image60.wmf"/><Relationship Id="rId2" Type="http://schemas.openxmlformats.org/officeDocument/2006/relationships/image" Target="../media/image63.emf"/><Relationship Id="rId16" Type="http://schemas.openxmlformats.org/officeDocument/2006/relationships/image" Target="../media/image59.wmf"/><Relationship Id="rId1" Type="http://schemas.openxmlformats.org/officeDocument/2006/relationships/image" Target="../media/image62.emf"/><Relationship Id="rId6" Type="http://schemas.openxmlformats.org/officeDocument/2006/relationships/image" Target="../media/image67.wmf"/><Relationship Id="rId11" Type="http://schemas.openxmlformats.org/officeDocument/2006/relationships/image" Target="../media/image72.wmf"/><Relationship Id="rId5" Type="http://schemas.openxmlformats.org/officeDocument/2006/relationships/image" Target="../media/image66.wmf"/><Relationship Id="rId15" Type="http://schemas.openxmlformats.org/officeDocument/2006/relationships/image" Target="../media/image44.wmf"/><Relationship Id="rId10" Type="http://schemas.openxmlformats.org/officeDocument/2006/relationships/image" Target="../media/image71.wmf"/><Relationship Id="rId4" Type="http://schemas.openxmlformats.org/officeDocument/2006/relationships/image" Target="../media/image65.wmf"/><Relationship Id="rId9" Type="http://schemas.openxmlformats.org/officeDocument/2006/relationships/image" Target="../media/image70.wmf"/><Relationship Id="rId14"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88.emf"/><Relationship Id="rId3" Type="http://schemas.openxmlformats.org/officeDocument/2006/relationships/image" Target="../media/image78.wmf"/><Relationship Id="rId7" Type="http://schemas.openxmlformats.org/officeDocument/2006/relationships/image" Target="../media/image82.wmf"/><Relationship Id="rId12" Type="http://schemas.openxmlformats.org/officeDocument/2006/relationships/image" Target="../media/image87.emf"/><Relationship Id="rId2" Type="http://schemas.openxmlformats.org/officeDocument/2006/relationships/image" Target="../media/image77.wmf"/><Relationship Id="rId16" Type="http://schemas.openxmlformats.org/officeDocument/2006/relationships/image" Target="../media/image91.wmf"/><Relationship Id="rId1" Type="http://schemas.openxmlformats.org/officeDocument/2006/relationships/image" Target="../media/image76.wmf"/><Relationship Id="rId6" Type="http://schemas.openxmlformats.org/officeDocument/2006/relationships/image" Target="../media/image81.wmf"/><Relationship Id="rId11" Type="http://schemas.openxmlformats.org/officeDocument/2006/relationships/image" Target="../media/image86.wmf"/><Relationship Id="rId5" Type="http://schemas.openxmlformats.org/officeDocument/2006/relationships/image" Target="../media/image80.wmf"/><Relationship Id="rId15" Type="http://schemas.openxmlformats.org/officeDocument/2006/relationships/image" Target="../media/image90.emf"/><Relationship Id="rId10" Type="http://schemas.openxmlformats.org/officeDocument/2006/relationships/image" Target="../media/image85.emf"/><Relationship Id="rId4" Type="http://schemas.openxmlformats.org/officeDocument/2006/relationships/image" Target="../media/image79.wmf"/><Relationship Id="rId9" Type="http://schemas.openxmlformats.org/officeDocument/2006/relationships/image" Target="../media/image84.emf"/><Relationship Id="rId14" Type="http://schemas.openxmlformats.org/officeDocument/2006/relationships/image" Target="../media/image89.e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emf"/><Relationship Id="rId18" Type="http://schemas.openxmlformats.org/officeDocument/2006/relationships/image" Target="../media/image118.emf"/><Relationship Id="rId3" Type="http://schemas.openxmlformats.org/officeDocument/2006/relationships/image" Target="../media/image103.wmf"/><Relationship Id="rId21" Type="http://schemas.openxmlformats.org/officeDocument/2006/relationships/image" Target="../media/image121.emf"/><Relationship Id="rId7" Type="http://schemas.openxmlformats.org/officeDocument/2006/relationships/image" Target="../media/image107.wmf"/><Relationship Id="rId12" Type="http://schemas.openxmlformats.org/officeDocument/2006/relationships/image" Target="../media/image112.emf"/><Relationship Id="rId17" Type="http://schemas.openxmlformats.org/officeDocument/2006/relationships/image" Target="../media/image117.wmf"/><Relationship Id="rId2" Type="http://schemas.openxmlformats.org/officeDocument/2006/relationships/image" Target="../media/image102.wmf"/><Relationship Id="rId16" Type="http://schemas.openxmlformats.org/officeDocument/2006/relationships/image" Target="../media/image116.wmf"/><Relationship Id="rId20" Type="http://schemas.openxmlformats.org/officeDocument/2006/relationships/image" Target="../media/image120.emf"/><Relationship Id="rId1" Type="http://schemas.openxmlformats.org/officeDocument/2006/relationships/image" Target="../media/image101.wmf"/><Relationship Id="rId6" Type="http://schemas.openxmlformats.org/officeDocument/2006/relationships/image" Target="../media/image106.wmf"/><Relationship Id="rId11" Type="http://schemas.openxmlformats.org/officeDocument/2006/relationships/image" Target="../media/image111.wmf"/><Relationship Id="rId5" Type="http://schemas.openxmlformats.org/officeDocument/2006/relationships/image" Target="../media/image105.wmf"/><Relationship Id="rId15" Type="http://schemas.openxmlformats.org/officeDocument/2006/relationships/image" Target="../media/image115.emf"/><Relationship Id="rId10" Type="http://schemas.openxmlformats.org/officeDocument/2006/relationships/image" Target="../media/image110.emf"/><Relationship Id="rId19" Type="http://schemas.openxmlformats.org/officeDocument/2006/relationships/image" Target="../media/image119.emf"/><Relationship Id="rId4" Type="http://schemas.openxmlformats.org/officeDocument/2006/relationships/image" Target="../media/image104.wmf"/><Relationship Id="rId9" Type="http://schemas.openxmlformats.org/officeDocument/2006/relationships/image" Target="../media/image109.emf"/><Relationship Id="rId14" Type="http://schemas.openxmlformats.org/officeDocument/2006/relationships/image" Target="../media/image114.emf"/><Relationship Id="rId22" Type="http://schemas.openxmlformats.org/officeDocument/2006/relationships/image" Target="../media/image12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4.wmf"/><Relationship Id="rId18" Type="http://schemas.openxmlformats.org/officeDocument/2006/relationships/image" Target="../media/image139.wmf"/><Relationship Id="rId3" Type="http://schemas.openxmlformats.org/officeDocument/2006/relationships/image" Target="../media/image13.wmf"/><Relationship Id="rId21" Type="http://schemas.openxmlformats.org/officeDocument/2006/relationships/image" Target="../media/image142.wmf"/><Relationship Id="rId7" Type="http://schemas.openxmlformats.org/officeDocument/2006/relationships/image" Target="../media/image128.wmf"/><Relationship Id="rId12" Type="http://schemas.openxmlformats.org/officeDocument/2006/relationships/image" Target="../media/image133.png"/><Relationship Id="rId17" Type="http://schemas.openxmlformats.org/officeDocument/2006/relationships/image" Target="../media/image138.wmf"/><Relationship Id="rId2" Type="http://schemas.openxmlformats.org/officeDocument/2006/relationships/image" Target="../media/image124.wmf"/><Relationship Id="rId16" Type="http://schemas.openxmlformats.org/officeDocument/2006/relationships/image" Target="../media/image137.wmf"/><Relationship Id="rId20" Type="http://schemas.openxmlformats.org/officeDocument/2006/relationships/image" Target="../media/image141.wmf"/><Relationship Id="rId1" Type="http://schemas.openxmlformats.org/officeDocument/2006/relationships/image" Target="../media/image123.wmf"/><Relationship Id="rId6" Type="http://schemas.openxmlformats.org/officeDocument/2006/relationships/image" Target="../media/image127.png"/><Relationship Id="rId11" Type="http://schemas.openxmlformats.org/officeDocument/2006/relationships/image" Target="../media/image132.emf"/><Relationship Id="rId5" Type="http://schemas.openxmlformats.org/officeDocument/2006/relationships/image" Target="../media/image126.wmf"/><Relationship Id="rId15" Type="http://schemas.openxmlformats.org/officeDocument/2006/relationships/image" Target="../media/image136.wmf"/><Relationship Id="rId23" Type="http://schemas.openxmlformats.org/officeDocument/2006/relationships/image" Target="../media/image144.wmf"/><Relationship Id="rId10" Type="http://schemas.openxmlformats.org/officeDocument/2006/relationships/image" Target="../media/image131.wmf"/><Relationship Id="rId19" Type="http://schemas.openxmlformats.org/officeDocument/2006/relationships/image" Target="../media/image140.wmf"/><Relationship Id="rId4" Type="http://schemas.openxmlformats.org/officeDocument/2006/relationships/image" Target="../media/image125.wmf"/><Relationship Id="rId9" Type="http://schemas.openxmlformats.org/officeDocument/2006/relationships/image" Target="../media/image130.wmf"/><Relationship Id="rId14" Type="http://schemas.openxmlformats.org/officeDocument/2006/relationships/image" Target="../media/image135.wmf"/><Relationship Id="rId22" Type="http://schemas.openxmlformats.org/officeDocument/2006/relationships/image" Target="../media/image1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60663" cy="455613"/>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sz="quarter" idx="1"/>
          </p:nvPr>
        </p:nvSpPr>
        <p:spPr>
          <a:xfrm>
            <a:off x="3608388" y="0"/>
            <a:ext cx="2760662" cy="455613"/>
          </a:xfrm>
          <a:prstGeom prst="rect">
            <a:avLst/>
          </a:prstGeom>
        </p:spPr>
        <p:txBody>
          <a:bodyPr vert="horz" lIns="91440" tIns="45720" rIns="91440" bIns="45720" rtlCol="0"/>
          <a:lstStyle>
            <a:lvl1pPr algn="r">
              <a:defRPr sz="1200"/>
            </a:lvl1pPr>
          </a:lstStyle>
          <a:p>
            <a:pPr>
              <a:defRPr/>
            </a:pPr>
            <a:fld id="{9AAA1D0D-5DC2-456F-88BB-2D661D1A1E1D}" type="datetimeFigureOut">
              <a:rPr lang="zh-CN" altLang="en-US"/>
              <a:pPr>
                <a:defRPr/>
              </a:pPr>
              <a:t>2017/2/19</a:t>
            </a:fld>
            <a:endParaRPr lang="zh-CN" altLang="en-US"/>
          </a:p>
        </p:txBody>
      </p:sp>
      <p:sp>
        <p:nvSpPr>
          <p:cNvPr id="4" name="页脚占位符 3"/>
          <p:cNvSpPr>
            <a:spLocks noGrp="1"/>
          </p:cNvSpPr>
          <p:nvPr>
            <p:ph type="ftr" sz="quarter" idx="2"/>
          </p:nvPr>
        </p:nvSpPr>
        <p:spPr>
          <a:xfrm>
            <a:off x="0" y="8667750"/>
            <a:ext cx="2760663" cy="455613"/>
          </a:xfrm>
          <a:prstGeom prst="rect">
            <a:avLst/>
          </a:prstGeom>
        </p:spPr>
        <p:txBody>
          <a:bodyPr vert="horz" lIns="91440" tIns="45720" rIns="91440" bIns="45720" rtlCol="0" anchor="b"/>
          <a:lstStyle>
            <a:lvl1pPr algn="l">
              <a:defRPr sz="1200"/>
            </a:lvl1pPr>
          </a:lstStyle>
          <a:p>
            <a:pPr>
              <a:defRPr/>
            </a:pPr>
            <a:endParaRPr lang="zh-CN" altLang="en-US"/>
          </a:p>
        </p:txBody>
      </p:sp>
      <p:sp>
        <p:nvSpPr>
          <p:cNvPr id="5" name="灯片编号占位符 4"/>
          <p:cNvSpPr>
            <a:spLocks noGrp="1"/>
          </p:cNvSpPr>
          <p:nvPr>
            <p:ph type="sldNum" sz="quarter" idx="3"/>
          </p:nvPr>
        </p:nvSpPr>
        <p:spPr>
          <a:xfrm>
            <a:off x="3608388" y="8667750"/>
            <a:ext cx="2760662" cy="455613"/>
          </a:xfrm>
          <a:prstGeom prst="rect">
            <a:avLst/>
          </a:prstGeom>
        </p:spPr>
        <p:txBody>
          <a:bodyPr vert="horz" lIns="91440" tIns="45720" rIns="91440" bIns="45720" rtlCol="0" anchor="b"/>
          <a:lstStyle>
            <a:lvl1pPr algn="r">
              <a:defRPr sz="1200"/>
            </a:lvl1pPr>
          </a:lstStyle>
          <a:p>
            <a:pPr>
              <a:defRPr/>
            </a:pPr>
            <a:fld id="{CFD15300-96EB-4688-AC54-29DE9DB3CBA9}" type="slidenum">
              <a:rPr lang="zh-CN" altLang="en-US"/>
              <a:pPr>
                <a:defRPr/>
              </a:pPr>
              <a:t>‹#›</a:t>
            </a:fld>
            <a:endParaRPr lang="zh-CN" altLang="en-US"/>
          </a:p>
        </p:txBody>
      </p:sp>
    </p:spTree>
    <p:extLst>
      <p:ext uri="{BB962C8B-B14F-4D97-AF65-F5344CB8AC3E}">
        <p14:creationId xmlns:p14="http://schemas.microsoft.com/office/powerpoint/2010/main" val="756455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760663" cy="455613"/>
          </a:xfrm>
          <a:prstGeom prst="rect">
            <a:avLst/>
          </a:prstGeom>
          <a:noFill/>
          <a:ln w="9525">
            <a:noFill/>
            <a:miter lim="800000"/>
            <a:headEnd/>
            <a:tailEnd/>
          </a:ln>
          <a:effectLst/>
        </p:spPr>
        <p:txBody>
          <a:bodyPr vert="horz" wrap="square" lIns="88541" tIns="44271" rIns="88541" bIns="44271" numCol="1" anchor="t" anchorCtr="0" compatLnSpc="1">
            <a:prstTxWarp prst="textNoShape">
              <a:avLst/>
            </a:prstTxWarp>
          </a:bodyPr>
          <a:lstStyle>
            <a:lvl1pPr>
              <a:defRPr sz="1200" b="0">
                <a:ea typeface="宋体"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3609975" y="0"/>
            <a:ext cx="2760663" cy="455613"/>
          </a:xfrm>
          <a:prstGeom prst="rect">
            <a:avLst/>
          </a:prstGeom>
          <a:noFill/>
          <a:ln w="9525">
            <a:noFill/>
            <a:miter lim="800000"/>
            <a:headEnd/>
            <a:tailEnd/>
          </a:ln>
          <a:effectLst/>
        </p:spPr>
        <p:txBody>
          <a:bodyPr vert="horz" wrap="square" lIns="88541" tIns="44271" rIns="88541" bIns="44271" numCol="1" anchor="t" anchorCtr="0" compatLnSpc="1">
            <a:prstTxWarp prst="textNoShape">
              <a:avLst/>
            </a:prstTxWarp>
          </a:bodyPr>
          <a:lstStyle>
            <a:lvl1pPr algn="r">
              <a:defRPr sz="1200" b="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904875" y="684213"/>
            <a:ext cx="4560888" cy="3422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849313" y="4333875"/>
            <a:ext cx="4672012" cy="4106863"/>
          </a:xfrm>
          <a:prstGeom prst="rect">
            <a:avLst/>
          </a:prstGeom>
          <a:noFill/>
          <a:ln w="9525">
            <a:noFill/>
            <a:miter lim="800000"/>
            <a:headEnd/>
            <a:tailEnd/>
          </a:ln>
          <a:effectLst/>
        </p:spPr>
        <p:txBody>
          <a:bodyPr vert="horz" wrap="square" lIns="88541" tIns="44271" rIns="88541" bIns="44271"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69338"/>
            <a:ext cx="2760663" cy="455612"/>
          </a:xfrm>
          <a:prstGeom prst="rect">
            <a:avLst/>
          </a:prstGeom>
          <a:noFill/>
          <a:ln w="9525">
            <a:noFill/>
            <a:miter lim="800000"/>
            <a:headEnd/>
            <a:tailEnd/>
          </a:ln>
          <a:effectLst/>
        </p:spPr>
        <p:txBody>
          <a:bodyPr vert="horz" wrap="square" lIns="88541" tIns="44271" rIns="88541" bIns="44271" numCol="1" anchor="b" anchorCtr="0" compatLnSpc="1">
            <a:prstTxWarp prst="textNoShape">
              <a:avLst/>
            </a:prstTxWarp>
          </a:bodyPr>
          <a:lstStyle>
            <a:lvl1pPr>
              <a:defRPr sz="1200" b="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609975" y="8669338"/>
            <a:ext cx="2760663" cy="455612"/>
          </a:xfrm>
          <a:prstGeom prst="rect">
            <a:avLst/>
          </a:prstGeom>
          <a:noFill/>
          <a:ln w="9525">
            <a:noFill/>
            <a:miter lim="800000"/>
            <a:headEnd/>
            <a:tailEnd/>
          </a:ln>
          <a:effectLst/>
        </p:spPr>
        <p:txBody>
          <a:bodyPr vert="horz" wrap="square" lIns="88541" tIns="44271" rIns="88541" bIns="44271" numCol="1" anchor="b" anchorCtr="0" compatLnSpc="1">
            <a:prstTxWarp prst="textNoShape">
              <a:avLst/>
            </a:prstTxWarp>
          </a:bodyPr>
          <a:lstStyle>
            <a:lvl1pPr algn="r">
              <a:defRPr sz="1200" b="0">
                <a:ea typeface="宋体" pitchFamily="2" charset="-122"/>
              </a:defRPr>
            </a:lvl1pPr>
          </a:lstStyle>
          <a:p>
            <a:pPr>
              <a:defRPr/>
            </a:pPr>
            <a:fld id="{F76A302D-1E2D-4635-B3F3-D0FA011A6488}" type="slidenum">
              <a:rPr lang="en-US" altLang="zh-CN"/>
              <a:pPr>
                <a:defRPr/>
              </a:pPr>
              <a:t>‹#›</a:t>
            </a:fld>
            <a:endParaRPr lang="en-US" altLang="zh-CN"/>
          </a:p>
        </p:txBody>
      </p:sp>
    </p:spTree>
    <p:extLst>
      <p:ext uri="{BB962C8B-B14F-4D97-AF65-F5344CB8AC3E}">
        <p14:creationId xmlns:p14="http://schemas.microsoft.com/office/powerpoint/2010/main" val="6982532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fld id="{62147C50-4885-4C4A-895E-F7C753F6AD57}" type="slidenum">
              <a:rPr lang="en-US" altLang="zh-CN" b="0" smtClean="0">
                <a:ea typeface="宋体" pitchFamily="2" charset="-122"/>
              </a:rPr>
              <a:pPr eaLnBrk="1" hangingPunct="1"/>
              <a:t>1</a:t>
            </a:fld>
            <a:endParaRPr lang="en-US" altLang="zh-CN" b="0" smtClean="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fld id="{16D798F8-7A61-4679-8CB8-26A117BC6080}" type="slidenum">
              <a:rPr lang="en-US" altLang="zh-CN" b="0" smtClean="0">
                <a:ea typeface="宋体" pitchFamily="2" charset="-122"/>
              </a:rPr>
              <a:pPr eaLnBrk="1" hangingPunct="1"/>
              <a:t>2</a:t>
            </a:fld>
            <a:endParaRPr lang="en-US" altLang="zh-CN" b="0" smtClean="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a:ln/>
        </p:spPr>
      </p:sp>
      <p:sp>
        <p:nvSpPr>
          <p:cNvPr id="522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22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fld id="{F19C588B-A9BA-4AEF-8A95-22DC4349FC7C}" type="slidenum">
              <a:rPr lang="en-US" altLang="zh-CN" b="0" smtClean="0">
                <a:ea typeface="宋体" pitchFamily="2" charset="-122"/>
              </a:rPr>
              <a:pPr eaLnBrk="1" hangingPunct="1"/>
              <a:t>14</a:t>
            </a:fld>
            <a:endParaRPr lang="en-US" altLang="zh-CN" b="0" smtClean="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C3C8AD-F0C4-4055-86B5-8FB9BB664D4C}" type="slidenum">
              <a:rPr lang="en-US" altLang="zh-CN"/>
              <a:pPr/>
              <a:t>21</a:t>
            </a:fld>
            <a:endParaRPr lang="en-US" altLang="zh-CN"/>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xfrm>
            <a:off x="849419" y="4334351"/>
            <a:ext cx="4671801" cy="4106228"/>
          </a:xfrm>
        </p:spPr>
        <p:txBody>
          <a:bodyPr/>
          <a:lstStyle/>
          <a:p>
            <a:r>
              <a:rPr lang="zh-CN" altLang="en-US" b="1">
                <a:solidFill>
                  <a:srgbClr val="A50021"/>
                </a:solidFill>
              </a:rPr>
              <a:t>强热带风暴</a:t>
            </a:r>
            <a:r>
              <a:rPr lang="zh-CN" altLang="en-US" b="1"/>
              <a:t> </a:t>
            </a:r>
            <a:r>
              <a:rPr lang="en-US" altLang="zh-CN" b="1"/>
              <a:t>:</a:t>
            </a:r>
            <a:r>
              <a:rPr lang="zh-CN" altLang="en-US" b="1"/>
              <a:t>强热带风暴也是科里奥利力效应的一个例子。北半球的强热带风暴是在热带低气压中心附近形成的，当外面的高气压空气向低气压中心涌入时，由于科氏力的作用，气流的方向将偏向气流速度的右方，从高空望去是沿逆时针方向旋转的涡旋。若在南半球，涡旋为顺时针方向。 </a:t>
            </a:r>
          </a:p>
          <a:p>
            <a:r>
              <a:rPr lang="zh-CN" altLang="en-US" b="1"/>
              <a:t>      在高压中心周围的气流的方向则相反，北半球的涡旋为顺时针方向，南半球为逆时针方向。</a:t>
            </a:r>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0619313-C5BB-442F-A72E-D2E719F4828B}" type="slidenum">
              <a:rPr lang="en-US" altLang="zh-CN"/>
              <a:pPr/>
              <a:t>22</a:t>
            </a:fld>
            <a:endParaRPr lang="en-US" altLang="zh-CN"/>
          </a:p>
        </p:txBody>
      </p:sp>
      <p:sp>
        <p:nvSpPr>
          <p:cNvPr id="9218" name="Rectangle 2"/>
          <p:cNvSpPr>
            <a:spLocks noGrp="1" noRot="1" noChangeAspect="1" noChangeArrowheads="1" noTextEdit="1"/>
          </p:cNvSpPr>
          <p:nvPr>
            <p:ph type="sldImg"/>
          </p:nvPr>
        </p:nvSpPr>
        <p:spPr>
          <a:ln/>
        </p:spPr>
      </p:sp>
      <p:sp>
        <p:nvSpPr>
          <p:cNvPr id="9219" name="Rectangle 3"/>
          <p:cNvSpPr>
            <a:spLocks noGrp="1" noChangeArrowheads="1"/>
          </p:cNvSpPr>
          <p:nvPr>
            <p:ph type="body" idx="1"/>
          </p:nvPr>
        </p:nvSpPr>
        <p:spPr>
          <a:xfrm>
            <a:off x="849419" y="4334351"/>
            <a:ext cx="4671801" cy="4106228"/>
          </a:xfrm>
        </p:spPr>
        <p:txBody>
          <a:bodyPr/>
          <a:lstStyle/>
          <a:p>
            <a:r>
              <a:rPr lang="zh-CN" altLang="en-US" b="1">
                <a:solidFill>
                  <a:srgbClr val="A50021"/>
                </a:solidFill>
              </a:rPr>
              <a:t>强热带风暴</a:t>
            </a:r>
            <a:r>
              <a:rPr lang="zh-CN" altLang="en-US" b="1"/>
              <a:t> </a:t>
            </a:r>
            <a:r>
              <a:rPr lang="en-US" altLang="zh-CN" b="1"/>
              <a:t>:</a:t>
            </a:r>
            <a:r>
              <a:rPr lang="zh-CN" altLang="en-US" b="1"/>
              <a:t>强热带风暴也是科里奥利力效应的一个例子。北半球的强热带风暴是在热带低气压中心附近形成的，当外面的高气压空气向低气压中心涌入时，由于科氏力的作用，气流的方向将偏向气流速度的右方，从高空望去是沿逆时针方向旋转的涡旋。若在南半球，涡旋为顺时针方向。 </a:t>
            </a:r>
          </a:p>
          <a:p>
            <a:r>
              <a:rPr lang="zh-CN" altLang="en-US" b="1"/>
              <a:t>      在高压中心周围的气流的方向则相反，北半球的涡旋为顺时针方向，南半球为逆时针方向。</a:t>
            </a:r>
          </a:p>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fld id="{0EBA6057-2500-4CE2-B0E0-1891DAA771A7}" type="slidenum">
              <a:rPr lang="en-US" altLang="zh-CN" b="0" smtClean="0">
                <a:ea typeface="宋体" pitchFamily="2" charset="-122"/>
              </a:rPr>
              <a:pPr eaLnBrk="1" hangingPunct="1"/>
              <a:t>29</a:t>
            </a:fld>
            <a:endParaRPr lang="en-US" altLang="zh-CN" b="0" smtClean="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pPr>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defRPr/>
                </a:pPr>
                <a:endParaRPr lang="zh-CN" altLang="en-US"/>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pPr>
                  <a:defRPr/>
                </a:pPr>
                <a:endParaRPr lang="zh-CN"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pPr>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defRPr/>
              </a:pPr>
              <a:endParaRPr lang="zh-CN" altLang="en-US"/>
            </a:p>
          </p:txBody>
        </p:sp>
      </p:grpSp>
      <p:sp>
        <p:nvSpPr>
          <p:cNvPr id="5132" name="Rectangle 12"/>
          <p:cNvSpPr>
            <a:spLocks noGrp="1" noChangeArrowheads="1"/>
          </p:cNvSpPr>
          <p:nvPr>
            <p:ph type="ctrTitle"/>
          </p:nvPr>
        </p:nvSpPr>
        <p:spPr>
          <a:xfrm>
            <a:off x="990600" y="1828800"/>
            <a:ext cx="7772400" cy="1143000"/>
          </a:xfrm>
        </p:spPr>
        <p:txBody>
          <a:bodyPr/>
          <a:lstStyle>
            <a:lvl1pPr>
              <a:defRPr/>
            </a:lvl1pPr>
          </a:lstStyle>
          <a:p>
            <a:r>
              <a:rPr lang="zh-CN" altLang="en-US"/>
              <a:t>单击此处编辑母版标题样式</a:t>
            </a:r>
          </a:p>
        </p:txBody>
      </p:sp>
      <p:sp>
        <p:nvSpPr>
          <p:cNvPr id="5133"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B776D21A-71F0-48FA-977C-FB2FDD709325}" type="slidenum">
              <a:rPr lang="en-US" altLang="zh-CN"/>
              <a:pPr>
                <a:defRPr/>
              </a:pPr>
              <a:t>‹#›</a:t>
            </a:fld>
            <a:endParaRPr lang="en-US" altLang="zh-CN"/>
          </a:p>
        </p:txBody>
      </p:sp>
    </p:spTree>
    <p:extLst>
      <p:ext uri="{BB962C8B-B14F-4D97-AF65-F5344CB8AC3E}">
        <p14:creationId xmlns:p14="http://schemas.microsoft.com/office/powerpoint/2010/main" val="2339551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149DAAD-2037-496D-97C9-556426290E3E}" type="slidenum">
              <a:rPr lang="en-US" altLang="zh-CN"/>
              <a:pPr>
                <a:defRPr/>
              </a:pPr>
              <a:t>‹#›</a:t>
            </a:fld>
            <a:endParaRPr lang="en-US" altLang="zh-CN"/>
          </a:p>
        </p:txBody>
      </p:sp>
    </p:spTree>
    <p:extLst>
      <p:ext uri="{BB962C8B-B14F-4D97-AF65-F5344CB8AC3E}">
        <p14:creationId xmlns:p14="http://schemas.microsoft.com/office/powerpoint/2010/main" val="598429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617538"/>
            <a:ext cx="1951038" cy="55149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150938" y="617538"/>
            <a:ext cx="5700712" cy="55149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6512ECD1-D31C-4A41-AB31-825AE6ED0C73}" type="slidenum">
              <a:rPr lang="en-US" altLang="zh-CN"/>
              <a:pPr>
                <a:defRPr/>
              </a:pPr>
              <a:t>‹#›</a:t>
            </a:fld>
            <a:endParaRPr lang="en-US" altLang="zh-CN"/>
          </a:p>
        </p:txBody>
      </p:sp>
    </p:spTree>
    <p:extLst>
      <p:ext uri="{BB962C8B-B14F-4D97-AF65-F5344CB8AC3E}">
        <p14:creationId xmlns:p14="http://schemas.microsoft.com/office/powerpoint/2010/main" val="275525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3B1EEA25-812B-4532-87C6-952925D65F4B}" type="slidenum">
              <a:rPr lang="en-US" altLang="zh-CN"/>
              <a:pPr>
                <a:defRPr/>
              </a:pPr>
              <a:t>‹#›</a:t>
            </a:fld>
            <a:endParaRPr lang="en-US" altLang="zh-CN"/>
          </a:p>
        </p:txBody>
      </p:sp>
    </p:spTree>
    <p:extLst>
      <p:ext uri="{BB962C8B-B14F-4D97-AF65-F5344CB8AC3E}">
        <p14:creationId xmlns:p14="http://schemas.microsoft.com/office/powerpoint/2010/main" val="3183417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F9B12DFC-E991-4C81-A49E-D5232417F428}" type="slidenum">
              <a:rPr lang="en-US" altLang="zh-CN"/>
              <a:pPr>
                <a:defRPr/>
              </a:pPr>
              <a:t>‹#›</a:t>
            </a:fld>
            <a:endParaRPr lang="en-US" altLang="zh-CN"/>
          </a:p>
        </p:txBody>
      </p:sp>
    </p:spTree>
    <p:extLst>
      <p:ext uri="{BB962C8B-B14F-4D97-AF65-F5344CB8AC3E}">
        <p14:creationId xmlns:p14="http://schemas.microsoft.com/office/powerpoint/2010/main" val="1115110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9A29852C-5A3C-4D15-8221-C318CA46BECF}" type="slidenum">
              <a:rPr lang="en-US" altLang="zh-CN"/>
              <a:pPr>
                <a:defRPr/>
              </a:pPr>
              <a:t>‹#›</a:t>
            </a:fld>
            <a:endParaRPr lang="en-US" altLang="zh-CN"/>
          </a:p>
        </p:txBody>
      </p:sp>
    </p:spTree>
    <p:extLst>
      <p:ext uri="{BB962C8B-B14F-4D97-AF65-F5344CB8AC3E}">
        <p14:creationId xmlns:p14="http://schemas.microsoft.com/office/powerpoint/2010/main" val="293830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3F0AAD70-427C-4364-841F-98BA3BEC3062}" type="slidenum">
              <a:rPr lang="en-US" altLang="zh-CN"/>
              <a:pPr>
                <a:defRPr/>
              </a:pPr>
              <a:t>‹#›</a:t>
            </a:fld>
            <a:endParaRPr lang="en-US" altLang="zh-CN"/>
          </a:p>
        </p:txBody>
      </p:sp>
    </p:spTree>
    <p:extLst>
      <p:ext uri="{BB962C8B-B14F-4D97-AF65-F5344CB8AC3E}">
        <p14:creationId xmlns:p14="http://schemas.microsoft.com/office/powerpoint/2010/main" val="3116872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8C653AE3-60F7-4BDF-8221-7DA208D1734D}" type="slidenum">
              <a:rPr lang="en-US" altLang="zh-CN"/>
              <a:pPr>
                <a:defRPr/>
              </a:pPr>
              <a:t>‹#›</a:t>
            </a:fld>
            <a:endParaRPr lang="en-US" altLang="zh-CN"/>
          </a:p>
        </p:txBody>
      </p:sp>
    </p:spTree>
    <p:extLst>
      <p:ext uri="{BB962C8B-B14F-4D97-AF65-F5344CB8AC3E}">
        <p14:creationId xmlns:p14="http://schemas.microsoft.com/office/powerpoint/2010/main" val="4097183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DB7078C5-8461-42D8-9A0C-15B7F87B66FA}" type="slidenum">
              <a:rPr lang="en-US" altLang="zh-CN"/>
              <a:pPr>
                <a:defRPr/>
              </a:pPr>
              <a:t>‹#›</a:t>
            </a:fld>
            <a:endParaRPr lang="en-US" altLang="zh-CN"/>
          </a:p>
        </p:txBody>
      </p:sp>
    </p:spTree>
    <p:extLst>
      <p:ext uri="{BB962C8B-B14F-4D97-AF65-F5344CB8AC3E}">
        <p14:creationId xmlns:p14="http://schemas.microsoft.com/office/powerpoint/2010/main" val="1459830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469FDB3D-7634-45EE-A304-62F7F48D5A8F}" type="slidenum">
              <a:rPr lang="en-US" altLang="zh-CN"/>
              <a:pPr>
                <a:defRPr/>
              </a:pPr>
              <a:t>‹#›</a:t>
            </a:fld>
            <a:endParaRPr lang="en-US" altLang="zh-CN"/>
          </a:p>
        </p:txBody>
      </p:sp>
    </p:spTree>
    <p:extLst>
      <p:ext uri="{BB962C8B-B14F-4D97-AF65-F5344CB8AC3E}">
        <p14:creationId xmlns:p14="http://schemas.microsoft.com/office/powerpoint/2010/main" val="3757912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26440D05-6B6E-4E37-88C6-FA9CC68F899B}" type="slidenum">
              <a:rPr lang="en-US" altLang="zh-CN"/>
              <a:pPr>
                <a:defRPr/>
              </a:pPr>
              <a:t>‹#›</a:t>
            </a:fld>
            <a:endParaRPr lang="en-US" altLang="zh-CN"/>
          </a:p>
        </p:txBody>
      </p:sp>
    </p:spTree>
    <p:extLst>
      <p:ext uri="{BB962C8B-B14F-4D97-AF65-F5344CB8AC3E}">
        <p14:creationId xmlns:p14="http://schemas.microsoft.com/office/powerpoint/2010/main" val="3648414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417513" y="1098550"/>
            <a:ext cx="438150" cy="474663"/>
          </a:xfrm>
          <a:prstGeom prst="rect">
            <a:avLst/>
          </a:prstGeom>
          <a:solidFill>
            <a:schemeClr val="accent2"/>
          </a:soli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099"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00" name="Rectangle 4"/>
          <p:cNvSpPr>
            <a:spLocks noChangeArrowheads="1"/>
          </p:cNvSpPr>
          <p:nvPr/>
        </p:nvSpPr>
        <p:spPr bwMode="ltGray">
          <a:xfrm>
            <a:off x="541338" y="1520825"/>
            <a:ext cx="422275" cy="474663"/>
          </a:xfrm>
          <a:prstGeom prst="rect">
            <a:avLst/>
          </a:prstGeom>
          <a:solidFill>
            <a:schemeClr val="folHlink"/>
          </a:soli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01"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02"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03" name="Rectangle 7"/>
          <p:cNvSpPr>
            <a:spLocks noChangeArrowheads="1"/>
          </p:cNvSpPr>
          <p:nvPr/>
        </p:nvSpPr>
        <p:spPr bwMode="gray">
          <a:xfrm>
            <a:off x="762000" y="990600"/>
            <a:ext cx="31750" cy="1052513"/>
          </a:xfrm>
          <a:prstGeom prst="rect">
            <a:avLst/>
          </a:prstGeom>
          <a:solidFill>
            <a:schemeClr val="bg2"/>
          </a:soli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04"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defRPr/>
            </a:pPr>
            <a:endParaRPr lang="zh-CN" altLang="zh-CN" sz="2400" b="0">
              <a:latin typeface="Tahoma" pitchFamily="34" charset="0"/>
              <a:ea typeface="宋体" pitchFamily="2" charset="-122"/>
            </a:endParaRPr>
          </a:p>
        </p:txBody>
      </p:sp>
      <p:sp>
        <p:nvSpPr>
          <p:cNvPr id="41993" name="Rectangle 9"/>
          <p:cNvSpPr>
            <a:spLocks noGrp="1" noChangeArrowheads="1"/>
          </p:cNvSpPr>
          <p:nvPr>
            <p:ph type="title"/>
          </p:nvPr>
        </p:nvSpPr>
        <p:spPr bwMode="auto">
          <a:xfrm>
            <a:off x="1150938" y="617538"/>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41994" name="Rectangle 10"/>
          <p:cNvSpPr>
            <a:spLocks noGrp="1" noChangeArrowheads="1"/>
          </p:cNvSpPr>
          <p:nvPr>
            <p:ph type="body" idx="1"/>
          </p:nvPr>
        </p:nvSpPr>
        <p:spPr bwMode="auto">
          <a:xfrm>
            <a:off x="1182688" y="201771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7" name="Rectangle 11"/>
          <p:cNvSpPr>
            <a:spLocks noGrp="1" noChangeArrowheads="1"/>
          </p:cNvSpPr>
          <p:nvPr>
            <p:ph type="dt" sz="half" idx="2"/>
          </p:nvPr>
        </p:nvSpPr>
        <p:spPr bwMode="auto">
          <a:xfrm>
            <a:off x="9144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0" sz="1400" b="0">
                <a:latin typeface="+mn-lt"/>
                <a:ea typeface="+mn-ea"/>
              </a:defRPr>
            </a:lvl1pPr>
          </a:lstStyle>
          <a:p>
            <a:pPr>
              <a:defRPr/>
            </a:pPr>
            <a:endParaRPr lang="en-US" altLang="zh-CN"/>
          </a:p>
        </p:txBody>
      </p:sp>
      <p:sp>
        <p:nvSpPr>
          <p:cNvPr id="4108" name="Rectangle 12"/>
          <p:cNvSpPr>
            <a:spLocks noGrp="1" noChangeArrowheads="1"/>
          </p:cNvSpPr>
          <p:nvPr>
            <p:ph type="ftr" sz="quarter" idx="3"/>
          </p:nvPr>
        </p:nvSpPr>
        <p:spPr bwMode="auto">
          <a:xfrm>
            <a:off x="3352800" y="63246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kumimoji="0" sz="1400" b="0">
                <a:latin typeface="+mn-lt"/>
                <a:ea typeface="+mn-ea"/>
              </a:defRPr>
            </a:lvl1pPr>
          </a:lstStyle>
          <a:p>
            <a:pPr>
              <a:defRPr/>
            </a:pPr>
            <a:endParaRPr lang="en-US" altLang="zh-CN"/>
          </a:p>
        </p:txBody>
      </p:sp>
      <p:sp>
        <p:nvSpPr>
          <p:cNvPr id="4109" name="Rectangle 13"/>
          <p:cNvSpPr>
            <a:spLocks noGrp="1" noChangeArrowheads="1"/>
          </p:cNvSpPr>
          <p:nvPr>
            <p:ph type="sldNum" sz="quarter" idx="4"/>
          </p:nvPr>
        </p:nvSpPr>
        <p:spPr bwMode="auto">
          <a:xfrm>
            <a:off x="6781800" y="63246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0" sz="1400" b="0">
                <a:latin typeface="+mn-lt"/>
                <a:ea typeface="+mn-ea"/>
              </a:defRPr>
            </a:lvl1pPr>
          </a:lstStyle>
          <a:p>
            <a:pPr>
              <a:defRPr/>
            </a:pPr>
            <a:fld id="{6DC730C8-8F38-4C7F-AD2F-6FDF357AA76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52"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ahoma" pitchFamily="34" charset="0"/>
          <a:ea typeface="宋体" pitchFamily="2" charset="-122"/>
        </a:defRPr>
      </a:lvl2pPr>
      <a:lvl3pPr algn="l" rtl="0" eaLnBrk="0" fontAlgn="base" hangingPunct="0">
        <a:spcBef>
          <a:spcPct val="0"/>
        </a:spcBef>
        <a:spcAft>
          <a:spcPct val="0"/>
        </a:spcAft>
        <a:defRPr kumimoji="1" sz="4400">
          <a:solidFill>
            <a:schemeClr val="tx2"/>
          </a:solidFill>
          <a:latin typeface="Tahoma" pitchFamily="34" charset="0"/>
          <a:ea typeface="宋体" pitchFamily="2" charset="-122"/>
        </a:defRPr>
      </a:lvl3pPr>
      <a:lvl4pPr algn="l" rtl="0" eaLnBrk="0" fontAlgn="base" hangingPunct="0">
        <a:spcBef>
          <a:spcPct val="0"/>
        </a:spcBef>
        <a:spcAft>
          <a:spcPct val="0"/>
        </a:spcAft>
        <a:defRPr kumimoji="1" sz="4400">
          <a:solidFill>
            <a:schemeClr val="tx2"/>
          </a:solidFill>
          <a:latin typeface="Tahoma" pitchFamily="34" charset="0"/>
          <a:ea typeface="宋体" pitchFamily="2" charset="-122"/>
        </a:defRPr>
      </a:lvl4pPr>
      <a:lvl5pPr algn="l" rtl="0" eaLnBrk="0" fontAlgn="base" hangingPunct="0">
        <a:spcBef>
          <a:spcPct val="0"/>
        </a:spcBef>
        <a:spcAft>
          <a:spcPct val="0"/>
        </a:spcAft>
        <a:defRPr kumimoji="1" sz="4400">
          <a:solidFill>
            <a:schemeClr val="tx2"/>
          </a:solidFill>
          <a:latin typeface="Tahoma" pitchFamily="34" charset="0"/>
          <a:ea typeface="宋体" pitchFamily="2" charset="-122"/>
        </a:defRPr>
      </a:lvl5pPr>
      <a:lvl6pPr marL="457200" algn="l" rtl="0" fontAlgn="base">
        <a:spcBef>
          <a:spcPct val="0"/>
        </a:spcBef>
        <a:spcAft>
          <a:spcPct val="0"/>
        </a:spcAft>
        <a:defRPr kumimoji="1" sz="4400">
          <a:solidFill>
            <a:schemeClr val="tx2"/>
          </a:solidFill>
          <a:latin typeface="Tahoma" pitchFamily="34" charset="0"/>
          <a:ea typeface="宋体" pitchFamily="2" charset="-122"/>
        </a:defRPr>
      </a:lvl6pPr>
      <a:lvl7pPr marL="914400" algn="l" rtl="0" fontAlgn="base">
        <a:spcBef>
          <a:spcPct val="0"/>
        </a:spcBef>
        <a:spcAft>
          <a:spcPct val="0"/>
        </a:spcAft>
        <a:defRPr kumimoji="1" sz="4400">
          <a:solidFill>
            <a:schemeClr val="tx2"/>
          </a:solidFill>
          <a:latin typeface="Tahoma" pitchFamily="34" charset="0"/>
          <a:ea typeface="宋体" pitchFamily="2" charset="-122"/>
        </a:defRPr>
      </a:lvl7pPr>
      <a:lvl8pPr marL="1371600" algn="l" rtl="0" fontAlgn="base">
        <a:spcBef>
          <a:spcPct val="0"/>
        </a:spcBef>
        <a:spcAft>
          <a:spcPct val="0"/>
        </a:spcAft>
        <a:defRPr kumimoji="1" sz="4400">
          <a:solidFill>
            <a:schemeClr val="tx2"/>
          </a:solidFill>
          <a:latin typeface="Tahoma" pitchFamily="34" charset="0"/>
          <a:ea typeface="宋体" pitchFamily="2" charset="-122"/>
        </a:defRPr>
      </a:lvl8pPr>
      <a:lvl9pPr marL="1828800" algn="l" rtl="0" fontAlgn="base">
        <a:spcBef>
          <a:spcPct val="0"/>
        </a:spcBef>
        <a:spcAft>
          <a:spcPct val="0"/>
        </a:spcAft>
        <a:defRPr kumimoji="1"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3.wmf"/><Relationship Id="rId13" Type="http://schemas.openxmlformats.org/officeDocument/2006/relationships/oleObject" Target="../embeddings/oleObject102.bin"/><Relationship Id="rId18" Type="http://schemas.openxmlformats.org/officeDocument/2006/relationships/image" Target="../media/image108.emf"/><Relationship Id="rId26" Type="http://schemas.openxmlformats.org/officeDocument/2006/relationships/image" Target="../media/image112.emf"/><Relationship Id="rId39" Type="http://schemas.openxmlformats.org/officeDocument/2006/relationships/oleObject" Target="../embeddings/oleObject115.bin"/><Relationship Id="rId3" Type="http://schemas.openxmlformats.org/officeDocument/2006/relationships/oleObject" Target="../embeddings/oleObject97.bin"/><Relationship Id="rId21" Type="http://schemas.openxmlformats.org/officeDocument/2006/relationships/oleObject" Target="../embeddings/oleObject106.bin"/><Relationship Id="rId34" Type="http://schemas.openxmlformats.org/officeDocument/2006/relationships/image" Target="../media/image116.wmf"/><Relationship Id="rId42" Type="http://schemas.openxmlformats.org/officeDocument/2006/relationships/image" Target="../media/image120.emf"/><Relationship Id="rId7" Type="http://schemas.openxmlformats.org/officeDocument/2006/relationships/oleObject" Target="../embeddings/oleObject99.bin"/><Relationship Id="rId12" Type="http://schemas.openxmlformats.org/officeDocument/2006/relationships/image" Target="../media/image105.wmf"/><Relationship Id="rId17" Type="http://schemas.openxmlformats.org/officeDocument/2006/relationships/oleObject" Target="../embeddings/oleObject104.bin"/><Relationship Id="rId25" Type="http://schemas.openxmlformats.org/officeDocument/2006/relationships/oleObject" Target="../embeddings/oleObject108.bin"/><Relationship Id="rId33" Type="http://schemas.openxmlformats.org/officeDocument/2006/relationships/oleObject" Target="../embeddings/oleObject112.bin"/><Relationship Id="rId38" Type="http://schemas.openxmlformats.org/officeDocument/2006/relationships/image" Target="../media/image118.emf"/><Relationship Id="rId46" Type="http://schemas.openxmlformats.org/officeDocument/2006/relationships/image" Target="../media/image122.wmf"/><Relationship Id="rId2" Type="http://schemas.openxmlformats.org/officeDocument/2006/relationships/slideLayout" Target="../slideLayouts/slideLayout7.xml"/><Relationship Id="rId16" Type="http://schemas.openxmlformats.org/officeDocument/2006/relationships/image" Target="../media/image107.wmf"/><Relationship Id="rId20" Type="http://schemas.openxmlformats.org/officeDocument/2006/relationships/image" Target="../media/image109.emf"/><Relationship Id="rId29" Type="http://schemas.openxmlformats.org/officeDocument/2006/relationships/oleObject" Target="../embeddings/oleObject110.bin"/><Relationship Id="rId41" Type="http://schemas.openxmlformats.org/officeDocument/2006/relationships/oleObject" Target="../embeddings/oleObject116.bin"/><Relationship Id="rId1" Type="http://schemas.openxmlformats.org/officeDocument/2006/relationships/vmlDrawing" Target="../drawings/vmlDrawing8.vml"/><Relationship Id="rId6" Type="http://schemas.openxmlformats.org/officeDocument/2006/relationships/image" Target="../media/image102.wmf"/><Relationship Id="rId11" Type="http://schemas.openxmlformats.org/officeDocument/2006/relationships/oleObject" Target="../embeddings/oleObject101.bin"/><Relationship Id="rId24" Type="http://schemas.openxmlformats.org/officeDocument/2006/relationships/image" Target="../media/image111.wmf"/><Relationship Id="rId32" Type="http://schemas.openxmlformats.org/officeDocument/2006/relationships/image" Target="../media/image115.emf"/><Relationship Id="rId37" Type="http://schemas.openxmlformats.org/officeDocument/2006/relationships/oleObject" Target="../embeddings/oleObject114.bin"/><Relationship Id="rId40" Type="http://schemas.openxmlformats.org/officeDocument/2006/relationships/image" Target="../media/image119.emf"/><Relationship Id="rId45" Type="http://schemas.openxmlformats.org/officeDocument/2006/relationships/oleObject" Target="../embeddings/oleObject118.bin"/><Relationship Id="rId5" Type="http://schemas.openxmlformats.org/officeDocument/2006/relationships/oleObject" Target="../embeddings/oleObject98.bin"/><Relationship Id="rId15" Type="http://schemas.openxmlformats.org/officeDocument/2006/relationships/oleObject" Target="../embeddings/oleObject103.bin"/><Relationship Id="rId23" Type="http://schemas.openxmlformats.org/officeDocument/2006/relationships/oleObject" Target="../embeddings/oleObject107.bin"/><Relationship Id="rId28" Type="http://schemas.openxmlformats.org/officeDocument/2006/relationships/image" Target="../media/image113.emf"/><Relationship Id="rId36" Type="http://schemas.openxmlformats.org/officeDocument/2006/relationships/image" Target="../media/image117.wmf"/><Relationship Id="rId10" Type="http://schemas.openxmlformats.org/officeDocument/2006/relationships/image" Target="../media/image104.wmf"/><Relationship Id="rId19" Type="http://schemas.openxmlformats.org/officeDocument/2006/relationships/oleObject" Target="../embeddings/oleObject105.bin"/><Relationship Id="rId31" Type="http://schemas.openxmlformats.org/officeDocument/2006/relationships/oleObject" Target="../embeddings/oleObject111.bin"/><Relationship Id="rId44" Type="http://schemas.openxmlformats.org/officeDocument/2006/relationships/image" Target="../media/image121.emf"/><Relationship Id="rId4" Type="http://schemas.openxmlformats.org/officeDocument/2006/relationships/image" Target="../media/image101.wmf"/><Relationship Id="rId9" Type="http://schemas.openxmlformats.org/officeDocument/2006/relationships/oleObject" Target="../embeddings/oleObject100.bin"/><Relationship Id="rId14" Type="http://schemas.openxmlformats.org/officeDocument/2006/relationships/image" Target="../media/image106.wmf"/><Relationship Id="rId22" Type="http://schemas.openxmlformats.org/officeDocument/2006/relationships/image" Target="../media/image110.emf"/><Relationship Id="rId27" Type="http://schemas.openxmlformats.org/officeDocument/2006/relationships/oleObject" Target="../embeddings/oleObject109.bin"/><Relationship Id="rId30" Type="http://schemas.openxmlformats.org/officeDocument/2006/relationships/image" Target="../media/image114.emf"/><Relationship Id="rId35" Type="http://schemas.openxmlformats.org/officeDocument/2006/relationships/oleObject" Target="../embeddings/oleObject113.bin"/><Relationship Id="rId43" Type="http://schemas.openxmlformats.org/officeDocument/2006/relationships/oleObject" Target="../embeddings/oleObject117.bin"/></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3" Type="http://schemas.openxmlformats.org/officeDocument/2006/relationships/oleObject" Target="../embeddings/oleObject124.bin"/><Relationship Id="rId18" Type="http://schemas.openxmlformats.org/officeDocument/2006/relationships/image" Target="../media/image129.wmf"/><Relationship Id="rId26" Type="http://schemas.openxmlformats.org/officeDocument/2006/relationships/image" Target="../media/image132.emf"/><Relationship Id="rId39" Type="http://schemas.openxmlformats.org/officeDocument/2006/relationships/oleObject" Target="../embeddings/oleObject139.bin"/><Relationship Id="rId3" Type="http://schemas.openxmlformats.org/officeDocument/2006/relationships/oleObject" Target="../embeddings/oleObject119.bin"/><Relationship Id="rId21" Type="http://schemas.openxmlformats.org/officeDocument/2006/relationships/oleObject" Target="../embeddings/oleObject129.bin"/><Relationship Id="rId34" Type="http://schemas.openxmlformats.org/officeDocument/2006/relationships/image" Target="../media/image135.wmf"/><Relationship Id="rId42" Type="http://schemas.openxmlformats.org/officeDocument/2006/relationships/image" Target="../media/image139.wmf"/><Relationship Id="rId47" Type="http://schemas.openxmlformats.org/officeDocument/2006/relationships/oleObject" Target="../embeddings/oleObject143.bin"/><Relationship Id="rId50" Type="http://schemas.openxmlformats.org/officeDocument/2006/relationships/image" Target="../media/image143.emf"/><Relationship Id="rId7" Type="http://schemas.openxmlformats.org/officeDocument/2006/relationships/oleObject" Target="../embeddings/oleObject121.bin"/><Relationship Id="rId12" Type="http://schemas.openxmlformats.org/officeDocument/2006/relationships/image" Target="../media/image126.wmf"/><Relationship Id="rId17" Type="http://schemas.openxmlformats.org/officeDocument/2006/relationships/oleObject" Target="../embeddings/oleObject126.bin"/><Relationship Id="rId25" Type="http://schemas.openxmlformats.org/officeDocument/2006/relationships/oleObject" Target="../embeddings/oleObject131.bin"/><Relationship Id="rId33" Type="http://schemas.openxmlformats.org/officeDocument/2006/relationships/oleObject" Target="../embeddings/oleObject136.bin"/><Relationship Id="rId38" Type="http://schemas.openxmlformats.org/officeDocument/2006/relationships/image" Target="../media/image137.wmf"/><Relationship Id="rId46" Type="http://schemas.openxmlformats.org/officeDocument/2006/relationships/image" Target="../media/image141.wmf"/><Relationship Id="rId2" Type="http://schemas.openxmlformats.org/officeDocument/2006/relationships/slideLayout" Target="../slideLayouts/slideLayout7.xml"/><Relationship Id="rId16" Type="http://schemas.openxmlformats.org/officeDocument/2006/relationships/image" Target="../media/image128.wmf"/><Relationship Id="rId20" Type="http://schemas.openxmlformats.org/officeDocument/2006/relationships/oleObject" Target="../embeddings/oleObject128.bin"/><Relationship Id="rId29" Type="http://schemas.openxmlformats.org/officeDocument/2006/relationships/oleObject" Target="../embeddings/oleObject133.bin"/><Relationship Id="rId41" Type="http://schemas.openxmlformats.org/officeDocument/2006/relationships/oleObject" Target="../embeddings/oleObject140.bin"/><Relationship Id="rId1" Type="http://schemas.openxmlformats.org/officeDocument/2006/relationships/vmlDrawing" Target="../drawings/vmlDrawing9.vml"/><Relationship Id="rId6" Type="http://schemas.openxmlformats.org/officeDocument/2006/relationships/image" Target="../media/image124.wmf"/><Relationship Id="rId11" Type="http://schemas.openxmlformats.org/officeDocument/2006/relationships/oleObject" Target="../embeddings/oleObject123.bin"/><Relationship Id="rId24" Type="http://schemas.openxmlformats.org/officeDocument/2006/relationships/image" Target="../media/image131.wmf"/><Relationship Id="rId32" Type="http://schemas.openxmlformats.org/officeDocument/2006/relationships/oleObject" Target="../embeddings/oleObject135.bin"/><Relationship Id="rId37" Type="http://schemas.openxmlformats.org/officeDocument/2006/relationships/oleObject" Target="../embeddings/oleObject138.bin"/><Relationship Id="rId40" Type="http://schemas.openxmlformats.org/officeDocument/2006/relationships/image" Target="../media/image138.wmf"/><Relationship Id="rId45" Type="http://schemas.openxmlformats.org/officeDocument/2006/relationships/oleObject" Target="../embeddings/oleObject142.bin"/><Relationship Id="rId5" Type="http://schemas.openxmlformats.org/officeDocument/2006/relationships/oleObject" Target="../embeddings/oleObject120.bin"/><Relationship Id="rId15" Type="http://schemas.openxmlformats.org/officeDocument/2006/relationships/oleObject" Target="../embeddings/oleObject125.bin"/><Relationship Id="rId23" Type="http://schemas.openxmlformats.org/officeDocument/2006/relationships/oleObject" Target="../embeddings/oleObject130.bin"/><Relationship Id="rId28" Type="http://schemas.openxmlformats.org/officeDocument/2006/relationships/image" Target="../media/image133.png"/><Relationship Id="rId36" Type="http://schemas.openxmlformats.org/officeDocument/2006/relationships/image" Target="../media/image136.wmf"/><Relationship Id="rId49" Type="http://schemas.openxmlformats.org/officeDocument/2006/relationships/oleObject" Target="../embeddings/oleObject144.bin"/><Relationship Id="rId10" Type="http://schemas.openxmlformats.org/officeDocument/2006/relationships/image" Target="../media/image125.wmf"/><Relationship Id="rId19" Type="http://schemas.openxmlformats.org/officeDocument/2006/relationships/oleObject" Target="../embeddings/oleObject127.bin"/><Relationship Id="rId31" Type="http://schemas.openxmlformats.org/officeDocument/2006/relationships/oleObject" Target="../embeddings/oleObject134.bin"/><Relationship Id="rId44" Type="http://schemas.openxmlformats.org/officeDocument/2006/relationships/image" Target="../media/image140.wmf"/><Relationship Id="rId52" Type="http://schemas.openxmlformats.org/officeDocument/2006/relationships/image" Target="../media/image144.wmf"/><Relationship Id="rId4" Type="http://schemas.openxmlformats.org/officeDocument/2006/relationships/image" Target="../media/image123.wmf"/><Relationship Id="rId9" Type="http://schemas.openxmlformats.org/officeDocument/2006/relationships/oleObject" Target="../embeddings/oleObject122.bin"/><Relationship Id="rId14" Type="http://schemas.openxmlformats.org/officeDocument/2006/relationships/image" Target="../media/image127.png"/><Relationship Id="rId22" Type="http://schemas.openxmlformats.org/officeDocument/2006/relationships/image" Target="../media/image130.wmf"/><Relationship Id="rId27" Type="http://schemas.openxmlformats.org/officeDocument/2006/relationships/oleObject" Target="../embeddings/oleObject132.bin"/><Relationship Id="rId30" Type="http://schemas.openxmlformats.org/officeDocument/2006/relationships/image" Target="../media/image134.wmf"/><Relationship Id="rId35" Type="http://schemas.openxmlformats.org/officeDocument/2006/relationships/oleObject" Target="../embeddings/oleObject137.bin"/><Relationship Id="rId43" Type="http://schemas.openxmlformats.org/officeDocument/2006/relationships/oleObject" Target="../embeddings/oleObject141.bin"/><Relationship Id="rId48" Type="http://schemas.openxmlformats.org/officeDocument/2006/relationships/image" Target="../media/image142.wmf"/><Relationship Id="rId8" Type="http://schemas.openxmlformats.org/officeDocument/2006/relationships/image" Target="../media/image13.wmf"/><Relationship Id="rId51" Type="http://schemas.openxmlformats.org/officeDocument/2006/relationships/oleObject" Target="../embeddings/oleObject145.bin"/></Relationships>
</file>

<file path=ppt/slides/_rels/slide13.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51.bin"/><Relationship Id="rId18" Type="http://schemas.openxmlformats.org/officeDocument/2006/relationships/image" Target="../media/image152.wmf"/><Relationship Id="rId3" Type="http://schemas.openxmlformats.org/officeDocument/2006/relationships/oleObject" Target="../embeddings/oleObject146.bin"/><Relationship Id="rId21" Type="http://schemas.openxmlformats.org/officeDocument/2006/relationships/oleObject" Target="../embeddings/oleObject155.bin"/><Relationship Id="rId7" Type="http://schemas.openxmlformats.org/officeDocument/2006/relationships/oleObject" Target="../embeddings/oleObject148.bin"/><Relationship Id="rId12" Type="http://schemas.openxmlformats.org/officeDocument/2006/relationships/image" Target="../media/image149.wmf"/><Relationship Id="rId17" Type="http://schemas.openxmlformats.org/officeDocument/2006/relationships/oleObject" Target="../embeddings/oleObject153.bin"/><Relationship Id="rId2" Type="http://schemas.openxmlformats.org/officeDocument/2006/relationships/slideLayout" Target="../slideLayouts/slideLayout7.xml"/><Relationship Id="rId16" Type="http://schemas.openxmlformats.org/officeDocument/2006/relationships/image" Target="../media/image151.wmf"/><Relationship Id="rId20" Type="http://schemas.openxmlformats.org/officeDocument/2006/relationships/image" Target="../media/image153.wmf"/><Relationship Id="rId1" Type="http://schemas.openxmlformats.org/officeDocument/2006/relationships/vmlDrawing" Target="../drawings/vmlDrawing10.vml"/><Relationship Id="rId6" Type="http://schemas.openxmlformats.org/officeDocument/2006/relationships/image" Target="../media/image146.emf"/><Relationship Id="rId11" Type="http://schemas.openxmlformats.org/officeDocument/2006/relationships/oleObject" Target="../embeddings/oleObject150.bin"/><Relationship Id="rId24" Type="http://schemas.openxmlformats.org/officeDocument/2006/relationships/image" Target="../media/image155.emf"/><Relationship Id="rId5" Type="http://schemas.openxmlformats.org/officeDocument/2006/relationships/oleObject" Target="../embeddings/oleObject147.bin"/><Relationship Id="rId15" Type="http://schemas.openxmlformats.org/officeDocument/2006/relationships/oleObject" Target="../embeddings/oleObject152.bin"/><Relationship Id="rId23" Type="http://schemas.openxmlformats.org/officeDocument/2006/relationships/oleObject" Target="../embeddings/oleObject156.bin"/><Relationship Id="rId10" Type="http://schemas.openxmlformats.org/officeDocument/2006/relationships/image" Target="../media/image148.wmf"/><Relationship Id="rId19" Type="http://schemas.openxmlformats.org/officeDocument/2006/relationships/oleObject" Target="../embeddings/oleObject154.bin"/><Relationship Id="rId4" Type="http://schemas.openxmlformats.org/officeDocument/2006/relationships/image" Target="../media/image145.emf"/><Relationship Id="rId9" Type="http://schemas.openxmlformats.org/officeDocument/2006/relationships/oleObject" Target="../embeddings/oleObject149.bin"/><Relationship Id="rId14" Type="http://schemas.openxmlformats.org/officeDocument/2006/relationships/image" Target="../media/image150.wmf"/><Relationship Id="rId22" Type="http://schemas.openxmlformats.org/officeDocument/2006/relationships/image" Target="../media/image154.emf"/></Relationships>
</file>

<file path=ppt/slides/_rels/slide14.xml.rels><?xml version="1.0" encoding="UTF-8" standalone="yes"?>
<Relationships xmlns="http://schemas.openxmlformats.org/package/2006/relationships"><Relationship Id="rId13" Type="http://schemas.openxmlformats.org/officeDocument/2006/relationships/image" Target="../media/image160.wmf"/><Relationship Id="rId18" Type="http://schemas.openxmlformats.org/officeDocument/2006/relationships/oleObject" Target="../embeddings/oleObject164.bin"/><Relationship Id="rId26" Type="http://schemas.openxmlformats.org/officeDocument/2006/relationships/oleObject" Target="../embeddings/oleObject168.bin"/><Relationship Id="rId39" Type="http://schemas.openxmlformats.org/officeDocument/2006/relationships/image" Target="../media/image171.wmf"/><Relationship Id="rId21" Type="http://schemas.openxmlformats.org/officeDocument/2006/relationships/image" Target="../media/image163.wmf"/><Relationship Id="rId34" Type="http://schemas.openxmlformats.org/officeDocument/2006/relationships/oleObject" Target="../embeddings/oleObject173.bin"/><Relationship Id="rId42" Type="http://schemas.openxmlformats.org/officeDocument/2006/relationships/oleObject" Target="../embeddings/oleObject177.bin"/><Relationship Id="rId47" Type="http://schemas.openxmlformats.org/officeDocument/2006/relationships/image" Target="../media/image175.wmf"/><Relationship Id="rId50" Type="http://schemas.openxmlformats.org/officeDocument/2006/relationships/oleObject" Target="../embeddings/oleObject182.bin"/><Relationship Id="rId55" Type="http://schemas.openxmlformats.org/officeDocument/2006/relationships/oleObject" Target="../embeddings/oleObject185.bin"/><Relationship Id="rId7" Type="http://schemas.openxmlformats.org/officeDocument/2006/relationships/image" Target="../media/image157.wmf"/><Relationship Id="rId12" Type="http://schemas.openxmlformats.org/officeDocument/2006/relationships/oleObject" Target="../embeddings/oleObject161.bin"/><Relationship Id="rId17" Type="http://schemas.openxmlformats.org/officeDocument/2006/relationships/image" Target="../media/image161.wmf"/><Relationship Id="rId25" Type="http://schemas.openxmlformats.org/officeDocument/2006/relationships/image" Target="../media/image165.wmf"/><Relationship Id="rId33" Type="http://schemas.openxmlformats.org/officeDocument/2006/relationships/oleObject" Target="../embeddings/oleObject172.bin"/><Relationship Id="rId38" Type="http://schemas.openxmlformats.org/officeDocument/2006/relationships/oleObject" Target="../embeddings/oleObject175.bin"/><Relationship Id="rId46" Type="http://schemas.openxmlformats.org/officeDocument/2006/relationships/oleObject" Target="../embeddings/oleObject179.bin"/><Relationship Id="rId2" Type="http://schemas.openxmlformats.org/officeDocument/2006/relationships/slideLayout" Target="../slideLayouts/slideLayout7.xml"/><Relationship Id="rId16" Type="http://schemas.openxmlformats.org/officeDocument/2006/relationships/oleObject" Target="../embeddings/oleObject163.bin"/><Relationship Id="rId20" Type="http://schemas.openxmlformats.org/officeDocument/2006/relationships/oleObject" Target="../embeddings/oleObject165.bin"/><Relationship Id="rId29" Type="http://schemas.openxmlformats.org/officeDocument/2006/relationships/oleObject" Target="../embeddings/oleObject170.bin"/><Relationship Id="rId41" Type="http://schemas.openxmlformats.org/officeDocument/2006/relationships/image" Target="../media/image172.wmf"/><Relationship Id="rId54" Type="http://schemas.openxmlformats.org/officeDocument/2006/relationships/image" Target="../media/image177.emf"/><Relationship Id="rId1" Type="http://schemas.openxmlformats.org/officeDocument/2006/relationships/vmlDrawing" Target="../drawings/vmlDrawing11.vml"/><Relationship Id="rId6" Type="http://schemas.openxmlformats.org/officeDocument/2006/relationships/oleObject" Target="../embeddings/oleObject158.bin"/><Relationship Id="rId11" Type="http://schemas.openxmlformats.org/officeDocument/2006/relationships/image" Target="../media/image159.wmf"/><Relationship Id="rId24" Type="http://schemas.openxmlformats.org/officeDocument/2006/relationships/oleObject" Target="../embeddings/oleObject167.bin"/><Relationship Id="rId32" Type="http://schemas.openxmlformats.org/officeDocument/2006/relationships/image" Target="../media/image168.wmf"/><Relationship Id="rId37" Type="http://schemas.openxmlformats.org/officeDocument/2006/relationships/image" Target="../media/image170.wmf"/><Relationship Id="rId40" Type="http://schemas.openxmlformats.org/officeDocument/2006/relationships/oleObject" Target="../embeddings/oleObject176.bin"/><Relationship Id="rId45" Type="http://schemas.openxmlformats.org/officeDocument/2006/relationships/image" Target="../media/image174.wmf"/><Relationship Id="rId53" Type="http://schemas.openxmlformats.org/officeDocument/2006/relationships/oleObject" Target="../embeddings/oleObject184.bin"/><Relationship Id="rId5" Type="http://schemas.openxmlformats.org/officeDocument/2006/relationships/image" Target="../media/image156.wmf"/><Relationship Id="rId15" Type="http://schemas.openxmlformats.org/officeDocument/2006/relationships/image" Target="../media/image141.wmf"/><Relationship Id="rId23" Type="http://schemas.openxmlformats.org/officeDocument/2006/relationships/image" Target="../media/image164.wmf"/><Relationship Id="rId28" Type="http://schemas.openxmlformats.org/officeDocument/2006/relationships/image" Target="../media/image166.wmf"/><Relationship Id="rId36" Type="http://schemas.openxmlformats.org/officeDocument/2006/relationships/oleObject" Target="../embeddings/oleObject174.bin"/><Relationship Id="rId49" Type="http://schemas.openxmlformats.org/officeDocument/2006/relationships/oleObject" Target="../embeddings/oleObject181.bin"/><Relationship Id="rId10" Type="http://schemas.openxmlformats.org/officeDocument/2006/relationships/oleObject" Target="../embeddings/oleObject160.bin"/><Relationship Id="rId19" Type="http://schemas.openxmlformats.org/officeDocument/2006/relationships/image" Target="../media/image162.wmf"/><Relationship Id="rId31" Type="http://schemas.openxmlformats.org/officeDocument/2006/relationships/oleObject" Target="../embeddings/oleObject171.bin"/><Relationship Id="rId44" Type="http://schemas.openxmlformats.org/officeDocument/2006/relationships/oleObject" Target="../embeddings/oleObject178.bin"/><Relationship Id="rId52" Type="http://schemas.openxmlformats.org/officeDocument/2006/relationships/image" Target="../media/image176.wmf"/><Relationship Id="rId4" Type="http://schemas.openxmlformats.org/officeDocument/2006/relationships/oleObject" Target="../embeddings/oleObject157.bin"/><Relationship Id="rId9" Type="http://schemas.openxmlformats.org/officeDocument/2006/relationships/image" Target="../media/image158.wmf"/><Relationship Id="rId14" Type="http://schemas.openxmlformats.org/officeDocument/2006/relationships/oleObject" Target="../embeddings/oleObject162.bin"/><Relationship Id="rId22" Type="http://schemas.openxmlformats.org/officeDocument/2006/relationships/oleObject" Target="../embeddings/oleObject166.bin"/><Relationship Id="rId27" Type="http://schemas.openxmlformats.org/officeDocument/2006/relationships/oleObject" Target="../embeddings/oleObject169.bin"/><Relationship Id="rId30" Type="http://schemas.openxmlformats.org/officeDocument/2006/relationships/image" Target="../media/image167.wmf"/><Relationship Id="rId35" Type="http://schemas.openxmlformats.org/officeDocument/2006/relationships/image" Target="../media/image169.wmf"/><Relationship Id="rId43" Type="http://schemas.openxmlformats.org/officeDocument/2006/relationships/image" Target="../media/image173.wmf"/><Relationship Id="rId48" Type="http://schemas.openxmlformats.org/officeDocument/2006/relationships/oleObject" Target="../embeddings/oleObject180.bin"/><Relationship Id="rId56" Type="http://schemas.openxmlformats.org/officeDocument/2006/relationships/image" Target="../media/image178.wmf"/><Relationship Id="rId8" Type="http://schemas.openxmlformats.org/officeDocument/2006/relationships/oleObject" Target="../embeddings/oleObject159.bin"/><Relationship Id="rId51" Type="http://schemas.openxmlformats.org/officeDocument/2006/relationships/oleObject" Target="../embeddings/oleObject183.bin"/><Relationship Id="rId3"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3" Type="http://schemas.openxmlformats.org/officeDocument/2006/relationships/oleObject" Target="../embeddings/oleObject191.bin"/><Relationship Id="rId18" Type="http://schemas.openxmlformats.org/officeDocument/2006/relationships/image" Target="../media/image186.wmf"/><Relationship Id="rId26" Type="http://schemas.openxmlformats.org/officeDocument/2006/relationships/image" Target="../media/image190.emf"/><Relationship Id="rId39" Type="http://schemas.openxmlformats.org/officeDocument/2006/relationships/oleObject" Target="../embeddings/oleObject204.bin"/><Relationship Id="rId21" Type="http://schemas.openxmlformats.org/officeDocument/2006/relationships/oleObject" Target="../embeddings/oleObject195.bin"/><Relationship Id="rId34" Type="http://schemas.openxmlformats.org/officeDocument/2006/relationships/image" Target="../media/image194.emf"/><Relationship Id="rId42" Type="http://schemas.openxmlformats.org/officeDocument/2006/relationships/image" Target="../media/image198.emf"/><Relationship Id="rId47" Type="http://schemas.openxmlformats.org/officeDocument/2006/relationships/oleObject" Target="../embeddings/oleObject208.bin"/><Relationship Id="rId50" Type="http://schemas.openxmlformats.org/officeDocument/2006/relationships/image" Target="../media/image202.wmf"/><Relationship Id="rId55" Type="http://schemas.openxmlformats.org/officeDocument/2006/relationships/image" Target="../media/image204.emf"/><Relationship Id="rId7" Type="http://schemas.openxmlformats.org/officeDocument/2006/relationships/oleObject" Target="../embeddings/oleObject188.bin"/><Relationship Id="rId12" Type="http://schemas.openxmlformats.org/officeDocument/2006/relationships/image" Target="../media/image183.wmf"/><Relationship Id="rId17" Type="http://schemas.openxmlformats.org/officeDocument/2006/relationships/oleObject" Target="../embeddings/oleObject193.bin"/><Relationship Id="rId25" Type="http://schemas.openxmlformats.org/officeDocument/2006/relationships/oleObject" Target="../embeddings/oleObject197.bin"/><Relationship Id="rId33" Type="http://schemas.openxmlformats.org/officeDocument/2006/relationships/oleObject" Target="../embeddings/oleObject201.bin"/><Relationship Id="rId38" Type="http://schemas.openxmlformats.org/officeDocument/2006/relationships/image" Target="../media/image196.emf"/><Relationship Id="rId46" Type="http://schemas.openxmlformats.org/officeDocument/2006/relationships/image" Target="../media/image200.emf"/><Relationship Id="rId59" Type="http://schemas.openxmlformats.org/officeDocument/2006/relationships/image" Target="../media/image206.wmf"/><Relationship Id="rId2" Type="http://schemas.openxmlformats.org/officeDocument/2006/relationships/slideLayout" Target="../slideLayouts/slideLayout7.xml"/><Relationship Id="rId16" Type="http://schemas.openxmlformats.org/officeDocument/2006/relationships/image" Target="../media/image185.wmf"/><Relationship Id="rId20" Type="http://schemas.openxmlformats.org/officeDocument/2006/relationships/image" Target="../media/image187.wmf"/><Relationship Id="rId29" Type="http://schemas.openxmlformats.org/officeDocument/2006/relationships/oleObject" Target="../embeddings/oleObject199.bin"/><Relationship Id="rId41" Type="http://schemas.openxmlformats.org/officeDocument/2006/relationships/oleObject" Target="../embeddings/oleObject205.bin"/><Relationship Id="rId54" Type="http://schemas.openxmlformats.org/officeDocument/2006/relationships/oleObject" Target="../embeddings/oleObject212.bin"/><Relationship Id="rId1" Type="http://schemas.openxmlformats.org/officeDocument/2006/relationships/vmlDrawing" Target="../drawings/vmlDrawing12.vml"/><Relationship Id="rId6" Type="http://schemas.openxmlformats.org/officeDocument/2006/relationships/image" Target="../media/image180.wmf"/><Relationship Id="rId11" Type="http://schemas.openxmlformats.org/officeDocument/2006/relationships/oleObject" Target="../embeddings/oleObject190.bin"/><Relationship Id="rId24" Type="http://schemas.openxmlformats.org/officeDocument/2006/relationships/image" Target="../media/image189.emf"/><Relationship Id="rId32" Type="http://schemas.openxmlformats.org/officeDocument/2006/relationships/image" Target="../media/image193.emf"/><Relationship Id="rId37" Type="http://schemas.openxmlformats.org/officeDocument/2006/relationships/oleObject" Target="../embeddings/oleObject203.bin"/><Relationship Id="rId40" Type="http://schemas.openxmlformats.org/officeDocument/2006/relationships/image" Target="../media/image197.emf"/><Relationship Id="rId45" Type="http://schemas.openxmlformats.org/officeDocument/2006/relationships/oleObject" Target="../embeddings/oleObject207.bin"/><Relationship Id="rId53" Type="http://schemas.openxmlformats.org/officeDocument/2006/relationships/image" Target="../media/image203.emf"/><Relationship Id="rId58" Type="http://schemas.openxmlformats.org/officeDocument/2006/relationships/oleObject" Target="../embeddings/oleObject214.bin"/><Relationship Id="rId5" Type="http://schemas.openxmlformats.org/officeDocument/2006/relationships/oleObject" Target="../embeddings/oleObject187.bin"/><Relationship Id="rId15" Type="http://schemas.openxmlformats.org/officeDocument/2006/relationships/oleObject" Target="../embeddings/oleObject192.bin"/><Relationship Id="rId23" Type="http://schemas.openxmlformats.org/officeDocument/2006/relationships/oleObject" Target="../embeddings/oleObject196.bin"/><Relationship Id="rId28" Type="http://schemas.openxmlformats.org/officeDocument/2006/relationships/image" Target="../media/image191.wmf"/><Relationship Id="rId36" Type="http://schemas.openxmlformats.org/officeDocument/2006/relationships/image" Target="../media/image195.emf"/><Relationship Id="rId49" Type="http://schemas.openxmlformats.org/officeDocument/2006/relationships/oleObject" Target="../embeddings/oleObject209.bin"/><Relationship Id="rId57" Type="http://schemas.openxmlformats.org/officeDocument/2006/relationships/image" Target="../media/image205.wmf"/><Relationship Id="rId10" Type="http://schemas.openxmlformats.org/officeDocument/2006/relationships/image" Target="../media/image182.wmf"/><Relationship Id="rId19" Type="http://schemas.openxmlformats.org/officeDocument/2006/relationships/oleObject" Target="../embeddings/oleObject194.bin"/><Relationship Id="rId31" Type="http://schemas.openxmlformats.org/officeDocument/2006/relationships/oleObject" Target="../embeddings/oleObject200.bin"/><Relationship Id="rId44" Type="http://schemas.openxmlformats.org/officeDocument/2006/relationships/image" Target="../media/image199.emf"/><Relationship Id="rId52" Type="http://schemas.openxmlformats.org/officeDocument/2006/relationships/oleObject" Target="../embeddings/oleObject211.bin"/><Relationship Id="rId4" Type="http://schemas.openxmlformats.org/officeDocument/2006/relationships/image" Target="../media/image179.wmf"/><Relationship Id="rId9" Type="http://schemas.openxmlformats.org/officeDocument/2006/relationships/oleObject" Target="../embeddings/oleObject189.bin"/><Relationship Id="rId14" Type="http://schemas.openxmlformats.org/officeDocument/2006/relationships/image" Target="../media/image184.wmf"/><Relationship Id="rId22" Type="http://schemas.openxmlformats.org/officeDocument/2006/relationships/image" Target="../media/image188.wmf"/><Relationship Id="rId27" Type="http://schemas.openxmlformats.org/officeDocument/2006/relationships/oleObject" Target="../embeddings/oleObject198.bin"/><Relationship Id="rId30" Type="http://schemas.openxmlformats.org/officeDocument/2006/relationships/image" Target="../media/image192.wmf"/><Relationship Id="rId35" Type="http://schemas.openxmlformats.org/officeDocument/2006/relationships/oleObject" Target="../embeddings/oleObject202.bin"/><Relationship Id="rId43" Type="http://schemas.openxmlformats.org/officeDocument/2006/relationships/oleObject" Target="../embeddings/oleObject206.bin"/><Relationship Id="rId48" Type="http://schemas.openxmlformats.org/officeDocument/2006/relationships/image" Target="../media/image201.emf"/><Relationship Id="rId56" Type="http://schemas.openxmlformats.org/officeDocument/2006/relationships/oleObject" Target="../embeddings/oleObject213.bin"/><Relationship Id="rId8" Type="http://schemas.openxmlformats.org/officeDocument/2006/relationships/image" Target="../media/image181.wmf"/><Relationship Id="rId51" Type="http://schemas.openxmlformats.org/officeDocument/2006/relationships/oleObject" Target="../embeddings/oleObject210.bin"/><Relationship Id="rId3" Type="http://schemas.openxmlformats.org/officeDocument/2006/relationships/oleObject" Target="../embeddings/oleObject186.bin"/></Relationships>
</file>

<file path=ppt/slides/_rels/slide16.xml.rels><?xml version="1.0" encoding="UTF-8" standalone="yes"?>
<Relationships xmlns="http://schemas.openxmlformats.org/package/2006/relationships"><Relationship Id="rId13" Type="http://schemas.openxmlformats.org/officeDocument/2006/relationships/oleObject" Target="../embeddings/oleObject220.bin"/><Relationship Id="rId18" Type="http://schemas.openxmlformats.org/officeDocument/2006/relationships/image" Target="../media/image183.wmf"/><Relationship Id="rId26" Type="http://schemas.openxmlformats.org/officeDocument/2006/relationships/image" Target="../media/image188.wmf"/><Relationship Id="rId39" Type="http://schemas.openxmlformats.org/officeDocument/2006/relationships/oleObject" Target="../embeddings/oleObject233.bin"/><Relationship Id="rId21" Type="http://schemas.openxmlformats.org/officeDocument/2006/relationships/oleObject" Target="../embeddings/oleObject224.bin"/><Relationship Id="rId34" Type="http://schemas.openxmlformats.org/officeDocument/2006/relationships/image" Target="../media/image214.wmf"/><Relationship Id="rId42" Type="http://schemas.openxmlformats.org/officeDocument/2006/relationships/image" Target="../media/image218.emf"/><Relationship Id="rId47" Type="http://schemas.openxmlformats.org/officeDocument/2006/relationships/oleObject" Target="../embeddings/oleObject237.bin"/><Relationship Id="rId50" Type="http://schemas.openxmlformats.org/officeDocument/2006/relationships/image" Target="../media/image222.wmf"/><Relationship Id="rId55" Type="http://schemas.openxmlformats.org/officeDocument/2006/relationships/image" Target="../media/image224.wmf"/><Relationship Id="rId63" Type="http://schemas.openxmlformats.org/officeDocument/2006/relationships/image" Target="../media/image228.wmf"/><Relationship Id="rId7" Type="http://schemas.openxmlformats.org/officeDocument/2006/relationships/oleObject" Target="../embeddings/oleObject217.bin"/><Relationship Id="rId2" Type="http://schemas.openxmlformats.org/officeDocument/2006/relationships/slideLayout" Target="../slideLayouts/slideLayout7.xml"/><Relationship Id="rId16" Type="http://schemas.openxmlformats.org/officeDocument/2006/relationships/image" Target="../media/image182.wmf"/><Relationship Id="rId29" Type="http://schemas.openxmlformats.org/officeDocument/2006/relationships/oleObject" Target="../embeddings/oleObject228.bin"/><Relationship Id="rId1" Type="http://schemas.openxmlformats.org/officeDocument/2006/relationships/vmlDrawing" Target="../drawings/vmlDrawing13.vml"/><Relationship Id="rId6" Type="http://schemas.openxmlformats.org/officeDocument/2006/relationships/image" Target="../media/image208.emf"/><Relationship Id="rId11" Type="http://schemas.openxmlformats.org/officeDocument/2006/relationships/oleObject" Target="../embeddings/oleObject219.bin"/><Relationship Id="rId24" Type="http://schemas.openxmlformats.org/officeDocument/2006/relationships/image" Target="../media/image210.wmf"/><Relationship Id="rId32" Type="http://schemas.openxmlformats.org/officeDocument/2006/relationships/image" Target="../media/image213.wmf"/><Relationship Id="rId37" Type="http://schemas.openxmlformats.org/officeDocument/2006/relationships/oleObject" Target="../embeddings/oleObject232.bin"/><Relationship Id="rId40" Type="http://schemas.openxmlformats.org/officeDocument/2006/relationships/image" Target="../media/image217.emf"/><Relationship Id="rId45" Type="http://schemas.openxmlformats.org/officeDocument/2006/relationships/oleObject" Target="../embeddings/oleObject236.bin"/><Relationship Id="rId53" Type="http://schemas.openxmlformats.org/officeDocument/2006/relationships/oleObject" Target="../embeddings/oleObject240.bin"/><Relationship Id="rId58" Type="http://schemas.openxmlformats.org/officeDocument/2006/relationships/oleObject" Target="../embeddings/oleObject243.bin"/><Relationship Id="rId66" Type="http://schemas.openxmlformats.org/officeDocument/2006/relationships/oleObject" Target="../embeddings/oleObject247.bin"/><Relationship Id="rId5" Type="http://schemas.openxmlformats.org/officeDocument/2006/relationships/oleObject" Target="../embeddings/oleObject216.bin"/><Relationship Id="rId15" Type="http://schemas.openxmlformats.org/officeDocument/2006/relationships/oleObject" Target="../embeddings/oleObject221.bin"/><Relationship Id="rId23" Type="http://schemas.openxmlformats.org/officeDocument/2006/relationships/oleObject" Target="../embeddings/oleObject225.bin"/><Relationship Id="rId28" Type="http://schemas.openxmlformats.org/officeDocument/2006/relationships/image" Target="../media/image211.wmf"/><Relationship Id="rId36" Type="http://schemas.openxmlformats.org/officeDocument/2006/relationships/image" Target="../media/image215.emf"/><Relationship Id="rId49" Type="http://schemas.openxmlformats.org/officeDocument/2006/relationships/oleObject" Target="../embeddings/oleObject238.bin"/><Relationship Id="rId57" Type="http://schemas.openxmlformats.org/officeDocument/2006/relationships/image" Target="../media/image225.emf"/><Relationship Id="rId61" Type="http://schemas.openxmlformats.org/officeDocument/2006/relationships/image" Target="../media/image227.wmf"/><Relationship Id="rId10" Type="http://schemas.openxmlformats.org/officeDocument/2006/relationships/image" Target="../media/image179.wmf"/><Relationship Id="rId19" Type="http://schemas.openxmlformats.org/officeDocument/2006/relationships/oleObject" Target="../embeddings/oleObject223.bin"/><Relationship Id="rId31" Type="http://schemas.openxmlformats.org/officeDocument/2006/relationships/oleObject" Target="../embeddings/oleObject229.bin"/><Relationship Id="rId44" Type="http://schemas.openxmlformats.org/officeDocument/2006/relationships/image" Target="../media/image219.emf"/><Relationship Id="rId52" Type="http://schemas.openxmlformats.org/officeDocument/2006/relationships/image" Target="../media/image223.wmf"/><Relationship Id="rId60" Type="http://schemas.openxmlformats.org/officeDocument/2006/relationships/oleObject" Target="../embeddings/oleObject244.bin"/><Relationship Id="rId65" Type="http://schemas.openxmlformats.org/officeDocument/2006/relationships/image" Target="../media/image229.emf"/><Relationship Id="rId4" Type="http://schemas.openxmlformats.org/officeDocument/2006/relationships/image" Target="../media/image207.emf"/><Relationship Id="rId9" Type="http://schemas.openxmlformats.org/officeDocument/2006/relationships/oleObject" Target="../embeddings/oleObject218.bin"/><Relationship Id="rId14" Type="http://schemas.openxmlformats.org/officeDocument/2006/relationships/image" Target="../media/image181.wmf"/><Relationship Id="rId22" Type="http://schemas.openxmlformats.org/officeDocument/2006/relationships/image" Target="../media/image186.wmf"/><Relationship Id="rId27" Type="http://schemas.openxmlformats.org/officeDocument/2006/relationships/oleObject" Target="../embeddings/oleObject227.bin"/><Relationship Id="rId30" Type="http://schemas.openxmlformats.org/officeDocument/2006/relationships/image" Target="../media/image212.wmf"/><Relationship Id="rId35" Type="http://schemas.openxmlformats.org/officeDocument/2006/relationships/oleObject" Target="../embeddings/oleObject231.bin"/><Relationship Id="rId43" Type="http://schemas.openxmlformats.org/officeDocument/2006/relationships/oleObject" Target="../embeddings/oleObject235.bin"/><Relationship Id="rId48" Type="http://schemas.openxmlformats.org/officeDocument/2006/relationships/image" Target="../media/image221.wmf"/><Relationship Id="rId56" Type="http://schemas.openxmlformats.org/officeDocument/2006/relationships/oleObject" Target="../embeddings/oleObject242.bin"/><Relationship Id="rId64" Type="http://schemas.openxmlformats.org/officeDocument/2006/relationships/oleObject" Target="../embeddings/oleObject246.bin"/><Relationship Id="rId8" Type="http://schemas.openxmlformats.org/officeDocument/2006/relationships/image" Target="../media/image209.emf"/><Relationship Id="rId51" Type="http://schemas.openxmlformats.org/officeDocument/2006/relationships/oleObject" Target="../embeddings/oleObject239.bin"/><Relationship Id="rId3" Type="http://schemas.openxmlformats.org/officeDocument/2006/relationships/oleObject" Target="../embeddings/oleObject215.bin"/><Relationship Id="rId12" Type="http://schemas.openxmlformats.org/officeDocument/2006/relationships/image" Target="../media/image180.wmf"/><Relationship Id="rId17" Type="http://schemas.openxmlformats.org/officeDocument/2006/relationships/oleObject" Target="../embeddings/oleObject222.bin"/><Relationship Id="rId25" Type="http://schemas.openxmlformats.org/officeDocument/2006/relationships/oleObject" Target="../embeddings/oleObject226.bin"/><Relationship Id="rId33" Type="http://schemas.openxmlformats.org/officeDocument/2006/relationships/oleObject" Target="../embeddings/oleObject230.bin"/><Relationship Id="rId38" Type="http://schemas.openxmlformats.org/officeDocument/2006/relationships/image" Target="../media/image216.emf"/><Relationship Id="rId46" Type="http://schemas.openxmlformats.org/officeDocument/2006/relationships/image" Target="../media/image220.emf"/><Relationship Id="rId59" Type="http://schemas.openxmlformats.org/officeDocument/2006/relationships/image" Target="../media/image226.emf"/><Relationship Id="rId67" Type="http://schemas.openxmlformats.org/officeDocument/2006/relationships/image" Target="../media/image230.wmf"/><Relationship Id="rId20" Type="http://schemas.openxmlformats.org/officeDocument/2006/relationships/image" Target="../media/image184.wmf"/><Relationship Id="rId41" Type="http://schemas.openxmlformats.org/officeDocument/2006/relationships/oleObject" Target="../embeddings/oleObject234.bin"/><Relationship Id="rId54" Type="http://schemas.openxmlformats.org/officeDocument/2006/relationships/oleObject" Target="../embeddings/oleObject241.bin"/><Relationship Id="rId62" Type="http://schemas.openxmlformats.org/officeDocument/2006/relationships/oleObject" Target="../embeddings/oleObject245.bin"/></Relationships>
</file>

<file path=ppt/slides/_rels/slide17.xml.rels><?xml version="1.0" encoding="UTF-8" standalone="yes"?>
<Relationships xmlns="http://schemas.openxmlformats.org/package/2006/relationships"><Relationship Id="rId8" Type="http://schemas.openxmlformats.org/officeDocument/2006/relationships/image" Target="../media/image232.wmf"/><Relationship Id="rId13" Type="http://schemas.openxmlformats.org/officeDocument/2006/relationships/image" Target="../media/image234.wmf"/><Relationship Id="rId18" Type="http://schemas.openxmlformats.org/officeDocument/2006/relationships/oleObject" Target="../embeddings/oleObject256.bin"/><Relationship Id="rId3" Type="http://schemas.openxmlformats.org/officeDocument/2006/relationships/oleObject" Target="../embeddings/oleObject248.bin"/><Relationship Id="rId21" Type="http://schemas.openxmlformats.org/officeDocument/2006/relationships/image" Target="../media/image238.wmf"/><Relationship Id="rId7" Type="http://schemas.openxmlformats.org/officeDocument/2006/relationships/oleObject" Target="../embeddings/oleObject250.bin"/><Relationship Id="rId12" Type="http://schemas.openxmlformats.org/officeDocument/2006/relationships/oleObject" Target="../embeddings/oleObject253.bin"/><Relationship Id="rId17" Type="http://schemas.openxmlformats.org/officeDocument/2006/relationships/image" Target="../media/image236.emf"/><Relationship Id="rId25" Type="http://schemas.openxmlformats.org/officeDocument/2006/relationships/oleObject" Target="../embeddings/oleObject260.bin"/><Relationship Id="rId2" Type="http://schemas.openxmlformats.org/officeDocument/2006/relationships/slideLayout" Target="../slideLayouts/slideLayout7.xml"/><Relationship Id="rId16" Type="http://schemas.openxmlformats.org/officeDocument/2006/relationships/oleObject" Target="../embeddings/oleObject255.bin"/><Relationship Id="rId20" Type="http://schemas.openxmlformats.org/officeDocument/2006/relationships/oleObject" Target="../embeddings/oleObject257.bin"/><Relationship Id="rId1" Type="http://schemas.openxmlformats.org/officeDocument/2006/relationships/vmlDrawing" Target="../drawings/vmlDrawing14.vml"/><Relationship Id="rId6" Type="http://schemas.openxmlformats.org/officeDocument/2006/relationships/image" Target="../media/image231.wmf"/><Relationship Id="rId11" Type="http://schemas.openxmlformats.org/officeDocument/2006/relationships/oleObject" Target="../embeddings/oleObject252.bin"/><Relationship Id="rId24" Type="http://schemas.openxmlformats.org/officeDocument/2006/relationships/oleObject" Target="../embeddings/oleObject259.bin"/><Relationship Id="rId5" Type="http://schemas.openxmlformats.org/officeDocument/2006/relationships/oleObject" Target="../embeddings/oleObject249.bin"/><Relationship Id="rId15" Type="http://schemas.openxmlformats.org/officeDocument/2006/relationships/image" Target="../media/image235.emf"/><Relationship Id="rId23" Type="http://schemas.openxmlformats.org/officeDocument/2006/relationships/image" Target="../media/image239.wmf"/><Relationship Id="rId10" Type="http://schemas.openxmlformats.org/officeDocument/2006/relationships/image" Target="../media/image233.wmf"/><Relationship Id="rId19" Type="http://schemas.openxmlformats.org/officeDocument/2006/relationships/image" Target="../media/image237.wmf"/><Relationship Id="rId4" Type="http://schemas.openxmlformats.org/officeDocument/2006/relationships/image" Target="../media/image185.wmf"/><Relationship Id="rId9" Type="http://schemas.openxmlformats.org/officeDocument/2006/relationships/oleObject" Target="../embeddings/oleObject251.bin"/><Relationship Id="rId14" Type="http://schemas.openxmlformats.org/officeDocument/2006/relationships/oleObject" Target="../embeddings/oleObject254.bin"/><Relationship Id="rId22" Type="http://schemas.openxmlformats.org/officeDocument/2006/relationships/oleObject" Target="../embeddings/oleObject258.bin"/></Relationships>
</file>

<file path=ppt/slides/_rels/slide18.xml.rels><?xml version="1.0" encoding="UTF-8" standalone="yes"?>
<Relationships xmlns="http://schemas.openxmlformats.org/package/2006/relationships"><Relationship Id="rId3" Type="http://schemas.openxmlformats.org/officeDocument/2006/relationships/control" Target="../activeX/activeX2.xml"/><Relationship Id="rId2" Type="http://schemas.openxmlformats.org/officeDocument/2006/relationships/control" Target="../activeX/activeX1.xml"/><Relationship Id="rId1" Type="http://schemas.openxmlformats.org/officeDocument/2006/relationships/vmlDrawing" Target="../drawings/vmlDrawing15.v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45.wmf"/><Relationship Id="rId13" Type="http://schemas.openxmlformats.org/officeDocument/2006/relationships/image" Target="../media/image247.wmf"/><Relationship Id="rId18" Type="http://schemas.openxmlformats.org/officeDocument/2006/relationships/oleObject" Target="../embeddings/oleObject269.bin"/><Relationship Id="rId26" Type="http://schemas.openxmlformats.org/officeDocument/2006/relationships/oleObject" Target="../embeddings/oleObject273.bin"/><Relationship Id="rId3" Type="http://schemas.openxmlformats.org/officeDocument/2006/relationships/oleObject" Target="../embeddings/oleObject261.bin"/><Relationship Id="rId21" Type="http://schemas.openxmlformats.org/officeDocument/2006/relationships/image" Target="../media/image251.wmf"/><Relationship Id="rId7" Type="http://schemas.openxmlformats.org/officeDocument/2006/relationships/oleObject" Target="../embeddings/oleObject263.bin"/><Relationship Id="rId12" Type="http://schemas.openxmlformats.org/officeDocument/2006/relationships/oleObject" Target="../embeddings/oleObject266.bin"/><Relationship Id="rId17" Type="http://schemas.openxmlformats.org/officeDocument/2006/relationships/image" Target="../media/image249.emf"/><Relationship Id="rId25" Type="http://schemas.openxmlformats.org/officeDocument/2006/relationships/image" Target="../media/image253.wmf"/><Relationship Id="rId2" Type="http://schemas.openxmlformats.org/officeDocument/2006/relationships/slideLayout" Target="../slideLayouts/slideLayout7.xml"/><Relationship Id="rId16" Type="http://schemas.openxmlformats.org/officeDocument/2006/relationships/oleObject" Target="../embeddings/oleObject268.bin"/><Relationship Id="rId20" Type="http://schemas.openxmlformats.org/officeDocument/2006/relationships/oleObject" Target="../embeddings/oleObject270.bin"/><Relationship Id="rId29" Type="http://schemas.openxmlformats.org/officeDocument/2006/relationships/oleObject" Target="../embeddings/oleObject276.bin"/><Relationship Id="rId1" Type="http://schemas.openxmlformats.org/officeDocument/2006/relationships/vmlDrawing" Target="../drawings/vmlDrawing16.vml"/><Relationship Id="rId6" Type="http://schemas.openxmlformats.org/officeDocument/2006/relationships/image" Target="../media/image185.wmf"/><Relationship Id="rId11" Type="http://schemas.openxmlformats.org/officeDocument/2006/relationships/image" Target="../media/image246.wmf"/><Relationship Id="rId24" Type="http://schemas.openxmlformats.org/officeDocument/2006/relationships/oleObject" Target="../embeddings/oleObject272.bin"/><Relationship Id="rId5" Type="http://schemas.openxmlformats.org/officeDocument/2006/relationships/oleObject" Target="../embeddings/oleObject262.bin"/><Relationship Id="rId15" Type="http://schemas.openxmlformats.org/officeDocument/2006/relationships/image" Target="../media/image248.wmf"/><Relationship Id="rId23" Type="http://schemas.openxmlformats.org/officeDocument/2006/relationships/image" Target="../media/image252.wmf"/><Relationship Id="rId28" Type="http://schemas.openxmlformats.org/officeDocument/2006/relationships/oleObject" Target="../embeddings/oleObject275.bin"/><Relationship Id="rId10" Type="http://schemas.openxmlformats.org/officeDocument/2006/relationships/oleObject" Target="../embeddings/oleObject265.bin"/><Relationship Id="rId19" Type="http://schemas.openxmlformats.org/officeDocument/2006/relationships/image" Target="../media/image250.wmf"/><Relationship Id="rId4" Type="http://schemas.openxmlformats.org/officeDocument/2006/relationships/image" Target="../media/image244.emf"/><Relationship Id="rId9" Type="http://schemas.openxmlformats.org/officeDocument/2006/relationships/oleObject" Target="../embeddings/oleObject264.bin"/><Relationship Id="rId14" Type="http://schemas.openxmlformats.org/officeDocument/2006/relationships/oleObject" Target="../embeddings/oleObject267.bin"/><Relationship Id="rId22" Type="http://schemas.openxmlformats.org/officeDocument/2006/relationships/oleObject" Target="../embeddings/oleObject271.bin"/><Relationship Id="rId27" Type="http://schemas.openxmlformats.org/officeDocument/2006/relationships/oleObject" Target="../embeddings/oleObject274.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5.wmf"/><Relationship Id="rId3" Type="http://schemas.openxmlformats.org/officeDocument/2006/relationships/oleObject" Target="../embeddings/oleObject277.bin"/><Relationship Id="rId7" Type="http://schemas.openxmlformats.org/officeDocument/2006/relationships/oleObject" Target="../embeddings/oleObject279.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254.wmf"/><Relationship Id="rId5" Type="http://schemas.openxmlformats.org/officeDocument/2006/relationships/oleObject" Target="../embeddings/oleObject278.bin"/><Relationship Id="rId10" Type="http://schemas.openxmlformats.org/officeDocument/2006/relationships/image" Target="../media/image256.wmf"/><Relationship Id="rId4" Type="http://schemas.openxmlformats.org/officeDocument/2006/relationships/image" Target="../media/image185.wmf"/><Relationship Id="rId9" Type="http://schemas.openxmlformats.org/officeDocument/2006/relationships/oleObject" Target="../embeddings/oleObject280.bin"/></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260.emf"/><Relationship Id="rId18" Type="http://schemas.openxmlformats.org/officeDocument/2006/relationships/oleObject" Target="../embeddings/oleObject287.bin"/><Relationship Id="rId26" Type="http://schemas.openxmlformats.org/officeDocument/2006/relationships/image" Target="../media/image268.jpeg"/><Relationship Id="rId3" Type="http://schemas.openxmlformats.org/officeDocument/2006/relationships/notesSlide" Target="../notesSlides/notesSlide4.xml"/><Relationship Id="rId21" Type="http://schemas.openxmlformats.org/officeDocument/2006/relationships/image" Target="../media/image264.emf"/><Relationship Id="rId7" Type="http://schemas.openxmlformats.org/officeDocument/2006/relationships/image" Target="../media/image257.wmf"/><Relationship Id="rId12" Type="http://schemas.openxmlformats.org/officeDocument/2006/relationships/oleObject" Target="../embeddings/oleObject284.bin"/><Relationship Id="rId17" Type="http://schemas.openxmlformats.org/officeDocument/2006/relationships/image" Target="../media/image262.emf"/><Relationship Id="rId25" Type="http://schemas.openxmlformats.org/officeDocument/2006/relationships/image" Target="../media/image266.emf"/><Relationship Id="rId2" Type="http://schemas.openxmlformats.org/officeDocument/2006/relationships/slideLayout" Target="../slideLayouts/slideLayout7.xml"/><Relationship Id="rId16" Type="http://schemas.openxmlformats.org/officeDocument/2006/relationships/oleObject" Target="../embeddings/oleObject286.bin"/><Relationship Id="rId20" Type="http://schemas.openxmlformats.org/officeDocument/2006/relationships/oleObject" Target="../embeddings/oleObject288.bin"/><Relationship Id="rId1" Type="http://schemas.openxmlformats.org/officeDocument/2006/relationships/vmlDrawing" Target="../drawings/vmlDrawing18.vml"/><Relationship Id="rId6" Type="http://schemas.openxmlformats.org/officeDocument/2006/relationships/oleObject" Target="../embeddings/oleObject281.bin"/><Relationship Id="rId11" Type="http://schemas.openxmlformats.org/officeDocument/2006/relationships/image" Target="../media/image259.emf"/><Relationship Id="rId24" Type="http://schemas.openxmlformats.org/officeDocument/2006/relationships/oleObject" Target="../embeddings/oleObject290.bin"/><Relationship Id="rId5" Type="http://schemas.openxmlformats.org/officeDocument/2006/relationships/image" Target="../media/image267.png"/><Relationship Id="rId15" Type="http://schemas.openxmlformats.org/officeDocument/2006/relationships/image" Target="../media/image261.emf"/><Relationship Id="rId23" Type="http://schemas.openxmlformats.org/officeDocument/2006/relationships/image" Target="../media/image265.emf"/><Relationship Id="rId10" Type="http://schemas.openxmlformats.org/officeDocument/2006/relationships/oleObject" Target="../embeddings/oleObject283.bin"/><Relationship Id="rId19" Type="http://schemas.openxmlformats.org/officeDocument/2006/relationships/image" Target="../media/image263.emf"/><Relationship Id="rId4" Type="http://schemas.openxmlformats.org/officeDocument/2006/relationships/hyperlink" Target="homework.ppt" TargetMode="External"/><Relationship Id="rId9" Type="http://schemas.openxmlformats.org/officeDocument/2006/relationships/image" Target="../media/image258.wmf"/><Relationship Id="rId14" Type="http://schemas.openxmlformats.org/officeDocument/2006/relationships/oleObject" Target="../embeddings/oleObject285.bin"/><Relationship Id="rId22" Type="http://schemas.openxmlformats.org/officeDocument/2006/relationships/oleObject" Target="../embeddings/oleObject28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92.bin"/><Relationship Id="rId13" Type="http://schemas.openxmlformats.org/officeDocument/2006/relationships/image" Target="../media/image270.emf"/><Relationship Id="rId18" Type="http://schemas.openxmlformats.org/officeDocument/2006/relationships/oleObject" Target="../embeddings/oleObject297.bin"/><Relationship Id="rId26" Type="http://schemas.openxmlformats.org/officeDocument/2006/relationships/image" Target="../media/image268.jpeg"/><Relationship Id="rId3" Type="http://schemas.openxmlformats.org/officeDocument/2006/relationships/notesSlide" Target="../notesSlides/notesSlide5.xml"/><Relationship Id="rId21" Type="http://schemas.openxmlformats.org/officeDocument/2006/relationships/image" Target="../media/image274.emf"/><Relationship Id="rId7" Type="http://schemas.openxmlformats.org/officeDocument/2006/relationships/image" Target="../media/image257.wmf"/><Relationship Id="rId12" Type="http://schemas.openxmlformats.org/officeDocument/2006/relationships/oleObject" Target="../embeddings/oleObject294.bin"/><Relationship Id="rId17" Type="http://schemas.openxmlformats.org/officeDocument/2006/relationships/image" Target="../media/image272.emf"/><Relationship Id="rId25" Type="http://schemas.openxmlformats.org/officeDocument/2006/relationships/image" Target="../media/image276.emf"/><Relationship Id="rId2" Type="http://schemas.openxmlformats.org/officeDocument/2006/relationships/slideLayout" Target="../slideLayouts/slideLayout7.xml"/><Relationship Id="rId16" Type="http://schemas.openxmlformats.org/officeDocument/2006/relationships/oleObject" Target="../embeddings/oleObject296.bin"/><Relationship Id="rId20" Type="http://schemas.openxmlformats.org/officeDocument/2006/relationships/oleObject" Target="../embeddings/oleObject298.bin"/><Relationship Id="rId1" Type="http://schemas.openxmlformats.org/officeDocument/2006/relationships/vmlDrawing" Target="../drawings/vmlDrawing19.vml"/><Relationship Id="rId6" Type="http://schemas.openxmlformats.org/officeDocument/2006/relationships/oleObject" Target="../embeddings/oleObject291.bin"/><Relationship Id="rId11" Type="http://schemas.openxmlformats.org/officeDocument/2006/relationships/image" Target="../media/image269.emf"/><Relationship Id="rId24" Type="http://schemas.openxmlformats.org/officeDocument/2006/relationships/oleObject" Target="../embeddings/oleObject300.bin"/><Relationship Id="rId5" Type="http://schemas.openxmlformats.org/officeDocument/2006/relationships/image" Target="../media/image267.png"/><Relationship Id="rId15" Type="http://schemas.openxmlformats.org/officeDocument/2006/relationships/image" Target="../media/image271.emf"/><Relationship Id="rId23" Type="http://schemas.openxmlformats.org/officeDocument/2006/relationships/image" Target="../media/image275.emf"/><Relationship Id="rId10" Type="http://schemas.openxmlformats.org/officeDocument/2006/relationships/oleObject" Target="../embeddings/oleObject293.bin"/><Relationship Id="rId19" Type="http://schemas.openxmlformats.org/officeDocument/2006/relationships/image" Target="../media/image273.emf"/><Relationship Id="rId4" Type="http://schemas.openxmlformats.org/officeDocument/2006/relationships/hyperlink" Target="homework.ppt" TargetMode="External"/><Relationship Id="rId9" Type="http://schemas.openxmlformats.org/officeDocument/2006/relationships/image" Target="../media/image258.wmf"/><Relationship Id="rId14" Type="http://schemas.openxmlformats.org/officeDocument/2006/relationships/oleObject" Target="../embeddings/oleObject295.bin"/><Relationship Id="rId22" Type="http://schemas.openxmlformats.org/officeDocument/2006/relationships/oleObject" Target="../embeddings/oleObject299.bin"/><Relationship Id="rId27" Type="http://schemas.openxmlformats.org/officeDocument/2006/relationships/image" Target="../media/image277.png"/></Relationships>
</file>

<file path=ppt/slides/_rels/slide2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hyperlink" Target="http://zh.wikipedia.org/wiki/%E8%90%8A%E6%98%82%C2%B7%E5%82%85%E7%A7%91" TargetMode="External"/><Relationship Id="rId7" Type="http://schemas.openxmlformats.org/officeDocument/2006/relationships/hyperlink" Target="&#20184;&#31185;&#25670;&#21160;&#30011;.gif" TargetMode="External"/><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hyperlink" Target="http://zh.wikipedia.org/wiki/%E5%85%88%E8%B4%A4%E7%A5%A0" TargetMode="External"/><Relationship Id="rId5" Type="http://schemas.openxmlformats.org/officeDocument/2006/relationships/image" Target="../media/image279.jpeg"/><Relationship Id="rId10" Type="http://schemas.openxmlformats.org/officeDocument/2006/relationships/image" Target="../media/image278.emf"/><Relationship Id="rId4" Type="http://schemas.openxmlformats.org/officeDocument/2006/relationships/hyperlink" Target="http://zh.wikipedia.org/wiki/%E5%9C%B0%E7%90%83%E8%87%AA%E8%BD%AC" TargetMode="External"/><Relationship Id="rId9" Type="http://schemas.openxmlformats.org/officeDocument/2006/relationships/oleObject" Target="../embeddings/oleObject301.bin"/></Relationships>
</file>

<file path=ppt/slides/_rels/slide24.xml.rels><?xml version="1.0" encoding="UTF-8" standalone="yes"?>
<Relationships xmlns="http://schemas.openxmlformats.org/package/2006/relationships"><Relationship Id="rId13" Type="http://schemas.openxmlformats.org/officeDocument/2006/relationships/oleObject" Target="../embeddings/oleObject307.bin"/><Relationship Id="rId18" Type="http://schemas.openxmlformats.org/officeDocument/2006/relationships/image" Target="../media/image287.wmf"/><Relationship Id="rId26" Type="http://schemas.openxmlformats.org/officeDocument/2006/relationships/oleObject" Target="../embeddings/oleObject313.bin"/><Relationship Id="rId39" Type="http://schemas.openxmlformats.org/officeDocument/2006/relationships/oleObject" Target="../embeddings/oleObject320.bin"/><Relationship Id="rId21" Type="http://schemas.openxmlformats.org/officeDocument/2006/relationships/oleObject" Target="../embeddings/oleObject311.bin"/><Relationship Id="rId34" Type="http://schemas.openxmlformats.org/officeDocument/2006/relationships/oleObject" Target="../embeddings/oleObject317.bin"/><Relationship Id="rId42" Type="http://schemas.openxmlformats.org/officeDocument/2006/relationships/image" Target="../media/image296.wmf"/><Relationship Id="rId47" Type="http://schemas.openxmlformats.org/officeDocument/2006/relationships/oleObject" Target="../embeddings/oleObject324.bin"/><Relationship Id="rId50" Type="http://schemas.openxmlformats.org/officeDocument/2006/relationships/image" Target="../media/image300.wmf"/><Relationship Id="rId55" Type="http://schemas.openxmlformats.org/officeDocument/2006/relationships/oleObject" Target="../embeddings/oleObject328.bin"/><Relationship Id="rId7" Type="http://schemas.openxmlformats.org/officeDocument/2006/relationships/oleObject" Target="../embeddings/oleObject304.bin"/><Relationship Id="rId12" Type="http://schemas.openxmlformats.org/officeDocument/2006/relationships/image" Target="../media/image284.wmf"/><Relationship Id="rId17" Type="http://schemas.openxmlformats.org/officeDocument/2006/relationships/oleObject" Target="../embeddings/oleObject309.bin"/><Relationship Id="rId25" Type="http://schemas.openxmlformats.org/officeDocument/2006/relationships/image" Target="../media/image290.wmf"/><Relationship Id="rId33" Type="http://schemas.openxmlformats.org/officeDocument/2006/relationships/image" Target="../media/image292.wmf"/><Relationship Id="rId38" Type="http://schemas.openxmlformats.org/officeDocument/2006/relationships/image" Target="../media/image294.wmf"/><Relationship Id="rId46" Type="http://schemas.openxmlformats.org/officeDocument/2006/relationships/image" Target="../media/image298.wmf"/><Relationship Id="rId2" Type="http://schemas.openxmlformats.org/officeDocument/2006/relationships/slideLayout" Target="../slideLayouts/slideLayout7.xml"/><Relationship Id="rId16" Type="http://schemas.openxmlformats.org/officeDocument/2006/relationships/image" Target="../media/image286.wmf"/><Relationship Id="rId20" Type="http://schemas.openxmlformats.org/officeDocument/2006/relationships/image" Target="../media/image288.emf"/><Relationship Id="rId29" Type="http://schemas.openxmlformats.org/officeDocument/2006/relationships/image" Target="../media/image19.wmf"/><Relationship Id="rId41" Type="http://schemas.openxmlformats.org/officeDocument/2006/relationships/oleObject" Target="../embeddings/oleObject321.bin"/><Relationship Id="rId54" Type="http://schemas.openxmlformats.org/officeDocument/2006/relationships/image" Target="../media/image302.wmf"/><Relationship Id="rId1" Type="http://schemas.openxmlformats.org/officeDocument/2006/relationships/vmlDrawing" Target="../drawings/vmlDrawing21.vml"/><Relationship Id="rId6" Type="http://schemas.openxmlformats.org/officeDocument/2006/relationships/image" Target="../media/image282.wmf"/><Relationship Id="rId11" Type="http://schemas.openxmlformats.org/officeDocument/2006/relationships/oleObject" Target="../embeddings/oleObject306.bin"/><Relationship Id="rId24" Type="http://schemas.openxmlformats.org/officeDocument/2006/relationships/oleObject" Target="../embeddings/oleObject312.bin"/><Relationship Id="rId32" Type="http://schemas.openxmlformats.org/officeDocument/2006/relationships/oleObject" Target="../embeddings/oleObject316.bin"/><Relationship Id="rId37" Type="http://schemas.openxmlformats.org/officeDocument/2006/relationships/oleObject" Target="../embeddings/oleObject319.bin"/><Relationship Id="rId40" Type="http://schemas.openxmlformats.org/officeDocument/2006/relationships/image" Target="../media/image295.wmf"/><Relationship Id="rId45" Type="http://schemas.openxmlformats.org/officeDocument/2006/relationships/oleObject" Target="../embeddings/oleObject323.bin"/><Relationship Id="rId53" Type="http://schemas.openxmlformats.org/officeDocument/2006/relationships/oleObject" Target="../embeddings/oleObject327.bin"/><Relationship Id="rId5" Type="http://schemas.openxmlformats.org/officeDocument/2006/relationships/oleObject" Target="../embeddings/oleObject303.bin"/><Relationship Id="rId15" Type="http://schemas.openxmlformats.org/officeDocument/2006/relationships/oleObject" Target="../embeddings/oleObject308.bin"/><Relationship Id="rId23" Type="http://schemas.openxmlformats.org/officeDocument/2006/relationships/image" Target="../media/image23.png"/><Relationship Id="rId28" Type="http://schemas.openxmlformats.org/officeDocument/2006/relationships/oleObject" Target="../embeddings/oleObject314.bin"/><Relationship Id="rId36" Type="http://schemas.openxmlformats.org/officeDocument/2006/relationships/oleObject" Target="../embeddings/oleObject318.bin"/><Relationship Id="rId49" Type="http://schemas.openxmlformats.org/officeDocument/2006/relationships/oleObject" Target="../embeddings/oleObject325.bin"/><Relationship Id="rId10" Type="http://schemas.openxmlformats.org/officeDocument/2006/relationships/image" Target="../media/image13.wmf"/><Relationship Id="rId19" Type="http://schemas.openxmlformats.org/officeDocument/2006/relationships/oleObject" Target="../embeddings/oleObject310.bin"/><Relationship Id="rId31" Type="http://schemas.openxmlformats.org/officeDocument/2006/relationships/image" Target="../media/image31.wmf"/><Relationship Id="rId44" Type="http://schemas.openxmlformats.org/officeDocument/2006/relationships/image" Target="../media/image297.wmf"/><Relationship Id="rId52" Type="http://schemas.openxmlformats.org/officeDocument/2006/relationships/image" Target="../media/image301.wmf"/><Relationship Id="rId4" Type="http://schemas.openxmlformats.org/officeDocument/2006/relationships/image" Target="../media/image281.emf"/><Relationship Id="rId9" Type="http://schemas.openxmlformats.org/officeDocument/2006/relationships/oleObject" Target="../embeddings/oleObject305.bin"/><Relationship Id="rId14" Type="http://schemas.openxmlformats.org/officeDocument/2006/relationships/image" Target="../media/image285.wmf"/><Relationship Id="rId22" Type="http://schemas.openxmlformats.org/officeDocument/2006/relationships/image" Target="../media/image289.emf"/><Relationship Id="rId27" Type="http://schemas.openxmlformats.org/officeDocument/2006/relationships/image" Target="../media/image291.wmf"/><Relationship Id="rId30" Type="http://schemas.openxmlformats.org/officeDocument/2006/relationships/oleObject" Target="../embeddings/oleObject315.bin"/><Relationship Id="rId35" Type="http://schemas.openxmlformats.org/officeDocument/2006/relationships/image" Target="../media/image293.wmf"/><Relationship Id="rId43" Type="http://schemas.openxmlformats.org/officeDocument/2006/relationships/oleObject" Target="../embeddings/oleObject322.bin"/><Relationship Id="rId48" Type="http://schemas.openxmlformats.org/officeDocument/2006/relationships/image" Target="../media/image299.wmf"/><Relationship Id="rId56" Type="http://schemas.openxmlformats.org/officeDocument/2006/relationships/image" Target="../media/image303.wmf"/><Relationship Id="rId8" Type="http://schemas.openxmlformats.org/officeDocument/2006/relationships/image" Target="../media/image283.wmf"/><Relationship Id="rId51" Type="http://schemas.openxmlformats.org/officeDocument/2006/relationships/oleObject" Target="../embeddings/oleObject326.bin"/><Relationship Id="rId3" Type="http://schemas.openxmlformats.org/officeDocument/2006/relationships/oleObject" Target="../embeddings/oleObject302.bin"/></Relationships>
</file>

<file path=ppt/slides/_rels/slide25.xml.rels><?xml version="1.0" encoding="UTF-8" standalone="yes"?>
<Relationships xmlns="http://schemas.openxmlformats.org/package/2006/relationships"><Relationship Id="rId8" Type="http://schemas.openxmlformats.org/officeDocument/2006/relationships/image" Target="../media/image298.wmf"/><Relationship Id="rId13" Type="http://schemas.openxmlformats.org/officeDocument/2006/relationships/oleObject" Target="../embeddings/oleObject334.bin"/><Relationship Id="rId18" Type="http://schemas.openxmlformats.org/officeDocument/2006/relationships/image" Target="../media/image306.wmf"/><Relationship Id="rId26" Type="http://schemas.openxmlformats.org/officeDocument/2006/relationships/image" Target="../media/image310.emf"/><Relationship Id="rId3" Type="http://schemas.openxmlformats.org/officeDocument/2006/relationships/oleObject" Target="../embeddings/oleObject329.bin"/><Relationship Id="rId21" Type="http://schemas.openxmlformats.org/officeDocument/2006/relationships/oleObject" Target="../embeddings/oleObject338.bin"/><Relationship Id="rId7" Type="http://schemas.openxmlformats.org/officeDocument/2006/relationships/oleObject" Target="../embeddings/oleObject331.bin"/><Relationship Id="rId12" Type="http://schemas.openxmlformats.org/officeDocument/2006/relationships/image" Target="../media/image304.wmf"/><Relationship Id="rId17" Type="http://schemas.openxmlformats.org/officeDocument/2006/relationships/oleObject" Target="../embeddings/oleObject336.bin"/><Relationship Id="rId25" Type="http://schemas.openxmlformats.org/officeDocument/2006/relationships/oleObject" Target="../embeddings/oleObject340.bin"/><Relationship Id="rId2" Type="http://schemas.openxmlformats.org/officeDocument/2006/relationships/slideLayout" Target="../slideLayouts/slideLayout7.xml"/><Relationship Id="rId16" Type="http://schemas.openxmlformats.org/officeDocument/2006/relationships/image" Target="../media/image305.wmf"/><Relationship Id="rId20" Type="http://schemas.openxmlformats.org/officeDocument/2006/relationships/image" Target="../media/image307.wmf"/><Relationship Id="rId1" Type="http://schemas.openxmlformats.org/officeDocument/2006/relationships/vmlDrawing" Target="../drawings/vmlDrawing22.vml"/><Relationship Id="rId6" Type="http://schemas.openxmlformats.org/officeDocument/2006/relationships/image" Target="../media/image297.wmf"/><Relationship Id="rId11" Type="http://schemas.openxmlformats.org/officeDocument/2006/relationships/oleObject" Target="../embeddings/oleObject333.bin"/><Relationship Id="rId24" Type="http://schemas.openxmlformats.org/officeDocument/2006/relationships/image" Target="../media/image309.wmf"/><Relationship Id="rId5" Type="http://schemas.openxmlformats.org/officeDocument/2006/relationships/oleObject" Target="../embeddings/oleObject330.bin"/><Relationship Id="rId15" Type="http://schemas.openxmlformats.org/officeDocument/2006/relationships/oleObject" Target="../embeddings/oleObject335.bin"/><Relationship Id="rId23" Type="http://schemas.openxmlformats.org/officeDocument/2006/relationships/oleObject" Target="../embeddings/oleObject339.bin"/><Relationship Id="rId10" Type="http://schemas.openxmlformats.org/officeDocument/2006/relationships/image" Target="../media/image299.wmf"/><Relationship Id="rId19" Type="http://schemas.openxmlformats.org/officeDocument/2006/relationships/oleObject" Target="../embeddings/oleObject337.bin"/><Relationship Id="rId4" Type="http://schemas.openxmlformats.org/officeDocument/2006/relationships/image" Target="../media/image296.wmf"/><Relationship Id="rId9" Type="http://schemas.openxmlformats.org/officeDocument/2006/relationships/oleObject" Target="../embeddings/oleObject332.bin"/><Relationship Id="rId14" Type="http://schemas.openxmlformats.org/officeDocument/2006/relationships/image" Target="../media/image4.wmf"/><Relationship Id="rId22" Type="http://schemas.openxmlformats.org/officeDocument/2006/relationships/image" Target="../media/image308.wmf"/></Relationships>
</file>

<file path=ppt/slides/_rels/slide26.xml.rels><?xml version="1.0" encoding="UTF-8" standalone="yes"?>
<Relationships xmlns="http://schemas.openxmlformats.org/package/2006/relationships"><Relationship Id="rId8" Type="http://schemas.openxmlformats.org/officeDocument/2006/relationships/image" Target="../media/image313.wmf"/><Relationship Id="rId13" Type="http://schemas.openxmlformats.org/officeDocument/2006/relationships/oleObject" Target="../embeddings/oleObject346.bin"/><Relationship Id="rId18" Type="http://schemas.openxmlformats.org/officeDocument/2006/relationships/image" Target="../media/image318.wmf"/><Relationship Id="rId26" Type="http://schemas.openxmlformats.org/officeDocument/2006/relationships/image" Target="../media/image322.emf"/><Relationship Id="rId3" Type="http://schemas.openxmlformats.org/officeDocument/2006/relationships/oleObject" Target="../embeddings/oleObject341.bin"/><Relationship Id="rId21" Type="http://schemas.openxmlformats.org/officeDocument/2006/relationships/oleObject" Target="../embeddings/oleObject350.bin"/><Relationship Id="rId34" Type="http://schemas.openxmlformats.org/officeDocument/2006/relationships/image" Target="../media/image326.emf"/><Relationship Id="rId7" Type="http://schemas.openxmlformats.org/officeDocument/2006/relationships/oleObject" Target="../embeddings/oleObject343.bin"/><Relationship Id="rId12" Type="http://schemas.openxmlformats.org/officeDocument/2006/relationships/image" Target="../media/image315.wmf"/><Relationship Id="rId17" Type="http://schemas.openxmlformats.org/officeDocument/2006/relationships/oleObject" Target="../embeddings/oleObject348.bin"/><Relationship Id="rId25" Type="http://schemas.openxmlformats.org/officeDocument/2006/relationships/oleObject" Target="../embeddings/oleObject352.bin"/><Relationship Id="rId33" Type="http://schemas.openxmlformats.org/officeDocument/2006/relationships/oleObject" Target="../embeddings/oleObject356.bin"/><Relationship Id="rId2" Type="http://schemas.openxmlformats.org/officeDocument/2006/relationships/slideLayout" Target="../slideLayouts/slideLayout7.xml"/><Relationship Id="rId16" Type="http://schemas.openxmlformats.org/officeDocument/2006/relationships/image" Target="../media/image317.wmf"/><Relationship Id="rId20" Type="http://schemas.openxmlformats.org/officeDocument/2006/relationships/image" Target="../media/image319.wmf"/><Relationship Id="rId29" Type="http://schemas.openxmlformats.org/officeDocument/2006/relationships/oleObject" Target="../embeddings/oleObject354.bin"/><Relationship Id="rId1" Type="http://schemas.openxmlformats.org/officeDocument/2006/relationships/vmlDrawing" Target="../drawings/vmlDrawing23.vml"/><Relationship Id="rId6" Type="http://schemas.openxmlformats.org/officeDocument/2006/relationships/image" Target="../media/image312.wmf"/><Relationship Id="rId11" Type="http://schemas.openxmlformats.org/officeDocument/2006/relationships/oleObject" Target="../embeddings/oleObject345.bin"/><Relationship Id="rId24" Type="http://schemas.openxmlformats.org/officeDocument/2006/relationships/image" Target="../media/image321.wmf"/><Relationship Id="rId32" Type="http://schemas.openxmlformats.org/officeDocument/2006/relationships/image" Target="../media/image325.emf"/><Relationship Id="rId5" Type="http://schemas.openxmlformats.org/officeDocument/2006/relationships/oleObject" Target="../embeddings/oleObject342.bin"/><Relationship Id="rId15" Type="http://schemas.openxmlformats.org/officeDocument/2006/relationships/oleObject" Target="../embeddings/oleObject347.bin"/><Relationship Id="rId23" Type="http://schemas.openxmlformats.org/officeDocument/2006/relationships/oleObject" Target="../embeddings/oleObject351.bin"/><Relationship Id="rId28" Type="http://schemas.openxmlformats.org/officeDocument/2006/relationships/image" Target="../media/image323.emf"/><Relationship Id="rId36" Type="http://schemas.openxmlformats.org/officeDocument/2006/relationships/image" Target="../media/image327.emf"/><Relationship Id="rId10" Type="http://schemas.openxmlformats.org/officeDocument/2006/relationships/image" Target="../media/image314.wmf"/><Relationship Id="rId19" Type="http://schemas.openxmlformats.org/officeDocument/2006/relationships/oleObject" Target="../embeddings/oleObject349.bin"/><Relationship Id="rId31" Type="http://schemas.openxmlformats.org/officeDocument/2006/relationships/oleObject" Target="../embeddings/oleObject355.bin"/><Relationship Id="rId4" Type="http://schemas.openxmlformats.org/officeDocument/2006/relationships/image" Target="../media/image311.wmf"/><Relationship Id="rId9" Type="http://schemas.openxmlformats.org/officeDocument/2006/relationships/oleObject" Target="../embeddings/oleObject344.bin"/><Relationship Id="rId14" Type="http://schemas.openxmlformats.org/officeDocument/2006/relationships/image" Target="../media/image316.wmf"/><Relationship Id="rId22" Type="http://schemas.openxmlformats.org/officeDocument/2006/relationships/image" Target="../media/image320.wmf"/><Relationship Id="rId27" Type="http://schemas.openxmlformats.org/officeDocument/2006/relationships/oleObject" Target="../embeddings/oleObject353.bin"/><Relationship Id="rId30" Type="http://schemas.openxmlformats.org/officeDocument/2006/relationships/image" Target="../media/image324.emf"/><Relationship Id="rId35" Type="http://schemas.openxmlformats.org/officeDocument/2006/relationships/oleObject" Target="../embeddings/oleObject357.bin"/></Relationships>
</file>

<file path=ppt/slides/_rels/slide27.xml.rels><?xml version="1.0" encoding="UTF-8" standalone="yes"?>
<Relationships xmlns="http://schemas.openxmlformats.org/package/2006/relationships"><Relationship Id="rId8" Type="http://schemas.openxmlformats.org/officeDocument/2006/relationships/image" Target="../media/image330.wmf"/><Relationship Id="rId13" Type="http://schemas.openxmlformats.org/officeDocument/2006/relationships/oleObject" Target="../embeddings/oleObject363.bin"/><Relationship Id="rId18" Type="http://schemas.openxmlformats.org/officeDocument/2006/relationships/image" Target="../media/image335.wmf"/><Relationship Id="rId26" Type="http://schemas.openxmlformats.org/officeDocument/2006/relationships/image" Target="../media/image339.wmf"/><Relationship Id="rId39" Type="http://schemas.openxmlformats.org/officeDocument/2006/relationships/oleObject" Target="../embeddings/oleObject376.bin"/><Relationship Id="rId3" Type="http://schemas.openxmlformats.org/officeDocument/2006/relationships/oleObject" Target="../embeddings/oleObject358.bin"/><Relationship Id="rId21" Type="http://schemas.openxmlformats.org/officeDocument/2006/relationships/oleObject" Target="../embeddings/oleObject367.bin"/><Relationship Id="rId34" Type="http://schemas.openxmlformats.org/officeDocument/2006/relationships/image" Target="../media/image343.wmf"/><Relationship Id="rId7" Type="http://schemas.openxmlformats.org/officeDocument/2006/relationships/oleObject" Target="../embeddings/oleObject360.bin"/><Relationship Id="rId12" Type="http://schemas.openxmlformats.org/officeDocument/2006/relationships/image" Target="../media/image332.wmf"/><Relationship Id="rId17" Type="http://schemas.openxmlformats.org/officeDocument/2006/relationships/oleObject" Target="../embeddings/oleObject365.bin"/><Relationship Id="rId25" Type="http://schemas.openxmlformats.org/officeDocument/2006/relationships/oleObject" Target="../embeddings/oleObject369.bin"/><Relationship Id="rId33" Type="http://schemas.openxmlformats.org/officeDocument/2006/relationships/oleObject" Target="../embeddings/oleObject373.bin"/><Relationship Id="rId38" Type="http://schemas.openxmlformats.org/officeDocument/2006/relationships/image" Target="../media/image345.wmf"/><Relationship Id="rId2" Type="http://schemas.openxmlformats.org/officeDocument/2006/relationships/slideLayout" Target="../slideLayouts/slideLayout7.xml"/><Relationship Id="rId16" Type="http://schemas.openxmlformats.org/officeDocument/2006/relationships/image" Target="../media/image334.wmf"/><Relationship Id="rId20" Type="http://schemas.openxmlformats.org/officeDocument/2006/relationships/image" Target="../media/image336.wmf"/><Relationship Id="rId29" Type="http://schemas.openxmlformats.org/officeDocument/2006/relationships/oleObject" Target="../embeddings/oleObject371.bin"/><Relationship Id="rId1" Type="http://schemas.openxmlformats.org/officeDocument/2006/relationships/vmlDrawing" Target="../drawings/vmlDrawing24.vml"/><Relationship Id="rId6" Type="http://schemas.openxmlformats.org/officeDocument/2006/relationships/image" Target="../media/image329.wmf"/><Relationship Id="rId11" Type="http://schemas.openxmlformats.org/officeDocument/2006/relationships/oleObject" Target="../embeddings/oleObject362.bin"/><Relationship Id="rId24" Type="http://schemas.openxmlformats.org/officeDocument/2006/relationships/image" Target="../media/image338.wmf"/><Relationship Id="rId32" Type="http://schemas.openxmlformats.org/officeDocument/2006/relationships/image" Target="../media/image342.wmf"/><Relationship Id="rId37" Type="http://schemas.openxmlformats.org/officeDocument/2006/relationships/oleObject" Target="../embeddings/oleObject375.bin"/><Relationship Id="rId40" Type="http://schemas.openxmlformats.org/officeDocument/2006/relationships/image" Target="../media/image346.emf"/><Relationship Id="rId5" Type="http://schemas.openxmlformats.org/officeDocument/2006/relationships/oleObject" Target="../embeddings/oleObject359.bin"/><Relationship Id="rId15" Type="http://schemas.openxmlformats.org/officeDocument/2006/relationships/oleObject" Target="../embeddings/oleObject364.bin"/><Relationship Id="rId23" Type="http://schemas.openxmlformats.org/officeDocument/2006/relationships/oleObject" Target="../embeddings/oleObject368.bin"/><Relationship Id="rId28" Type="http://schemas.openxmlformats.org/officeDocument/2006/relationships/image" Target="../media/image340.wmf"/><Relationship Id="rId36" Type="http://schemas.openxmlformats.org/officeDocument/2006/relationships/image" Target="../media/image344.wmf"/><Relationship Id="rId10" Type="http://schemas.openxmlformats.org/officeDocument/2006/relationships/image" Target="../media/image331.wmf"/><Relationship Id="rId19" Type="http://schemas.openxmlformats.org/officeDocument/2006/relationships/oleObject" Target="../embeddings/oleObject366.bin"/><Relationship Id="rId31" Type="http://schemas.openxmlformats.org/officeDocument/2006/relationships/oleObject" Target="../embeddings/oleObject372.bin"/><Relationship Id="rId4" Type="http://schemas.openxmlformats.org/officeDocument/2006/relationships/image" Target="../media/image328.wmf"/><Relationship Id="rId9" Type="http://schemas.openxmlformats.org/officeDocument/2006/relationships/oleObject" Target="../embeddings/oleObject361.bin"/><Relationship Id="rId14" Type="http://schemas.openxmlformats.org/officeDocument/2006/relationships/image" Target="../media/image333.wmf"/><Relationship Id="rId22" Type="http://schemas.openxmlformats.org/officeDocument/2006/relationships/image" Target="../media/image337.wmf"/><Relationship Id="rId27" Type="http://schemas.openxmlformats.org/officeDocument/2006/relationships/oleObject" Target="../embeddings/oleObject370.bin"/><Relationship Id="rId30" Type="http://schemas.openxmlformats.org/officeDocument/2006/relationships/image" Target="../media/image341.wmf"/><Relationship Id="rId35" Type="http://schemas.openxmlformats.org/officeDocument/2006/relationships/oleObject" Target="../embeddings/oleObject374.bin"/></Relationships>
</file>

<file path=ppt/slides/_rels/slide28.xml.rels><?xml version="1.0" encoding="UTF-8" standalone="yes"?>
<Relationships xmlns="http://schemas.openxmlformats.org/package/2006/relationships"><Relationship Id="rId8" Type="http://schemas.openxmlformats.org/officeDocument/2006/relationships/image" Target="../media/image348.emf"/><Relationship Id="rId13" Type="http://schemas.openxmlformats.org/officeDocument/2006/relationships/image" Target="../media/image23.png"/><Relationship Id="rId18" Type="http://schemas.openxmlformats.org/officeDocument/2006/relationships/image" Target="../media/image351.jpeg"/><Relationship Id="rId3" Type="http://schemas.openxmlformats.org/officeDocument/2006/relationships/oleObject" Target="../embeddings/oleObject377.bin"/><Relationship Id="rId7" Type="http://schemas.openxmlformats.org/officeDocument/2006/relationships/oleObject" Target="../embeddings/oleObject379.bin"/><Relationship Id="rId12" Type="http://schemas.openxmlformats.org/officeDocument/2006/relationships/image" Target="../media/image350.emf"/><Relationship Id="rId17" Type="http://schemas.openxmlformats.org/officeDocument/2006/relationships/image" Target="../media/image291.wmf"/><Relationship Id="rId2" Type="http://schemas.openxmlformats.org/officeDocument/2006/relationships/slideLayout" Target="../slideLayouts/slideLayout7.xml"/><Relationship Id="rId16" Type="http://schemas.openxmlformats.org/officeDocument/2006/relationships/oleObject" Target="../embeddings/oleObject383.bin"/><Relationship Id="rId1" Type="http://schemas.openxmlformats.org/officeDocument/2006/relationships/vmlDrawing" Target="../drawings/vmlDrawing25.vml"/><Relationship Id="rId6" Type="http://schemas.openxmlformats.org/officeDocument/2006/relationships/image" Target="../media/image330.wmf"/><Relationship Id="rId11" Type="http://schemas.openxmlformats.org/officeDocument/2006/relationships/oleObject" Target="../embeddings/oleObject381.bin"/><Relationship Id="rId5" Type="http://schemas.openxmlformats.org/officeDocument/2006/relationships/oleObject" Target="../embeddings/oleObject378.bin"/><Relationship Id="rId15" Type="http://schemas.openxmlformats.org/officeDocument/2006/relationships/image" Target="../media/image290.wmf"/><Relationship Id="rId10" Type="http://schemas.openxmlformats.org/officeDocument/2006/relationships/image" Target="../media/image349.emf"/><Relationship Id="rId4" Type="http://schemas.openxmlformats.org/officeDocument/2006/relationships/image" Target="../media/image347.wmf"/><Relationship Id="rId9" Type="http://schemas.openxmlformats.org/officeDocument/2006/relationships/oleObject" Target="../embeddings/oleObject380.bin"/><Relationship Id="rId14" Type="http://schemas.openxmlformats.org/officeDocument/2006/relationships/oleObject" Target="../embeddings/oleObject382.bin"/></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388.bin"/><Relationship Id="rId18" Type="http://schemas.openxmlformats.org/officeDocument/2006/relationships/image" Target="../media/image357.wmf"/><Relationship Id="rId26" Type="http://schemas.openxmlformats.org/officeDocument/2006/relationships/image" Target="../media/image361.emf"/><Relationship Id="rId39" Type="http://schemas.openxmlformats.org/officeDocument/2006/relationships/oleObject" Target="../embeddings/oleObject401.bin"/><Relationship Id="rId3" Type="http://schemas.openxmlformats.org/officeDocument/2006/relationships/notesSlide" Target="../notesSlides/notesSlide6.xml"/><Relationship Id="rId21" Type="http://schemas.openxmlformats.org/officeDocument/2006/relationships/oleObject" Target="../embeddings/oleObject392.bin"/><Relationship Id="rId34" Type="http://schemas.openxmlformats.org/officeDocument/2006/relationships/image" Target="../media/image365.wmf"/><Relationship Id="rId42" Type="http://schemas.openxmlformats.org/officeDocument/2006/relationships/image" Target="../media/image369.emf"/><Relationship Id="rId47" Type="http://schemas.openxmlformats.org/officeDocument/2006/relationships/oleObject" Target="../embeddings/oleObject405.bin"/><Relationship Id="rId50" Type="http://schemas.openxmlformats.org/officeDocument/2006/relationships/image" Target="../media/image373.emf"/><Relationship Id="rId7" Type="http://schemas.openxmlformats.org/officeDocument/2006/relationships/oleObject" Target="../embeddings/oleObject385.bin"/><Relationship Id="rId12" Type="http://schemas.openxmlformats.org/officeDocument/2006/relationships/image" Target="../media/image354.wmf"/><Relationship Id="rId17" Type="http://schemas.openxmlformats.org/officeDocument/2006/relationships/oleObject" Target="../embeddings/oleObject390.bin"/><Relationship Id="rId25" Type="http://schemas.openxmlformats.org/officeDocument/2006/relationships/oleObject" Target="../embeddings/oleObject394.bin"/><Relationship Id="rId33" Type="http://schemas.openxmlformats.org/officeDocument/2006/relationships/oleObject" Target="../embeddings/oleObject398.bin"/><Relationship Id="rId38" Type="http://schemas.openxmlformats.org/officeDocument/2006/relationships/image" Target="../media/image367.wmf"/><Relationship Id="rId46" Type="http://schemas.openxmlformats.org/officeDocument/2006/relationships/image" Target="../media/image371.wmf"/><Relationship Id="rId2" Type="http://schemas.openxmlformats.org/officeDocument/2006/relationships/slideLayout" Target="../slideLayouts/slideLayout7.xml"/><Relationship Id="rId16" Type="http://schemas.openxmlformats.org/officeDocument/2006/relationships/image" Target="../media/image356.wmf"/><Relationship Id="rId20" Type="http://schemas.openxmlformats.org/officeDocument/2006/relationships/image" Target="../media/image358.wmf"/><Relationship Id="rId29" Type="http://schemas.openxmlformats.org/officeDocument/2006/relationships/oleObject" Target="../embeddings/oleObject396.bin"/><Relationship Id="rId41" Type="http://schemas.openxmlformats.org/officeDocument/2006/relationships/oleObject" Target="../embeddings/oleObject402.bin"/><Relationship Id="rId54" Type="http://schemas.openxmlformats.org/officeDocument/2006/relationships/image" Target="../media/image30.wmf"/><Relationship Id="rId1" Type="http://schemas.openxmlformats.org/officeDocument/2006/relationships/vmlDrawing" Target="../drawings/vmlDrawing26.vml"/><Relationship Id="rId6" Type="http://schemas.openxmlformats.org/officeDocument/2006/relationships/image" Target="../media/image91.wmf"/><Relationship Id="rId11" Type="http://schemas.openxmlformats.org/officeDocument/2006/relationships/oleObject" Target="../embeddings/oleObject387.bin"/><Relationship Id="rId24" Type="http://schemas.openxmlformats.org/officeDocument/2006/relationships/image" Target="../media/image360.wmf"/><Relationship Id="rId32" Type="http://schemas.openxmlformats.org/officeDocument/2006/relationships/image" Target="../media/image364.wmf"/><Relationship Id="rId37" Type="http://schemas.openxmlformats.org/officeDocument/2006/relationships/oleObject" Target="../embeddings/oleObject400.bin"/><Relationship Id="rId40" Type="http://schemas.openxmlformats.org/officeDocument/2006/relationships/image" Target="../media/image368.wmf"/><Relationship Id="rId45" Type="http://schemas.openxmlformats.org/officeDocument/2006/relationships/oleObject" Target="../embeddings/oleObject404.bin"/><Relationship Id="rId53" Type="http://schemas.openxmlformats.org/officeDocument/2006/relationships/oleObject" Target="../embeddings/oleObject408.bin"/><Relationship Id="rId5" Type="http://schemas.openxmlformats.org/officeDocument/2006/relationships/oleObject" Target="../embeddings/oleObject384.bin"/><Relationship Id="rId15" Type="http://schemas.openxmlformats.org/officeDocument/2006/relationships/oleObject" Target="../embeddings/oleObject389.bin"/><Relationship Id="rId23" Type="http://schemas.openxmlformats.org/officeDocument/2006/relationships/oleObject" Target="../embeddings/oleObject393.bin"/><Relationship Id="rId28" Type="http://schemas.openxmlformats.org/officeDocument/2006/relationships/image" Target="../media/image362.emf"/><Relationship Id="rId36" Type="http://schemas.openxmlformats.org/officeDocument/2006/relationships/image" Target="../media/image366.wmf"/><Relationship Id="rId49" Type="http://schemas.openxmlformats.org/officeDocument/2006/relationships/oleObject" Target="../embeddings/oleObject406.bin"/><Relationship Id="rId10" Type="http://schemas.openxmlformats.org/officeDocument/2006/relationships/image" Target="../media/image353.wmf"/><Relationship Id="rId19" Type="http://schemas.openxmlformats.org/officeDocument/2006/relationships/oleObject" Target="../embeddings/oleObject391.bin"/><Relationship Id="rId31" Type="http://schemas.openxmlformats.org/officeDocument/2006/relationships/oleObject" Target="../embeddings/oleObject397.bin"/><Relationship Id="rId44" Type="http://schemas.openxmlformats.org/officeDocument/2006/relationships/image" Target="../media/image370.emf"/><Relationship Id="rId52" Type="http://schemas.openxmlformats.org/officeDocument/2006/relationships/image" Target="../media/image374.emf"/><Relationship Id="rId4" Type="http://schemas.openxmlformats.org/officeDocument/2006/relationships/image" Target="../media/image61.jpeg"/><Relationship Id="rId9" Type="http://schemas.openxmlformats.org/officeDocument/2006/relationships/oleObject" Target="../embeddings/oleObject386.bin"/><Relationship Id="rId14" Type="http://schemas.openxmlformats.org/officeDocument/2006/relationships/image" Target="../media/image355.wmf"/><Relationship Id="rId22" Type="http://schemas.openxmlformats.org/officeDocument/2006/relationships/image" Target="../media/image359.wmf"/><Relationship Id="rId27" Type="http://schemas.openxmlformats.org/officeDocument/2006/relationships/oleObject" Target="../embeddings/oleObject395.bin"/><Relationship Id="rId30" Type="http://schemas.openxmlformats.org/officeDocument/2006/relationships/image" Target="../media/image363.wmf"/><Relationship Id="rId35" Type="http://schemas.openxmlformats.org/officeDocument/2006/relationships/oleObject" Target="../embeddings/oleObject399.bin"/><Relationship Id="rId43" Type="http://schemas.openxmlformats.org/officeDocument/2006/relationships/oleObject" Target="../embeddings/oleObject403.bin"/><Relationship Id="rId48" Type="http://schemas.openxmlformats.org/officeDocument/2006/relationships/image" Target="../media/image372.emf"/><Relationship Id="rId8" Type="http://schemas.openxmlformats.org/officeDocument/2006/relationships/image" Target="../media/image352.wmf"/><Relationship Id="rId51" Type="http://schemas.openxmlformats.org/officeDocument/2006/relationships/oleObject" Target="../embeddings/oleObject407.bin"/></Relationships>
</file>

<file path=ppt/slides/_rels/slide3.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18" Type="http://schemas.openxmlformats.org/officeDocument/2006/relationships/image" Target="../media/image8.wmf"/><Relationship Id="rId26" Type="http://schemas.openxmlformats.org/officeDocument/2006/relationships/image" Target="../media/image12.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5.wmf"/><Relationship Id="rId17" Type="http://schemas.openxmlformats.org/officeDocument/2006/relationships/oleObject" Target="../embeddings/oleObject8.bin"/><Relationship Id="rId25" Type="http://schemas.openxmlformats.org/officeDocument/2006/relationships/oleObject" Target="../embeddings/oleObject12.bin"/><Relationship Id="rId2" Type="http://schemas.openxmlformats.org/officeDocument/2006/relationships/slideLayout" Target="../slideLayouts/slideLayout7.xml"/><Relationship Id="rId16" Type="http://schemas.openxmlformats.org/officeDocument/2006/relationships/image" Target="../media/image7.wmf"/><Relationship Id="rId20" Type="http://schemas.openxmlformats.org/officeDocument/2006/relationships/image" Target="../media/image9.wmf"/><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24" Type="http://schemas.openxmlformats.org/officeDocument/2006/relationships/image" Target="../media/image11.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image" Target="../media/image13.wmf"/><Relationship Id="rId10" Type="http://schemas.openxmlformats.org/officeDocument/2006/relationships/image" Target="../media/image4.wmf"/><Relationship Id="rId19" Type="http://schemas.openxmlformats.org/officeDocument/2006/relationships/oleObject" Target="../embeddings/oleObject9.bin"/><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 Id="rId22" Type="http://schemas.openxmlformats.org/officeDocument/2006/relationships/image" Target="../media/image10.wmf"/><Relationship Id="rId27" Type="http://schemas.openxmlformats.org/officeDocument/2006/relationships/oleObject" Target="../embeddings/oleObject13.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411.bin"/><Relationship Id="rId13" Type="http://schemas.openxmlformats.org/officeDocument/2006/relationships/image" Target="../media/image30.wmf"/><Relationship Id="rId18" Type="http://schemas.openxmlformats.org/officeDocument/2006/relationships/oleObject" Target="../embeddings/oleObject416.bin"/><Relationship Id="rId26" Type="http://schemas.openxmlformats.org/officeDocument/2006/relationships/oleObject" Target="../embeddings/oleObject421.bin"/><Relationship Id="rId39" Type="http://schemas.openxmlformats.org/officeDocument/2006/relationships/image" Target="../media/image385.wmf"/><Relationship Id="rId3" Type="http://schemas.openxmlformats.org/officeDocument/2006/relationships/image" Target="../media/image61.jpeg"/><Relationship Id="rId21" Type="http://schemas.openxmlformats.org/officeDocument/2006/relationships/oleObject" Target="../embeddings/oleObject418.bin"/><Relationship Id="rId34" Type="http://schemas.openxmlformats.org/officeDocument/2006/relationships/oleObject" Target="../embeddings/oleObject425.bin"/><Relationship Id="rId42" Type="http://schemas.openxmlformats.org/officeDocument/2006/relationships/oleObject" Target="../embeddings/oleObject429.bin"/><Relationship Id="rId7" Type="http://schemas.openxmlformats.org/officeDocument/2006/relationships/image" Target="../media/image352.wmf"/><Relationship Id="rId12" Type="http://schemas.openxmlformats.org/officeDocument/2006/relationships/oleObject" Target="../embeddings/oleObject413.bin"/><Relationship Id="rId17" Type="http://schemas.openxmlformats.org/officeDocument/2006/relationships/image" Target="../media/image371.wmf"/><Relationship Id="rId25" Type="http://schemas.openxmlformats.org/officeDocument/2006/relationships/image" Target="../media/image378.wmf"/><Relationship Id="rId33" Type="http://schemas.openxmlformats.org/officeDocument/2006/relationships/image" Target="../media/image382.wmf"/><Relationship Id="rId38" Type="http://schemas.openxmlformats.org/officeDocument/2006/relationships/oleObject" Target="../embeddings/oleObject427.bin"/><Relationship Id="rId2" Type="http://schemas.openxmlformats.org/officeDocument/2006/relationships/slideLayout" Target="../slideLayouts/slideLayout7.xml"/><Relationship Id="rId16" Type="http://schemas.openxmlformats.org/officeDocument/2006/relationships/oleObject" Target="../embeddings/oleObject415.bin"/><Relationship Id="rId20" Type="http://schemas.openxmlformats.org/officeDocument/2006/relationships/oleObject" Target="../embeddings/oleObject417.bin"/><Relationship Id="rId29" Type="http://schemas.openxmlformats.org/officeDocument/2006/relationships/image" Target="../media/image380.wmf"/><Relationship Id="rId41" Type="http://schemas.openxmlformats.org/officeDocument/2006/relationships/image" Target="../media/image386.wmf"/><Relationship Id="rId1" Type="http://schemas.openxmlformats.org/officeDocument/2006/relationships/vmlDrawing" Target="../drawings/vmlDrawing27.vml"/><Relationship Id="rId6" Type="http://schemas.openxmlformats.org/officeDocument/2006/relationships/oleObject" Target="../embeddings/oleObject410.bin"/><Relationship Id="rId11" Type="http://schemas.openxmlformats.org/officeDocument/2006/relationships/image" Target="../media/image375.wmf"/><Relationship Id="rId24" Type="http://schemas.openxmlformats.org/officeDocument/2006/relationships/oleObject" Target="../embeddings/oleObject420.bin"/><Relationship Id="rId32" Type="http://schemas.openxmlformats.org/officeDocument/2006/relationships/oleObject" Target="../embeddings/oleObject424.bin"/><Relationship Id="rId37" Type="http://schemas.openxmlformats.org/officeDocument/2006/relationships/image" Target="../media/image384.wmf"/><Relationship Id="rId40" Type="http://schemas.openxmlformats.org/officeDocument/2006/relationships/oleObject" Target="../embeddings/oleObject428.bin"/><Relationship Id="rId45" Type="http://schemas.openxmlformats.org/officeDocument/2006/relationships/image" Target="../media/image388.wmf"/><Relationship Id="rId5" Type="http://schemas.openxmlformats.org/officeDocument/2006/relationships/image" Target="../media/image91.wmf"/><Relationship Id="rId15" Type="http://schemas.openxmlformats.org/officeDocument/2006/relationships/image" Target="../media/image355.wmf"/><Relationship Id="rId23" Type="http://schemas.openxmlformats.org/officeDocument/2006/relationships/image" Target="../media/image377.wmf"/><Relationship Id="rId28" Type="http://schemas.openxmlformats.org/officeDocument/2006/relationships/oleObject" Target="../embeddings/oleObject422.bin"/><Relationship Id="rId36" Type="http://schemas.openxmlformats.org/officeDocument/2006/relationships/oleObject" Target="../embeddings/oleObject426.bin"/><Relationship Id="rId10" Type="http://schemas.openxmlformats.org/officeDocument/2006/relationships/oleObject" Target="../embeddings/oleObject412.bin"/><Relationship Id="rId19" Type="http://schemas.openxmlformats.org/officeDocument/2006/relationships/image" Target="../media/image376.wmf"/><Relationship Id="rId31" Type="http://schemas.openxmlformats.org/officeDocument/2006/relationships/image" Target="../media/image381.wmf"/><Relationship Id="rId44" Type="http://schemas.openxmlformats.org/officeDocument/2006/relationships/oleObject" Target="../embeddings/oleObject430.bin"/><Relationship Id="rId4" Type="http://schemas.openxmlformats.org/officeDocument/2006/relationships/oleObject" Target="../embeddings/oleObject409.bin"/><Relationship Id="rId9" Type="http://schemas.openxmlformats.org/officeDocument/2006/relationships/image" Target="../media/image353.wmf"/><Relationship Id="rId14" Type="http://schemas.openxmlformats.org/officeDocument/2006/relationships/oleObject" Target="../embeddings/oleObject414.bin"/><Relationship Id="rId22" Type="http://schemas.openxmlformats.org/officeDocument/2006/relationships/oleObject" Target="../embeddings/oleObject419.bin"/><Relationship Id="rId27" Type="http://schemas.openxmlformats.org/officeDocument/2006/relationships/image" Target="../media/image379.wmf"/><Relationship Id="rId30" Type="http://schemas.openxmlformats.org/officeDocument/2006/relationships/oleObject" Target="../embeddings/oleObject423.bin"/><Relationship Id="rId35" Type="http://schemas.openxmlformats.org/officeDocument/2006/relationships/image" Target="../media/image383.wmf"/><Relationship Id="rId43" Type="http://schemas.openxmlformats.org/officeDocument/2006/relationships/image" Target="../media/image387.emf"/></Relationships>
</file>

<file path=ppt/slides/_rels/slide31.xml.rels><?xml version="1.0" encoding="UTF-8" standalone="yes"?>
<Relationships xmlns="http://schemas.openxmlformats.org/package/2006/relationships"><Relationship Id="rId8" Type="http://schemas.openxmlformats.org/officeDocument/2006/relationships/image" Target="../media/image391.wmf"/><Relationship Id="rId13" Type="http://schemas.openxmlformats.org/officeDocument/2006/relationships/oleObject" Target="../embeddings/oleObject436.bin"/><Relationship Id="rId18" Type="http://schemas.openxmlformats.org/officeDocument/2006/relationships/image" Target="../media/image396.wmf"/><Relationship Id="rId26" Type="http://schemas.openxmlformats.org/officeDocument/2006/relationships/image" Target="../media/image400.emf"/><Relationship Id="rId3" Type="http://schemas.openxmlformats.org/officeDocument/2006/relationships/oleObject" Target="../embeddings/oleObject431.bin"/><Relationship Id="rId21" Type="http://schemas.openxmlformats.org/officeDocument/2006/relationships/oleObject" Target="../embeddings/oleObject440.bin"/><Relationship Id="rId34" Type="http://schemas.openxmlformats.org/officeDocument/2006/relationships/image" Target="../media/image403.emf"/><Relationship Id="rId7" Type="http://schemas.openxmlformats.org/officeDocument/2006/relationships/oleObject" Target="../embeddings/oleObject433.bin"/><Relationship Id="rId12" Type="http://schemas.openxmlformats.org/officeDocument/2006/relationships/image" Target="../media/image393.wmf"/><Relationship Id="rId17" Type="http://schemas.openxmlformats.org/officeDocument/2006/relationships/oleObject" Target="../embeddings/oleObject438.bin"/><Relationship Id="rId25" Type="http://schemas.openxmlformats.org/officeDocument/2006/relationships/oleObject" Target="../embeddings/oleObject442.bin"/><Relationship Id="rId33" Type="http://schemas.openxmlformats.org/officeDocument/2006/relationships/oleObject" Target="../embeddings/oleObject447.bin"/><Relationship Id="rId2" Type="http://schemas.openxmlformats.org/officeDocument/2006/relationships/slideLayout" Target="../slideLayouts/slideLayout7.xml"/><Relationship Id="rId16" Type="http://schemas.openxmlformats.org/officeDocument/2006/relationships/image" Target="../media/image395.wmf"/><Relationship Id="rId20" Type="http://schemas.openxmlformats.org/officeDocument/2006/relationships/image" Target="../media/image397.wmf"/><Relationship Id="rId29" Type="http://schemas.openxmlformats.org/officeDocument/2006/relationships/oleObject" Target="../embeddings/oleObject444.bin"/><Relationship Id="rId1" Type="http://schemas.openxmlformats.org/officeDocument/2006/relationships/vmlDrawing" Target="../drawings/vmlDrawing28.vml"/><Relationship Id="rId6" Type="http://schemas.openxmlformats.org/officeDocument/2006/relationships/image" Target="../media/image390.wmf"/><Relationship Id="rId11" Type="http://schemas.openxmlformats.org/officeDocument/2006/relationships/oleObject" Target="../embeddings/oleObject435.bin"/><Relationship Id="rId24" Type="http://schemas.openxmlformats.org/officeDocument/2006/relationships/image" Target="../media/image399.wmf"/><Relationship Id="rId32" Type="http://schemas.openxmlformats.org/officeDocument/2006/relationships/oleObject" Target="../embeddings/oleObject446.bin"/><Relationship Id="rId5" Type="http://schemas.openxmlformats.org/officeDocument/2006/relationships/oleObject" Target="../embeddings/oleObject432.bin"/><Relationship Id="rId15" Type="http://schemas.openxmlformats.org/officeDocument/2006/relationships/oleObject" Target="../embeddings/oleObject437.bin"/><Relationship Id="rId23" Type="http://schemas.openxmlformats.org/officeDocument/2006/relationships/oleObject" Target="../embeddings/oleObject441.bin"/><Relationship Id="rId28" Type="http://schemas.openxmlformats.org/officeDocument/2006/relationships/image" Target="../media/image401.wmf"/><Relationship Id="rId36" Type="http://schemas.openxmlformats.org/officeDocument/2006/relationships/image" Target="../media/image404.emf"/><Relationship Id="rId10" Type="http://schemas.openxmlformats.org/officeDocument/2006/relationships/image" Target="../media/image392.wmf"/><Relationship Id="rId19" Type="http://schemas.openxmlformats.org/officeDocument/2006/relationships/oleObject" Target="../embeddings/oleObject439.bin"/><Relationship Id="rId31" Type="http://schemas.openxmlformats.org/officeDocument/2006/relationships/oleObject" Target="../embeddings/oleObject445.bin"/><Relationship Id="rId4" Type="http://schemas.openxmlformats.org/officeDocument/2006/relationships/image" Target="../media/image389.wmf"/><Relationship Id="rId9" Type="http://schemas.openxmlformats.org/officeDocument/2006/relationships/oleObject" Target="../embeddings/oleObject434.bin"/><Relationship Id="rId14" Type="http://schemas.openxmlformats.org/officeDocument/2006/relationships/image" Target="../media/image394.emf"/><Relationship Id="rId22" Type="http://schemas.openxmlformats.org/officeDocument/2006/relationships/image" Target="../media/image398.wmf"/><Relationship Id="rId27" Type="http://schemas.openxmlformats.org/officeDocument/2006/relationships/oleObject" Target="../embeddings/oleObject443.bin"/><Relationship Id="rId30" Type="http://schemas.openxmlformats.org/officeDocument/2006/relationships/image" Target="../media/image402.wmf"/><Relationship Id="rId35" Type="http://schemas.openxmlformats.org/officeDocument/2006/relationships/oleObject" Target="../embeddings/oleObject448.bin"/></Relationships>
</file>

<file path=ppt/slides/_rels/slide32.xml.rels><?xml version="1.0" encoding="UTF-8" standalone="yes"?>
<Relationships xmlns="http://schemas.openxmlformats.org/package/2006/relationships"><Relationship Id="rId8" Type="http://schemas.openxmlformats.org/officeDocument/2006/relationships/image" Target="../media/image407.wmf"/><Relationship Id="rId13" Type="http://schemas.openxmlformats.org/officeDocument/2006/relationships/oleObject" Target="../embeddings/oleObject454.bin"/><Relationship Id="rId18" Type="http://schemas.openxmlformats.org/officeDocument/2006/relationships/image" Target="../media/image412.emf"/><Relationship Id="rId26" Type="http://schemas.openxmlformats.org/officeDocument/2006/relationships/oleObject" Target="../embeddings/oleObject460.bin"/><Relationship Id="rId39" Type="http://schemas.openxmlformats.org/officeDocument/2006/relationships/image" Target="../media/image422.emf"/><Relationship Id="rId3" Type="http://schemas.openxmlformats.org/officeDocument/2006/relationships/oleObject" Target="../embeddings/oleObject449.bin"/><Relationship Id="rId21" Type="http://schemas.openxmlformats.org/officeDocument/2006/relationships/image" Target="../media/image413.wmf"/><Relationship Id="rId34" Type="http://schemas.openxmlformats.org/officeDocument/2006/relationships/oleObject" Target="../embeddings/oleObject464.bin"/><Relationship Id="rId42" Type="http://schemas.openxmlformats.org/officeDocument/2006/relationships/oleObject" Target="../embeddings/oleObject468.bin"/><Relationship Id="rId47" Type="http://schemas.openxmlformats.org/officeDocument/2006/relationships/image" Target="../media/image426.wmf"/><Relationship Id="rId7" Type="http://schemas.openxmlformats.org/officeDocument/2006/relationships/oleObject" Target="../embeddings/oleObject451.bin"/><Relationship Id="rId12" Type="http://schemas.openxmlformats.org/officeDocument/2006/relationships/image" Target="../media/image409.wmf"/><Relationship Id="rId17" Type="http://schemas.openxmlformats.org/officeDocument/2006/relationships/oleObject" Target="../embeddings/oleObject456.bin"/><Relationship Id="rId25" Type="http://schemas.openxmlformats.org/officeDocument/2006/relationships/image" Target="../media/image415.wmf"/><Relationship Id="rId33" Type="http://schemas.openxmlformats.org/officeDocument/2006/relationships/image" Target="../media/image419.emf"/><Relationship Id="rId38" Type="http://schemas.openxmlformats.org/officeDocument/2006/relationships/oleObject" Target="../embeddings/oleObject466.bin"/><Relationship Id="rId46" Type="http://schemas.openxmlformats.org/officeDocument/2006/relationships/oleObject" Target="../embeddings/oleObject470.bin"/><Relationship Id="rId2" Type="http://schemas.openxmlformats.org/officeDocument/2006/relationships/slideLayout" Target="../slideLayouts/slideLayout7.xml"/><Relationship Id="rId16" Type="http://schemas.openxmlformats.org/officeDocument/2006/relationships/image" Target="../media/image411.emf"/><Relationship Id="rId20" Type="http://schemas.openxmlformats.org/officeDocument/2006/relationships/oleObject" Target="../embeddings/oleObject457.bin"/><Relationship Id="rId29" Type="http://schemas.openxmlformats.org/officeDocument/2006/relationships/image" Target="../media/image417.emf"/><Relationship Id="rId41" Type="http://schemas.openxmlformats.org/officeDocument/2006/relationships/image" Target="../media/image423.wmf"/><Relationship Id="rId1" Type="http://schemas.openxmlformats.org/officeDocument/2006/relationships/vmlDrawing" Target="../drawings/vmlDrawing29.vml"/><Relationship Id="rId6" Type="http://schemas.openxmlformats.org/officeDocument/2006/relationships/image" Target="../media/image406.wmf"/><Relationship Id="rId11" Type="http://schemas.openxmlformats.org/officeDocument/2006/relationships/oleObject" Target="../embeddings/oleObject453.bin"/><Relationship Id="rId24" Type="http://schemas.openxmlformats.org/officeDocument/2006/relationships/oleObject" Target="../embeddings/oleObject459.bin"/><Relationship Id="rId32" Type="http://schemas.openxmlformats.org/officeDocument/2006/relationships/oleObject" Target="../embeddings/oleObject463.bin"/><Relationship Id="rId37" Type="http://schemas.openxmlformats.org/officeDocument/2006/relationships/image" Target="../media/image421.wmf"/><Relationship Id="rId40" Type="http://schemas.openxmlformats.org/officeDocument/2006/relationships/oleObject" Target="../embeddings/oleObject467.bin"/><Relationship Id="rId45" Type="http://schemas.openxmlformats.org/officeDocument/2006/relationships/image" Target="../media/image425.wmf"/><Relationship Id="rId5" Type="http://schemas.openxmlformats.org/officeDocument/2006/relationships/oleObject" Target="../embeddings/oleObject450.bin"/><Relationship Id="rId15" Type="http://schemas.openxmlformats.org/officeDocument/2006/relationships/oleObject" Target="../embeddings/oleObject455.bin"/><Relationship Id="rId23" Type="http://schemas.openxmlformats.org/officeDocument/2006/relationships/image" Target="../media/image414.wmf"/><Relationship Id="rId28" Type="http://schemas.openxmlformats.org/officeDocument/2006/relationships/oleObject" Target="../embeddings/oleObject461.bin"/><Relationship Id="rId36" Type="http://schemas.openxmlformats.org/officeDocument/2006/relationships/oleObject" Target="../embeddings/oleObject465.bin"/><Relationship Id="rId10" Type="http://schemas.openxmlformats.org/officeDocument/2006/relationships/image" Target="../media/image408.wmf"/><Relationship Id="rId19" Type="http://schemas.openxmlformats.org/officeDocument/2006/relationships/image" Target="../media/image23.png"/><Relationship Id="rId31" Type="http://schemas.openxmlformats.org/officeDocument/2006/relationships/image" Target="../media/image418.wmf"/><Relationship Id="rId44" Type="http://schemas.openxmlformats.org/officeDocument/2006/relationships/oleObject" Target="../embeddings/oleObject469.bin"/><Relationship Id="rId4" Type="http://schemas.openxmlformats.org/officeDocument/2006/relationships/image" Target="../media/image405.wmf"/><Relationship Id="rId9" Type="http://schemas.openxmlformats.org/officeDocument/2006/relationships/oleObject" Target="../embeddings/oleObject452.bin"/><Relationship Id="rId14" Type="http://schemas.openxmlformats.org/officeDocument/2006/relationships/image" Target="../media/image410.wmf"/><Relationship Id="rId22" Type="http://schemas.openxmlformats.org/officeDocument/2006/relationships/oleObject" Target="../embeddings/oleObject458.bin"/><Relationship Id="rId27" Type="http://schemas.openxmlformats.org/officeDocument/2006/relationships/image" Target="../media/image416.emf"/><Relationship Id="rId30" Type="http://schemas.openxmlformats.org/officeDocument/2006/relationships/oleObject" Target="../embeddings/oleObject462.bin"/><Relationship Id="rId35" Type="http://schemas.openxmlformats.org/officeDocument/2006/relationships/image" Target="../media/image420.emf"/><Relationship Id="rId43" Type="http://schemas.openxmlformats.org/officeDocument/2006/relationships/image" Target="../media/image424.wmf"/></Relationships>
</file>

<file path=ppt/slides/_rels/slide33.xml.rels><?xml version="1.0" encoding="UTF-8" standalone="yes"?>
<Relationships xmlns="http://schemas.openxmlformats.org/package/2006/relationships"><Relationship Id="rId8" Type="http://schemas.openxmlformats.org/officeDocument/2006/relationships/image" Target="../media/image408.wmf"/><Relationship Id="rId13" Type="http://schemas.openxmlformats.org/officeDocument/2006/relationships/image" Target="../media/image23.png"/><Relationship Id="rId18" Type="http://schemas.openxmlformats.org/officeDocument/2006/relationships/oleObject" Target="../embeddings/oleObject478.bin"/><Relationship Id="rId26" Type="http://schemas.openxmlformats.org/officeDocument/2006/relationships/oleObject" Target="../embeddings/oleObject482.bin"/><Relationship Id="rId39" Type="http://schemas.openxmlformats.org/officeDocument/2006/relationships/image" Target="../media/image438.emf"/><Relationship Id="rId3" Type="http://schemas.openxmlformats.org/officeDocument/2006/relationships/oleObject" Target="../embeddings/oleObject471.bin"/><Relationship Id="rId21" Type="http://schemas.openxmlformats.org/officeDocument/2006/relationships/image" Target="../media/image429.wmf"/><Relationship Id="rId34" Type="http://schemas.openxmlformats.org/officeDocument/2006/relationships/oleObject" Target="../embeddings/oleObject486.bin"/><Relationship Id="rId42" Type="http://schemas.openxmlformats.org/officeDocument/2006/relationships/oleObject" Target="../embeddings/oleObject490.bin"/><Relationship Id="rId47" Type="http://schemas.openxmlformats.org/officeDocument/2006/relationships/image" Target="../media/image442.wmf"/><Relationship Id="rId7" Type="http://schemas.openxmlformats.org/officeDocument/2006/relationships/oleObject" Target="../embeddings/oleObject473.bin"/><Relationship Id="rId12" Type="http://schemas.openxmlformats.org/officeDocument/2006/relationships/image" Target="../media/image410.wmf"/><Relationship Id="rId17" Type="http://schemas.openxmlformats.org/officeDocument/2006/relationships/image" Target="../media/image414.wmf"/><Relationship Id="rId25" Type="http://schemas.openxmlformats.org/officeDocument/2006/relationships/image" Target="../media/image431.emf"/><Relationship Id="rId33" Type="http://schemas.openxmlformats.org/officeDocument/2006/relationships/image" Target="../media/image435.wmf"/><Relationship Id="rId38" Type="http://schemas.openxmlformats.org/officeDocument/2006/relationships/oleObject" Target="../embeddings/oleObject488.bin"/><Relationship Id="rId46" Type="http://schemas.openxmlformats.org/officeDocument/2006/relationships/oleObject" Target="../embeddings/oleObject492.bin"/><Relationship Id="rId2" Type="http://schemas.openxmlformats.org/officeDocument/2006/relationships/slideLayout" Target="../slideLayouts/slideLayout7.xml"/><Relationship Id="rId16" Type="http://schemas.openxmlformats.org/officeDocument/2006/relationships/oleObject" Target="../embeddings/oleObject477.bin"/><Relationship Id="rId20" Type="http://schemas.openxmlformats.org/officeDocument/2006/relationships/oleObject" Target="../embeddings/oleObject479.bin"/><Relationship Id="rId29" Type="http://schemas.openxmlformats.org/officeDocument/2006/relationships/image" Target="../media/image433.wmf"/><Relationship Id="rId41" Type="http://schemas.openxmlformats.org/officeDocument/2006/relationships/image" Target="../media/image439.wmf"/><Relationship Id="rId1" Type="http://schemas.openxmlformats.org/officeDocument/2006/relationships/vmlDrawing" Target="../drawings/vmlDrawing30.vml"/><Relationship Id="rId6" Type="http://schemas.openxmlformats.org/officeDocument/2006/relationships/image" Target="../media/image406.wmf"/><Relationship Id="rId11" Type="http://schemas.openxmlformats.org/officeDocument/2006/relationships/oleObject" Target="../embeddings/oleObject475.bin"/><Relationship Id="rId24" Type="http://schemas.openxmlformats.org/officeDocument/2006/relationships/oleObject" Target="../embeddings/oleObject481.bin"/><Relationship Id="rId32" Type="http://schemas.openxmlformats.org/officeDocument/2006/relationships/oleObject" Target="../embeddings/oleObject485.bin"/><Relationship Id="rId37" Type="http://schemas.openxmlformats.org/officeDocument/2006/relationships/image" Target="../media/image437.emf"/><Relationship Id="rId40" Type="http://schemas.openxmlformats.org/officeDocument/2006/relationships/oleObject" Target="../embeddings/oleObject489.bin"/><Relationship Id="rId45" Type="http://schemas.openxmlformats.org/officeDocument/2006/relationships/image" Target="../media/image441.wmf"/><Relationship Id="rId5" Type="http://schemas.openxmlformats.org/officeDocument/2006/relationships/oleObject" Target="../embeddings/oleObject472.bin"/><Relationship Id="rId15" Type="http://schemas.openxmlformats.org/officeDocument/2006/relationships/image" Target="../media/image427.wmf"/><Relationship Id="rId23" Type="http://schemas.openxmlformats.org/officeDocument/2006/relationships/image" Target="../media/image430.wmf"/><Relationship Id="rId28" Type="http://schemas.openxmlformats.org/officeDocument/2006/relationships/oleObject" Target="../embeddings/oleObject483.bin"/><Relationship Id="rId36" Type="http://schemas.openxmlformats.org/officeDocument/2006/relationships/oleObject" Target="../embeddings/oleObject487.bin"/><Relationship Id="rId10" Type="http://schemas.openxmlformats.org/officeDocument/2006/relationships/image" Target="../media/image409.wmf"/><Relationship Id="rId19" Type="http://schemas.openxmlformats.org/officeDocument/2006/relationships/image" Target="../media/image428.emf"/><Relationship Id="rId31" Type="http://schemas.openxmlformats.org/officeDocument/2006/relationships/image" Target="../media/image434.wmf"/><Relationship Id="rId44" Type="http://schemas.openxmlformats.org/officeDocument/2006/relationships/oleObject" Target="../embeddings/oleObject491.bin"/><Relationship Id="rId4" Type="http://schemas.openxmlformats.org/officeDocument/2006/relationships/image" Target="../media/image405.wmf"/><Relationship Id="rId9" Type="http://schemas.openxmlformats.org/officeDocument/2006/relationships/oleObject" Target="../embeddings/oleObject474.bin"/><Relationship Id="rId14" Type="http://schemas.openxmlformats.org/officeDocument/2006/relationships/oleObject" Target="../embeddings/oleObject476.bin"/><Relationship Id="rId22" Type="http://schemas.openxmlformats.org/officeDocument/2006/relationships/oleObject" Target="../embeddings/oleObject480.bin"/><Relationship Id="rId27" Type="http://schemas.openxmlformats.org/officeDocument/2006/relationships/image" Target="../media/image432.wmf"/><Relationship Id="rId30" Type="http://schemas.openxmlformats.org/officeDocument/2006/relationships/oleObject" Target="../embeddings/oleObject484.bin"/><Relationship Id="rId35" Type="http://schemas.openxmlformats.org/officeDocument/2006/relationships/image" Target="../media/image436.emf"/><Relationship Id="rId43" Type="http://schemas.openxmlformats.org/officeDocument/2006/relationships/image" Target="../media/image440.emf"/></Relationships>
</file>

<file path=ppt/slides/_rels/slide34.xml.rels><?xml version="1.0" encoding="UTF-8" standalone="yes"?>
<Relationships xmlns="http://schemas.openxmlformats.org/package/2006/relationships"><Relationship Id="rId8" Type="http://schemas.openxmlformats.org/officeDocument/2006/relationships/image" Target="../media/image445.wmf"/><Relationship Id="rId13" Type="http://schemas.openxmlformats.org/officeDocument/2006/relationships/oleObject" Target="../embeddings/oleObject498.bin"/><Relationship Id="rId18" Type="http://schemas.openxmlformats.org/officeDocument/2006/relationships/image" Target="../media/image450.emf"/><Relationship Id="rId26" Type="http://schemas.openxmlformats.org/officeDocument/2006/relationships/image" Target="../media/image454.wmf"/><Relationship Id="rId39" Type="http://schemas.openxmlformats.org/officeDocument/2006/relationships/image" Target="../media/image460.wmf"/><Relationship Id="rId3" Type="http://schemas.openxmlformats.org/officeDocument/2006/relationships/oleObject" Target="../embeddings/oleObject493.bin"/><Relationship Id="rId21" Type="http://schemas.openxmlformats.org/officeDocument/2006/relationships/oleObject" Target="../embeddings/oleObject502.bin"/><Relationship Id="rId34" Type="http://schemas.openxmlformats.org/officeDocument/2006/relationships/oleObject" Target="../embeddings/oleObject508.bin"/><Relationship Id="rId42" Type="http://schemas.openxmlformats.org/officeDocument/2006/relationships/oleObject" Target="../embeddings/oleObject512.bin"/><Relationship Id="rId7" Type="http://schemas.openxmlformats.org/officeDocument/2006/relationships/oleObject" Target="../embeddings/oleObject495.bin"/><Relationship Id="rId12" Type="http://schemas.openxmlformats.org/officeDocument/2006/relationships/image" Target="../media/image447.wmf"/><Relationship Id="rId17" Type="http://schemas.openxmlformats.org/officeDocument/2006/relationships/oleObject" Target="../embeddings/oleObject500.bin"/><Relationship Id="rId25" Type="http://schemas.openxmlformats.org/officeDocument/2006/relationships/oleObject" Target="../embeddings/oleObject504.bin"/><Relationship Id="rId33" Type="http://schemas.openxmlformats.org/officeDocument/2006/relationships/image" Target="../media/image457.wmf"/><Relationship Id="rId38" Type="http://schemas.openxmlformats.org/officeDocument/2006/relationships/oleObject" Target="../embeddings/oleObject510.bin"/><Relationship Id="rId2" Type="http://schemas.openxmlformats.org/officeDocument/2006/relationships/slideLayout" Target="../slideLayouts/slideLayout7.xml"/><Relationship Id="rId16" Type="http://schemas.openxmlformats.org/officeDocument/2006/relationships/image" Target="../media/image449.wmf"/><Relationship Id="rId20" Type="http://schemas.openxmlformats.org/officeDocument/2006/relationships/image" Target="../media/image451.wmf"/><Relationship Id="rId29" Type="http://schemas.openxmlformats.org/officeDocument/2006/relationships/oleObject" Target="../embeddings/oleObject506.bin"/><Relationship Id="rId41" Type="http://schemas.openxmlformats.org/officeDocument/2006/relationships/image" Target="../media/image461.wmf"/><Relationship Id="rId1" Type="http://schemas.openxmlformats.org/officeDocument/2006/relationships/vmlDrawing" Target="../drawings/vmlDrawing31.vml"/><Relationship Id="rId6" Type="http://schemas.openxmlformats.org/officeDocument/2006/relationships/image" Target="../media/image444.png"/><Relationship Id="rId11" Type="http://schemas.openxmlformats.org/officeDocument/2006/relationships/oleObject" Target="../embeddings/oleObject497.bin"/><Relationship Id="rId24" Type="http://schemas.openxmlformats.org/officeDocument/2006/relationships/image" Target="../media/image453.wmf"/><Relationship Id="rId32" Type="http://schemas.openxmlformats.org/officeDocument/2006/relationships/oleObject" Target="../embeddings/oleObject507.bin"/><Relationship Id="rId37" Type="http://schemas.openxmlformats.org/officeDocument/2006/relationships/image" Target="../media/image459.wmf"/><Relationship Id="rId40" Type="http://schemas.openxmlformats.org/officeDocument/2006/relationships/oleObject" Target="../embeddings/oleObject511.bin"/><Relationship Id="rId5" Type="http://schemas.openxmlformats.org/officeDocument/2006/relationships/oleObject" Target="../embeddings/oleObject494.bin"/><Relationship Id="rId15" Type="http://schemas.openxmlformats.org/officeDocument/2006/relationships/oleObject" Target="../embeddings/oleObject499.bin"/><Relationship Id="rId23" Type="http://schemas.openxmlformats.org/officeDocument/2006/relationships/oleObject" Target="../embeddings/oleObject503.bin"/><Relationship Id="rId28" Type="http://schemas.openxmlformats.org/officeDocument/2006/relationships/image" Target="../media/image455.wmf"/><Relationship Id="rId36" Type="http://schemas.openxmlformats.org/officeDocument/2006/relationships/oleObject" Target="../embeddings/oleObject509.bin"/><Relationship Id="rId10" Type="http://schemas.openxmlformats.org/officeDocument/2006/relationships/image" Target="../media/image446.wmf"/><Relationship Id="rId19" Type="http://schemas.openxmlformats.org/officeDocument/2006/relationships/oleObject" Target="../embeddings/oleObject501.bin"/><Relationship Id="rId31" Type="http://schemas.openxmlformats.org/officeDocument/2006/relationships/image" Target="../media/image23.png"/><Relationship Id="rId4" Type="http://schemas.openxmlformats.org/officeDocument/2006/relationships/image" Target="../media/image443.wmf"/><Relationship Id="rId9" Type="http://schemas.openxmlformats.org/officeDocument/2006/relationships/oleObject" Target="../embeddings/oleObject496.bin"/><Relationship Id="rId14" Type="http://schemas.openxmlformats.org/officeDocument/2006/relationships/image" Target="../media/image448.emf"/><Relationship Id="rId22" Type="http://schemas.openxmlformats.org/officeDocument/2006/relationships/image" Target="../media/image452.emf"/><Relationship Id="rId27" Type="http://schemas.openxmlformats.org/officeDocument/2006/relationships/oleObject" Target="../embeddings/oleObject505.bin"/><Relationship Id="rId30" Type="http://schemas.openxmlformats.org/officeDocument/2006/relationships/image" Target="../media/image456.wmf"/><Relationship Id="rId35" Type="http://schemas.openxmlformats.org/officeDocument/2006/relationships/image" Target="../media/image458.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3" Type="http://schemas.openxmlformats.org/officeDocument/2006/relationships/image" Target="../media/image466.wmf"/><Relationship Id="rId18" Type="http://schemas.openxmlformats.org/officeDocument/2006/relationships/oleObject" Target="../embeddings/oleObject520.bin"/><Relationship Id="rId26" Type="http://schemas.openxmlformats.org/officeDocument/2006/relationships/image" Target="../media/image472.wmf"/><Relationship Id="rId39" Type="http://schemas.openxmlformats.org/officeDocument/2006/relationships/oleObject" Target="../embeddings/oleObject531.bin"/><Relationship Id="rId21" Type="http://schemas.openxmlformats.org/officeDocument/2006/relationships/image" Target="../media/image470.wmf"/><Relationship Id="rId34" Type="http://schemas.openxmlformats.org/officeDocument/2006/relationships/image" Target="../media/image476.emf"/><Relationship Id="rId42" Type="http://schemas.openxmlformats.org/officeDocument/2006/relationships/image" Target="../media/image479.emf"/><Relationship Id="rId47" Type="http://schemas.openxmlformats.org/officeDocument/2006/relationships/oleObject" Target="../embeddings/oleObject535.bin"/><Relationship Id="rId50" Type="http://schemas.openxmlformats.org/officeDocument/2006/relationships/oleObject" Target="../embeddings/oleObject537.bin"/><Relationship Id="rId55" Type="http://schemas.openxmlformats.org/officeDocument/2006/relationships/image" Target="../media/image483.wmf"/><Relationship Id="rId63" Type="http://schemas.openxmlformats.org/officeDocument/2006/relationships/image" Target="../media/image487.wmf"/><Relationship Id="rId68" Type="http://schemas.openxmlformats.org/officeDocument/2006/relationships/oleObject" Target="../embeddings/oleObject547.bin"/><Relationship Id="rId7" Type="http://schemas.openxmlformats.org/officeDocument/2006/relationships/image" Target="../media/image463.emf"/><Relationship Id="rId2" Type="http://schemas.openxmlformats.org/officeDocument/2006/relationships/slideLayout" Target="../slideLayouts/slideLayout7.xml"/><Relationship Id="rId16" Type="http://schemas.openxmlformats.org/officeDocument/2006/relationships/oleObject" Target="../embeddings/oleObject519.bin"/><Relationship Id="rId29" Type="http://schemas.openxmlformats.org/officeDocument/2006/relationships/oleObject" Target="../embeddings/oleObject525.bin"/><Relationship Id="rId1" Type="http://schemas.openxmlformats.org/officeDocument/2006/relationships/vmlDrawing" Target="../drawings/vmlDrawing32.vml"/><Relationship Id="rId6" Type="http://schemas.openxmlformats.org/officeDocument/2006/relationships/oleObject" Target="../embeddings/oleObject514.bin"/><Relationship Id="rId11" Type="http://schemas.openxmlformats.org/officeDocument/2006/relationships/image" Target="../media/image465.emf"/><Relationship Id="rId24" Type="http://schemas.openxmlformats.org/officeDocument/2006/relationships/image" Target="../media/image471.wmf"/><Relationship Id="rId32" Type="http://schemas.openxmlformats.org/officeDocument/2006/relationships/image" Target="../media/image475.wmf"/><Relationship Id="rId37" Type="http://schemas.openxmlformats.org/officeDocument/2006/relationships/image" Target="../media/image477.wmf"/><Relationship Id="rId40" Type="http://schemas.openxmlformats.org/officeDocument/2006/relationships/image" Target="../media/image478.wmf"/><Relationship Id="rId45" Type="http://schemas.openxmlformats.org/officeDocument/2006/relationships/oleObject" Target="../embeddings/oleObject534.bin"/><Relationship Id="rId53" Type="http://schemas.openxmlformats.org/officeDocument/2006/relationships/image" Target="../media/image482.wmf"/><Relationship Id="rId58" Type="http://schemas.openxmlformats.org/officeDocument/2006/relationships/oleObject" Target="../embeddings/oleObject542.bin"/><Relationship Id="rId66" Type="http://schemas.openxmlformats.org/officeDocument/2006/relationships/oleObject" Target="../embeddings/oleObject546.bin"/><Relationship Id="rId5" Type="http://schemas.openxmlformats.org/officeDocument/2006/relationships/image" Target="../media/image462.wmf"/><Relationship Id="rId15" Type="http://schemas.openxmlformats.org/officeDocument/2006/relationships/image" Target="../media/image467.emf"/><Relationship Id="rId23" Type="http://schemas.openxmlformats.org/officeDocument/2006/relationships/oleObject" Target="../embeddings/oleObject522.bin"/><Relationship Id="rId28" Type="http://schemas.openxmlformats.org/officeDocument/2006/relationships/image" Target="../media/image473.wmf"/><Relationship Id="rId36" Type="http://schemas.openxmlformats.org/officeDocument/2006/relationships/oleObject" Target="../embeddings/oleObject529.bin"/><Relationship Id="rId49" Type="http://schemas.openxmlformats.org/officeDocument/2006/relationships/oleObject" Target="../embeddings/oleObject536.bin"/><Relationship Id="rId57" Type="http://schemas.openxmlformats.org/officeDocument/2006/relationships/image" Target="../media/image484.wmf"/><Relationship Id="rId61" Type="http://schemas.openxmlformats.org/officeDocument/2006/relationships/image" Target="../media/image486.wmf"/><Relationship Id="rId10" Type="http://schemas.openxmlformats.org/officeDocument/2006/relationships/oleObject" Target="../embeddings/oleObject516.bin"/><Relationship Id="rId19" Type="http://schemas.openxmlformats.org/officeDocument/2006/relationships/image" Target="../media/image469.wmf"/><Relationship Id="rId31" Type="http://schemas.openxmlformats.org/officeDocument/2006/relationships/oleObject" Target="../embeddings/oleObject526.bin"/><Relationship Id="rId44" Type="http://schemas.openxmlformats.org/officeDocument/2006/relationships/image" Target="../media/image480.wmf"/><Relationship Id="rId52" Type="http://schemas.openxmlformats.org/officeDocument/2006/relationships/oleObject" Target="../embeddings/oleObject539.bin"/><Relationship Id="rId60" Type="http://schemas.openxmlformats.org/officeDocument/2006/relationships/oleObject" Target="../embeddings/oleObject543.bin"/><Relationship Id="rId65" Type="http://schemas.openxmlformats.org/officeDocument/2006/relationships/image" Target="../media/image488.wmf"/><Relationship Id="rId4" Type="http://schemas.openxmlformats.org/officeDocument/2006/relationships/oleObject" Target="../embeddings/oleObject513.bin"/><Relationship Id="rId9" Type="http://schemas.openxmlformats.org/officeDocument/2006/relationships/image" Target="../media/image464.wmf"/><Relationship Id="rId14" Type="http://schemas.openxmlformats.org/officeDocument/2006/relationships/oleObject" Target="../embeddings/oleObject518.bin"/><Relationship Id="rId22" Type="http://schemas.openxmlformats.org/officeDocument/2006/relationships/image" Target="../media/image351.jpeg"/><Relationship Id="rId27" Type="http://schemas.openxmlformats.org/officeDocument/2006/relationships/oleObject" Target="../embeddings/oleObject524.bin"/><Relationship Id="rId30" Type="http://schemas.openxmlformats.org/officeDocument/2006/relationships/image" Target="../media/image474.wmf"/><Relationship Id="rId35" Type="http://schemas.openxmlformats.org/officeDocument/2006/relationships/oleObject" Target="../embeddings/oleObject528.bin"/><Relationship Id="rId43" Type="http://schemas.openxmlformats.org/officeDocument/2006/relationships/oleObject" Target="../embeddings/oleObject533.bin"/><Relationship Id="rId48" Type="http://schemas.openxmlformats.org/officeDocument/2006/relationships/image" Target="../media/image445.wmf"/><Relationship Id="rId56" Type="http://schemas.openxmlformats.org/officeDocument/2006/relationships/oleObject" Target="../embeddings/oleObject541.bin"/><Relationship Id="rId64" Type="http://schemas.openxmlformats.org/officeDocument/2006/relationships/oleObject" Target="../embeddings/oleObject545.bin"/><Relationship Id="rId69" Type="http://schemas.openxmlformats.org/officeDocument/2006/relationships/image" Target="../media/image490.emf"/><Relationship Id="rId8" Type="http://schemas.openxmlformats.org/officeDocument/2006/relationships/oleObject" Target="../embeddings/oleObject515.bin"/><Relationship Id="rId51" Type="http://schemas.openxmlformats.org/officeDocument/2006/relationships/oleObject" Target="../embeddings/oleObject538.bin"/><Relationship Id="rId3" Type="http://schemas.openxmlformats.org/officeDocument/2006/relationships/image" Target="../media/image491.emf"/><Relationship Id="rId12" Type="http://schemas.openxmlformats.org/officeDocument/2006/relationships/oleObject" Target="../embeddings/oleObject517.bin"/><Relationship Id="rId17" Type="http://schemas.openxmlformats.org/officeDocument/2006/relationships/image" Target="../media/image468.wmf"/><Relationship Id="rId25" Type="http://schemas.openxmlformats.org/officeDocument/2006/relationships/oleObject" Target="../embeddings/oleObject523.bin"/><Relationship Id="rId33" Type="http://schemas.openxmlformats.org/officeDocument/2006/relationships/oleObject" Target="../embeddings/oleObject527.bin"/><Relationship Id="rId38" Type="http://schemas.openxmlformats.org/officeDocument/2006/relationships/oleObject" Target="../embeddings/oleObject530.bin"/><Relationship Id="rId46" Type="http://schemas.openxmlformats.org/officeDocument/2006/relationships/image" Target="../media/image481.wmf"/><Relationship Id="rId59" Type="http://schemas.openxmlformats.org/officeDocument/2006/relationships/image" Target="../media/image485.wmf"/><Relationship Id="rId67" Type="http://schemas.openxmlformats.org/officeDocument/2006/relationships/image" Target="../media/image489.wmf"/><Relationship Id="rId20" Type="http://schemas.openxmlformats.org/officeDocument/2006/relationships/oleObject" Target="../embeddings/oleObject521.bin"/><Relationship Id="rId41" Type="http://schemas.openxmlformats.org/officeDocument/2006/relationships/oleObject" Target="../embeddings/oleObject532.bin"/><Relationship Id="rId54" Type="http://schemas.openxmlformats.org/officeDocument/2006/relationships/oleObject" Target="../embeddings/oleObject540.bin"/><Relationship Id="rId62" Type="http://schemas.openxmlformats.org/officeDocument/2006/relationships/oleObject" Target="../embeddings/oleObject544.bin"/></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550.bin"/><Relationship Id="rId13" Type="http://schemas.openxmlformats.org/officeDocument/2006/relationships/image" Target="../media/image471.wmf"/><Relationship Id="rId18" Type="http://schemas.openxmlformats.org/officeDocument/2006/relationships/oleObject" Target="../embeddings/oleObject555.bin"/><Relationship Id="rId26" Type="http://schemas.openxmlformats.org/officeDocument/2006/relationships/oleObject" Target="../embeddings/oleObject560.bin"/><Relationship Id="rId39" Type="http://schemas.openxmlformats.org/officeDocument/2006/relationships/image" Target="../media/image506.emf"/><Relationship Id="rId3" Type="http://schemas.openxmlformats.org/officeDocument/2006/relationships/image" Target="../media/image351.jpeg"/><Relationship Id="rId21" Type="http://schemas.openxmlformats.org/officeDocument/2006/relationships/oleObject" Target="../embeddings/oleObject557.bin"/><Relationship Id="rId34" Type="http://schemas.openxmlformats.org/officeDocument/2006/relationships/oleObject" Target="../embeddings/oleObject564.bin"/><Relationship Id="rId42" Type="http://schemas.openxmlformats.org/officeDocument/2006/relationships/oleObject" Target="../embeddings/oleObject568.bin"/><Relationship Id="rId47" Type="http://schemas.openxmlformats.org/officeDocument/2006/relationships/image" Target="../media/image510.wmf"/><Relationship Id="rId7" Type="http://schemas.openxmlformats.org/officeDocument/2006/relationships/image" Target="../media/image493.wmf"/><Relationship Id="rId12" Type="http://schemas.openxmlformats.org/officeDocument/2006/relationships/oleObject" Target="../embeddings/oleObject552.bin"/><Relationship Id="rId17" Type="http://schemas.openxmlformats.org/officeDocument/2006/relationships/image" Target="../media/image497.emf"/><Relationship Id="rId25" Type="http://schemas.openxmlformats.org/officeDocument/2006/relationships/image" Target="../media/image499.wmf"/><Relationship Id="rId33" Type="http://schemas.openxmlformats.org/officeDocument/2006/relationships/image" Target="../media/image503.wmf"/><Relationship Id="rId38" Type="http://schemas.openxmlformats.org/officeDocument/2006/relationships/oleObject" Target="../embeddings/oleObject566.bin"/><Relationship Id="rId46" Type="http://schemas.openxmlformats.org/officeDocument/2006/relationships/oleObject" Target="../embeddings/oleObject570.bin"/><Relationship Id="rId2" Type="http://schemas.openxmlformats.org/officeDocument/2006/relationships/slideLayout" Target="../slideLayouts/slideLayout7.xml"/><Relationship Id="rId16" Type="http://schemas.openxmlformats.org/officeDocument/2006/relationships/oleObject" Target="../embeddings/oleObject554.bin"/><Relationship Id="rId20" Type="http://schemas.openxmlformats.org/officeDocument/2006/relationships/oleObject" Target="../embeddings/oleObject556.bin"/><Relationship Id="rId29" Type="http://schemas.openxmlformats.org/officeDocument/2006/relationships/image" Target="../media/image501.wmf"/><Relationship Id="rId41" Type="http://schemas.openxmlformats.org/officeDocument/2006/relationships/image" Target="../media/image507.emf"/><Relationship Id="rId1" Type="http://schemas.openxmlformats.org/officeDocument/2006/relationships/vmlDrawing" Target="../drawings/vmlDrawing33.vml"/><Relationship Id="rId6" Type="http://schemas.openxmlformats.org/officeDocument/2006/relationships/oleObject" Target="../embeddings/oleObject549.bin"/><Relationship Id="rId11" Type="http://schemas.openxmlformats.org/officeDocument/2006/relationships/image" Target="../media/image495.wmf"/><Relationship Id="rId24" Type="http://schemas.openxmlformats.org/officeDocument/2006/relationships/oleObject" Target="../embeddings/oleObject559.bin"/><Relationship Id="rId32" Type="http://schemas.openxmlformats.org/officeDocument/2006/relationships/oleObject" Target="../embeddings/oleObject563.bin"/><Relationship Id="rId37" Type="http://schemas.openxmlformats.org/officeDocument/2006/relationships/image" Target="../media/image505.wmf"/><Relationship Id="rId40" Type="http://schemas.openxmlformats.org/officeDocument/2006/relationships/oleObject" Target="../embeddings/oleObject567.bin"/><Relationship Id="rId45" Type="http://schemas.openxmlformats.org/officeDocument/2006/relationships/image" Target="../media/image509.emf"/><Relationship Id="rId5" Type="http://schemas.openxmlformats.org/officeDocument/2006/relationships/image" Target="../media/image492.wmf"/><Relationship Id="rId15" Type="http://schemas.openxmlformats.org/officeDocument/2006/relationships/image" Target="../media/image496.wmf"/><Relationship Id="rId23" Type="http://schemas.openxmlformats.org/officeDocument/2006/relationships/image" Target="../media/image498.wmf"/><Relationship Id="rId28" Type="http://schemas.openxmlformats.org/officeDocument/2006/relationships/oleObject" Target="../embeddings/oleObject561.bin"/><Relationship Id="rId36" Type="http://schemas.openxmlformats.org/officeDocument/2006/relationships/oleObject" Target="../embeddings/oleObject565.bin"/><Relationship Id="rId10" Type="http://schemas.openxmlformats.org/officeDocument/2006/relationships/oleObject" Target="../embeddings/oleObject551.bin"/><Relationship Id="rId19" Type="http://schemas.openxmlformats.org/officeDocument/2006/relationships/image" Target="../media/image31.wmf"/><Relationship Id="rId31" Type="http://schemas.openxmlformats.org/officeDocument/2006/relationships/image" Target="../media/image502.wmf"/><Relationship Id="rId44" Type="http://schemas.openxmlformats.org/officeDocument/2006/relationships/oleObject" Target="../embeddings/oleObject569.bin"/><Relationship Id="rId4" Type="http://schemas.openxmlformats.org/officeDocument/2006/relationships/oleObject" Target="../embeddings/oleObject548.bin"/><Relationship Id="rId9" Type="http://schemas.openxmlformats.org/officeDocument/2006/relationships/image" Target="../media/image494.emf"/><Relationship Id="rId14" Type="http://schemas.openxmlformats.org/officeDocument/2006/relationships/oleObject" Target="../embeddings/oleObject553.bin"/><Relationship Id="rId22" Type="http://schemas.openxmlformats.org/officeDocument/2006/relationships/oleObject" Target="../embeddings/oleObject558.bin"/><Relationship Id="rId27" Type="http://schemas.openxmlformats.org/officeDocument/2006/relationships/image" Target="../media/image500.wmf"/><Relationship Id="rId30" Type="http://schemas.openxmlformats.org/officeDocument/2006/relationships/oleObject" Target="../embeddings/oleObject562.bin"/><Relationship Id="rId35" Type="http://schemas.openxmlformats.org/officeDocument/2006/relationships/image" Target="../media/image504.wmf"/><Relationship Id="rId43" Type="http://schemas.openxmlformats.org/officeDocument/2006/relationships/image" Target="../media/image508.emf"/></Relationships>
</file>

<file path=ppt/slides/_rels/slide38.xml.rels><?xml version="1.0" encoding="UTF-8" standalone="yes"?>
<Relationships xmlns="http://schemas.openxmlformats.org/package/2006/relationships"><Relationship Id="rId8" Type="http://schemas.openxmlformats.org/officeDocument/2006/relationships/image" Target="../media/image513.wmf"/><Relationship Id="rId13" Type="http://schemas.openxmlformats.org/officeDocument/2006/relationships/oleObject" Target="../embeddings/oleObject576.bin"/><Relationship Id="rId18" Type="http://schemas.openxmlformats.org/officeDocument/2006/relationships/image" Target="../media/image518.wmf"/><Relationship Id="rId3" Type="http://schemas.openxmlformats.org/officeDocument/2006/relationships/oleObject" Target="../embeddings/oleObject571.bin"/><Relationship Id="rId21" Type="http://schemas.openxmlformats.org/officeDocument/2006/relationships/image" Target="../media/image519.wmf"/><Relationship Id="rId7" Type="http://schemas.openxmlformats.org/officeDocument/2006/relationships/oleObject" Target="../embeddings/oleObject573.bin"/><Relationship Id="rId12" Type="http://schemas.openxmlformats.org/officeDocument/2006/relationships/image" Target="../media/image515.wmf"/><Relationship Id="rId17" Type="http://schemas.openxmlformats.org/officeDocument/2006/relationships/oleObject" Target="../embeddings/oleObject578.bin"/><Relationship Id="rId25" Type="http://schemas.openxmlformats.org/officeDocument/2006/relationships/image" Target="../media/image521.wmf"/><Relationship Id="rId2" Type="http://schemas.openxmlformats.org/officeDocument/2006/relationships/slideLayout" Target="../slideLayouts/slideLayout7.xml"/><Relationship Id="rId16" Type="http://schemas.openxmlformats.org/officeDocument/2006/relationships/image" Target="../media/image517.wmf"/><Relationship Id="rId20" Type="http://schemas.openxmlformats.org/officeDocument/2006/relationships/oleObject" Target="../embeddings/oleObject579.bin"/><Relationship Id="rId1" Type="http://schemas.openxmlformats.org/officeDocument/2006/relationships/vmlDrawing" Target="../drawings/vmlDrawing34.vml"/><Relationship Id="rId6" Type="http://schemas.openxmlformats.org/officeDocument/2006/relationships/image" Target="../media/image512.wmf"/><Relationship Id="rId11" Type="http://schemas.openxmlformats.org/officeDocument/2006/relationships/oleObject" Target="../embeddings/oleObject575.bin"/><Relationship Id="rId24" Type="http://schemas.openxmlformats.org/officeDocument/2006/relationships/oleObject" Target="../embeddings/oleObject581.bin"/><Relationship Id="rId5" Type="http://schemas.openxmlformats.org/officeDocument/2006/relationships/oleObject" Target="../embeddings/oleObject572.bin"/><Relationship Id="rId15" Type="http://schemas.openxmlformats.org/officeDocument/2006/relationships/oleObject" Target="../embeddings/oleObject577.bin"/><Relationship Id="rId23" Type="http://schemas.openxmlformats.org/officeDocument/2006/relationships/image" Target="../media/image520.wmf"/><Relationship Id="rId10" Type="http://schemas.openxmlformats.org/officeDocument/2006/relationships/image" Target="../media/image514.wmf"/><Relationship Id="rId19" Type="http://schemas.openxmlformats.org/officeDocument/2006/relationships/image" Target="../media/image522.emf"/><Relationship Id="rId4" Type="http://schemas.openxmlformats.org/officeDocument/2006/relationships/image" Target="../media/image511.wmf"/><Relationship Id="rId9" Type="http://schemas.openxmlformats.org/officeDocument/2006/relationships/oleObject" Target="../embeddings/oleObject574.bin"/><Relationship Id="rId14" Type="http://schemas.openxmlformats.org/officeDocument/2006/relationships/image" Target="../media/image516.wmf"/><Relationship Id="rId22" Type="http://schemas.openxmlformats.org/officeDocument/2006/relationships/oleObject" Target="../embeddings/oleObject580.bin"/></Relationships>
</file>

<file path=ppt/slides/_rels/slide39.xml.rels><?xml version="1.0" encoding="UTF-8" standalone="yes"?>
<Relationships xmlns="http://schemas.openxmlformats.org/package/2006/relationships"><Relationship Id="rId13" Type="http://schemas.openxmlformats.org/officeDocument/2006/relationships/image" Target="../media/image526.wmf"/><Relationship Id="rId18" Type="http://schemas.openxmlformats.org/officeDocument/2006/relationships/oleObject" Target="../embeddings/oleObject590.bin"/><Relationship Id="rId26" Type="http://schemas.openxmlformats.org/officeDocument/2006/relationships/oleObject" Target="../embeddings/oleObject594.bin"/><Relationship Id="rId39" Type="http://schemas.openxmlformats.org/officeDocument/2006/relationships/oleObject" Target="../embeddings/oleObject601.bin"/><Relationship Id="rId21" Type="http://schemas.openxmlformats.org/officeDocument/2006/relationships/image" Target="../media/image530.wmf"/><Relationship Id="rId34" Type="http://schemas.openxmlformats.org/officeDocument/2006/relationships/oleObject" Target="../embeddings/oleObject598.bin"/><Relationship Id="rId42" Type="http://schemas.openxmlformats.org/officeDocument/2006/relationships/image" Target="../media/image539.wmf"/><Relationship Id="rId47" Type="http://schemas.openxmlformats.org/officeDocument/2006/relationships/oleObject" Target="../embeddings/oleObject605.bin"/><Relationship Id="rId50" Type="http://schemas.openxmlformats.org/officeDocument/2006/relationships/image" Target="../media/image543.emf"/><Relationship Id="rId55" Type="http://schemas.openxmlformats.org/officeDocument/2006/relationships/image" Target="../media/image544.wmf"/><Relationship Id="rId7" Type="http://schemas.openxmlformats.org/officeDocument/2006/relationships/oleObject" Target="../embeddings/oleObject584.bin"/><Relationship Id="rId12" Type="http://schemas.openxmlformats.org/officeDocument/2006/relationships/oleObject" Target="../embeddings/oleObject587.bin"/><Relationship Id="rId17" Type="http://schemas.openxmlformats.org/officeDocument/2006/relationships/image" Target="../media/image528.wmf"/><Relationship Id="rId25" Type="http://schemas.openxmlformats.org/officeDocument/2006/relationships/image" Target="../media/image531.wmf"/><Relationship Id="rId33" Type="http://schemas.openxmlformats.org/officeDocument/2006/relationships/image" Target="../media/image535.wmf"/><Relationship Id="rId38" Type="http://schemas.openxmlformats.org/officeDocument/2006/relationships/image" Target="../media/image537.wmf"/><Relationship Id="rId46" Type="http://schemas.openxmlformats.org/officeDocument/2006/relationships/image" Target="../media/image541.wmf"/><Relationship Id="rId2" Type="http://schemas.openxmlformats.org/officeDocument/2006/relationships/slideLayout" Target="../slideLayouts/slideLayout7.xml"/><Relationship Id="rId16" Type="http://schemas.openxmlformats.org/officeDocument/2006/relationships/oleObject" Target="../embeddings/oleObject589.bin"/><Relationship Id="rId20" Type="http://schemas.openxmlformats.org/officeDocument/2006/relationships/oleObject" Target="../embeddings/oleObject591.bin"/><Relationship Id="rId29" Type="http://schemas.openxmlformats.org/officeDocument/2006/relationships/image" Target="../media/image533.wmf"/><Relationship Id="rId41" Type="http://schemas.openxmlformats.org/officeDocument/2006/relationships/oleObject" Target="../embeddings/oleObject602.bin"/><Relationship Id="rId54" Type="http://schemas.openxmlformats.org/officeDocument/2006/relationships/oleObject" Target="../embeddings/oleObject609.bin"/><Relationship Id="rId1" Type="http://schemas.openxmlformats.org/officeDocument/2006/relationships/vmlDrawing" Target="../drawings/vmlDrawing35.vml"/><Relationship Id="rId6" Type="http://schemas.openxmlformats.org/officeDocument/2006/relationships/image" Target="../media/image524.wmf"/><Relationship Id="rId11" Type="http://schemas.openxmlformats.org/officeDocument/2006/relationships/image" Target="../media/image525.wmf"/><Relationship Id="rId24" Type="http://schemas.openxmlformats.org/officeDocument/2006/relationships/oleObject" Target="../embeddings/oleObject593.bin"/><Relationship Id="rId32" Type="http://schemas.openxmlformats.org/officeDocument/2006/relationships/oleObject" Target="../embeddings/oleObject597.bin"/><Relationship Id="rId37" Type="http://schemas.openxmlformats.org/officeDocument/2006/relationships/oleObject" Target="../embeddings/oleObject600.bin"/><Relationship Id="rId40" Type="http://schemas.openxmlformats.org/officeDocument/2006/relationships/image" Target="../media/image538.wmf"/><Relationship Id="rId45" Type="http://schemas.openxmlformats.org/officeDocument/2006/relationships/oleObject" Target="../embeddings/oleObject604.bin"/><Relationship Id="rId53" Type="http://schemas.openxmlformats.org/officeDocument/2006/relationships/image" Target="../media/image13.wmf"/><Relationship Id="rId5" Type="http://schemas.openxmlformats.org/officeDocument/2006/relationships/oleObject" Target="../embeddings/oleObject583.bin"/><Relationship Id="rId15" Type="http://schemas.openxmlformats.org/officeDocument/2006/relationships/image" Target="../media/image527.wmf"/><Relationship Id="rId23" Type="http://schemas.openxmlformats.org/officeDocument/2006/relationships/image" Target="../media/image30.wmf"/><Relationship Id="rId28" Type="http://schemas.openxmlformats.org/officeDocument/2006/relationships/oleObject" Target="../embeddings/oleObject595.bin"/><Relationship Id="rId36" Type="http://schemas.openxmlformats.org/officeDocument/2006/relationships/image" Target="../media/image536.wmf"/><Relationship Id="rId49" Type="http://schemas.openxmlformats.org/officeDocument/2006/relationships/oleObject" Target="../embeddings/oleObject606.bin"/><Relationship Id="rId10" Type="http://schemas.openxmlformats.org/officeDocument/2006/relationships/oleObject" Target="../embeddings/oleObject586.bin"/><Relationship Id="rId19" Type="http://schemas.openxmlformats.org/officeDocument/2006/relationships/image" Target="../media/image529.wmf"/><Relationship Id="rId31" Type="http://schemas.openxmlformats.org/officeDocument/2006/relationships/image" Target="../media/image534.wmf"/><Relationship Id="rId44" Type="http://schemas.openxmlformats.org/officeDocument/2006/relationships/image" Target="../media/image540.wmf"/><Relationship Id="rId52" Type="http://schemas.openxmlformats.org/officeDocument/2006/relationships/oleObject" Target="../embeddings/oleObject608.bin"/><Relationship Id="rId4" Type="http://schemas.openxmlformats.org/officeDocument/2006/relationships/image" Target="../media/image523.wmf"/><Relationship Id="rId9" Type="http://schemas.openxmlformats.org/officeDocument/2006/relationships/oleObject" Target="../embeddings/oleObject585.bin"/><Relationship Id="rId14" Type="http://schemas.openxmlformats.org/officeDocument/2006/relationships/oleObject" Target="../embeddings/oleObject588.bin"/><Relationship Id="rId22" Type="http://schemas.openxmlformats.org/officeDocument/2006/relationships/oleObject" Target="../embeddings/oleObject592.bin"/><Relationship Id="rId27" Type="http://schemas.openxmlformats.org/officeDocument/2006/relationships/image" Target="../media/image532.wmf"/><Relationship Id="rId30" Type="http://schemas.openxmlformats.org/officeDocument/2006/relationships/oleObject" Target="../embeddings/oleObject596.bin"/><Relationship Id="rId35" Type="http://schemas.openxmlformats.org/officeDocument/2006/relationships/oleObject" Target="../embeddings/oleObject599.bin"/><Relationship Id="rId43" Type="http://schemas.openxmlformats.org/officeDocument/2006/relationships/oleObject" Target="../embeddings/oleObject603.bin"/><Relationship Id="rId48" Type="http://schemas.openxmlformats.org/officeDocument/2006/relationships/image" Target="../media/image542.wmf"/><Relationship Id="rId56" Type="http://schemas.openxmlformats.org/officeDocument/2006/relationships/oleObject" Target="../embeddings/oleObject610.bin"/><Relationship Id="rId8" Type="http://schemas.openxmlformats.org/officeDocument/2006/relationships/image" Target="../media/image29.wmf"/><Relationship Id="rId51" Type="http://schemas.openxmlformats.org/officeDocument/2006/relationships/oleObject" Target="../embeddings/oleObject607.bin"/><Relationship Id="rId3" Type="http://schemas.openxmlformats.org/officeDocument/2006/relationships/oleObject" Target="../embeddings/oleObject582.bin"/></Relationships>
</file>

<file path=ppt/slides/_rels/slide4.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19.bin"/><Relationship Id="rId18" Type="http://schemas.openxmlformats.org/officeDocument/2006/relationships/image" Target="../media/image20.wmf"/><Relationship Id="rId3" Type="http://schemas.openxmlformats.org/officeDocument/2006/relationships/oleObject" Target="../embeddings/oleObject14.bin"/><Relationship Id="rId21" Type="http://schemas.openxmlformats.org/officeDocument/2006/relationships/oleObject" Target="../embeddings/oleObject23.bin"/><Relationship Id="rId7" Type="http://schemas.openxmlformats.org/officeDocument/2006/relationships/oleObject" Target="../embeddings/oleObject16.bin"/><Relationship Id="rId12" Type="http://schemas.openxmlformats.org/officeDocument/2006/relationships/image" Target="../media/image17.wmf"/><Relationship Id="rId17" Type="http://schemas.openxmlformats.org/officeDocument/2006/relationships/oleObject" Target="../embeddings/oleObject21.bin"/><Relationship Id="rId2" Type="http://schemas.openxmlformats.org/officeDocument/2006/relationships/slideLayout" Target="../slideLayouts/slideLayout7.xml"/><Relationship Id="rId16" Type="http://schemas.openxmlformats.org/officeDocument/2006/relationships/image" Target="../media/image19.wmf"/><Relationship Id="rId20" Type="http://schemas.openxmlformats.org/officeDocument/2006/relationships/image" Target="../media/image21.wmf"/><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20.bin"/><Relationship Id="rId23" Type="http://schemas.openxmlformats.org/officeDocument/2006/relationships/image" Target="../media/image23.png"/><Relationship Id="rId10" Type="http://schemas.openxmlformats.org/officeDocument/2006/relationships/image" Target="../media/image16.wmf"/><Relationship Id="rId19" Type="http://schemas.openxmlformats.org/officeDocument/2006/relationships/oleObject" Target="../embeddings/oleObject22.bin"/><Relationship Id="rId4" Type="http://schemas.openxmlformats.org/officeDocument/2006/relationships/image" Target="../media/image1.wmf"/><Relationship Id="rId9" Type="http://schemas.openxmlformats.org/officeDocument/2006/relationships/oleObject" Target="../embeddings/oleObject17.bin"/><Relationship Id="rId14" Type="http://schemas.openxmlformats.org/officeDocument/2006/relationships/image" Target="../media/image18.wmf"/><Relationship Id="rId22" Type="http://schemas.openxmlformats.org/officeDocument/2006/relationships/image" Target="../media/image22.wmf"/></Relationships>
</file>

<file path=ppt/slides/_rels/slide40.xml.rels><?xml version="1.0" encoding="UTF-8" standalone="yes"?>
<Relationships xmlns="http://schemas.openxmlformats.org/package/2006/relationships"><Relationship Id="rId13" Type="http://schemas.openxmlformats.org/officeDocument/2006/relationships/image" Target="../media/image546.wmf"/><Relationship Id="rId18" Type="http://schemas.openxmlformats.org/officeDocument/2006/relationships/oleObject" Target="../embeddings/oleObject618.bin"/><Relationship Id="rId26" Type="http://schemas.openxmlformats.org/officeDocument/2006/relationships/oleObject" Target="../embeddings/oleObject623.bin"/><Relationship Id="rId39" Type="http://schemas.openxmlformats.org/officeDocument/2006/relationships/image" Target="../media/image556.wmf"/><Relationship Id="rId3" Type="http://schemas.openxmlformats.org/officeDocument/2006/relationships/image" Target="../media/image563.jpeg"/><Relationship Id="rId21" Type="http://schemas.openxmlformats.org/officeDocument/2006/relationships/oleObject" Target="../embeddings/oleObject620.bin"/><Relationship Id="rId34" Type="http://schemas.openxmlformats.org/officeDocument/2006/relationships/oleObject" Target="../embeddings/oleObject627.bin"/><Relationship Id="rId42" Type="http://schemas.openxmlformats.org/officeDocument/2006/relationships/oleObject" Target="../embeddings/oleObject631.bin"/><Relationship Id="rId47" Type="http://schemas.openxmlformats.org/officeDocument/2006/relationships/oleObject" Target="../embeddings/oleObject634.bin"/><Relationship Id="rId50" Type="http://schemas.openxmlformats.org/officeDocument/2006/relationships/image" Target="../media/image561.wmf"/><Relationship Id="rId7" Type="http://schemas.openxmlformats.org/officeDocument/2006/relationships/image" Target="../media/image524.wmf"/><Relationship Id="rId12" Type="http://schemas.openxmlformats.org/officeDocument/2006/relationships/oleObject" Target="../embeddings/oleObject615.bin"/><Relationship Id="rId17" Type="http://schemas.openxmlformats.org/officeDocument/2006/relationships/image" Target="../media/image548.wmf"/><Relationship Id="rId25" Type="http://schemas.openxmlformats.org/officeDocument/2006/relationships/image" Target="../media/image550.wmf"/><Relationship Id="rId33" Type="http://schemas.openxmlformats.org/officeDocument/2006/relationships/image" Target="../media/image554.wmf"/><Relationship Id="rId38" Type="http://schemas.openxmlformats.org/officeDocument/2006/relationships/oleObject" Target="../embeddings/oleObject629.bin"/><Relationship Id="rId46" Type="http://schemas.openxmlformats.org/officeDocument/2006/relationships/image" Target="../media/image559.wmf"/><Relationship Id="rId2" Type="http://schemas.openxmlformats.org/officeDocument/2006/relationships/slideLayout" Target="../slideLayouts/slideLayout7.xml"/><Relationship Id="rId16" Type="http://schemas.openxmlformats.org/officeDocument/2006/relationships/oleObject" Target="../embeddings/oleObject617.bin"/><Relationship Id="rId20" Type="http://schemas.openxmlformats.org/officeDocument/2006/relationships/oleObject" Target="../embeddings/oleObject619.bin"/><Relationship Id="rId29" Type="http://schemas.openxmlformats.org/officeDocument/2006/relationships/image" Target="../media/image552.wmf"/><Relationship Id="rId41" Type="http://schemas.openxmlformats.org/officeDocument/2006/relationships/image" Target="../media/image557.wmf"/><Relationship Id="rId1" Type="http://schemas.openxmlformats.org/officeDocument/2006/relationships/vmlDrawing" Target="../drawings/vmlDrawing36.vml"/><Relationship Id="rId6" Type="http://schemas.openxmlformats.org/officeDocument/2006/relationships/oleObject" Target="../embeddings/oleObject612.bin"/><Relationship Id="rId11" Type="http://schemas.openxmlformats.org/officeDocument/2006/relationships/image" Target="../media/image545.wmf"/><Relationship Id="rId24" Type="http://schemas.openxmlformats.org/officeDocument/2006/relationships/oleObject" Target="../embeddings/oleObject622.bin"/><Relationship Id="rId32" Type="http://schemas.openxmlformats.org/officeDocument/2006/relationships/oleObject" Target="../embeddings/oleObject626.bin"/><Relationship Id="rId37" Type="http://schemas.openxmlformats.org/officeDocument/2006/relationships/image" Target="../media/image340.wmf"/><Relationship Id="rId40" Type="http://schemas.openxmlformats.org/officeDocument/2006/relationships/oleObject" Target="../embeddings/oleObject630.bin"/><Relationship Id="rId45" Type="http://schemas.openxmlformats.org/officeDocument/2006/relationships/oleObject" Target="../embeddings/oleObject633.bin"/><Relationship Id="rId5" Type="http://schemas.openxmlformats.org/officeDocument/2006/relationships/image" Target="../media/image529.wmf"/><Relationship Id="rId15" Type="http://schemas.openxmlformats.org/officeDocument/2006/relationships/image" Target="../media/image547.wmf"/><Relationship Id="rId23" Type="http://schemas.openxmlformats.org/officeDocument/2006/relationships/image" Target="../media/image21.wmf"/><Relationship Id="rId28" Type="http://schemas.openxmlformats.org/officeDocument/2006/relationships/oleObject" Target="../embeddings/oleObject624.bin"/><Relationship Id="rId36" Type="http://schemas.openxmlformats.org/officeDocument/2006/relationships/oleObject" Target="../embeddings/oleObject628.bin"/><Relationship Id="rId49" Type="http://schemas.openxmlformats.org/officeDocument/2006/relationships/oleObject" Target="../embeddings/oleObject635.bin"/><Relationship Id="rId10" Type="http://schemas.openxmlformats.org/officeDocument/2006/relationships/oleObject" Target="../embeddings/oleObject614.bin"/><Relationship Id="rId19" Type="http://schemas.openxmlformats.org/officeDocument/2006/relationships/image" Target="../media/image549.wmf"/><Relationship Id="rId31" Type="http://schemas.openxmlformats.org/officeDocument/2006/relationships/image" Target="../media/image553.wmf"/><Relationship Id="rId44" Type="http://schemas.openxmlformats.org/officeDocument/2006/relationships/oleObject" Target="../embeddings/oleObject632.bin"/><Relationship Id="rId52" Type="http://schemas.openxmlformats.org/officeDocument/2006/relationships/image" Target="../media/image562.wmf"/><Relationship Id="rId4" Type="http://schemas.openxmlformats.org/officeDocument/2006/relationships/oleObject" Target="../embeddings/oleObject611.bin"/><Relationship Id="rId9" Type="http://schemas.openxmlformats.org/officeDocument/2006/relationships/image" Target="../media/image29.wmf"/><Relationship Id="rId14" Type="http://schemas.openxmlformats.org/officeDocument/2006/relationships/oleObject" Target="../embeddings/oleObject616.bin"/><Relationship Id="rId22" Type="http://schemas.openxmlformats.org/officeDocument/2006/relationships/oleObject" Target="../embeddings/oleObject621.bin"/><Relationship Id="rId27" Type="http://schemas.openxmlformats.org/officeDocument/2006/relationships/image" Target="../media/image551.wmf"/><Relationship Id="rId30" Type="http://schemas.openxmlformats.org/officeDocument/2006/relationships/oleObject" Target="../embeddings/oleObject625.bin"/><Relationship Id="rId35" Type="http://schemas.openxmlformats.org/officeDocument/2006/relationships/image" Target="../media/image555.wmf"/><Relationship Id="rId43" Type="http://schemas.openxmlformats.org/officeDocument/2006/relationships/image" Target="../media/image558.wmf"/><Relationship Id="rId48" Type="http://schemas.openxmlformats.org/officeDocument/2006/relationships/image" Target="../media/image560.wmf"/><Relationship Id="rId8" Type="http://schemas.openxmlformats.org/officeDocument/2006/relationships/oleObject" Target="../embeddings/oleObject613.bin"/><Relationship Id="rId51" Type="http://schemas.openxmlformats.org/officeDocument/2006/relationships/oleObject" Target="../embeddings/oleObject636.bin"/></Relationships>
</file>

<file path=ppt/slides/_rels/slide41.xml.rels><?xml version="1.0" encoding="UTF-8" standalone="yes"?>
<Relationships xmlns="http://schemas.openxmlformats.org/package/2006/relationships"><Relationship Id="rId13" Type="http://schemas.openxmlformats.org/officeDocument/2006/relationships/oleObject" Target="../embeddings/oleObject642.bin"/><Relationship Id="rId18" Type="http://schemas.openxmlformats.org/officeDocument/2006/relationships/image" Target="../media/image568.wmf"/><Relationship Id="rId26" Type="http://schemas.openxmlformats.org/officeDocument/2006/relationships/image" Target="../media/image572.wmf"/><Relationship Id="rId39" Type="http://schemas.openxmlformats.org/officeDocument/2006/relationships/oleObject" Target="../embeddings/oleObject655.bin"/><Relationship Id="rId3" Type="http://schemas.openxmlformats.org/officeDocument/2006/relationships/oleObject" Target="../embeddings/oleObject637.bin"/><Relationship Id="rId21" Type="http://schemas.openxmlformats.org/officeDocument/2006/relationships/oleObject" Target="../embeddings/oleObject646.bin"/><Relationship Id="rId34" Type="http://schemas.openxmlformats.org/officeDocument/2006/relationships/image" Target="../media/image576.wmf"/><Relationship Id="rId42" Type="http://schemas.openxmlformats.org/officeDocument/2006/relationships/image" Target="../media/image559.wmf"/><Relationship Id="rId47" Type="http://schemas.openxmlformats.org/officeDocument/2006/relationships/oleObject" Target="../embeddings/oleObject659.bin"/><Relationship Id="rId50" Type="http://schemas.openxmlformats.org/officeDocument/2006/relationships/image" Target="../media/image340.wmf"/><Relationship Id="rId7" Type="http://schemas.openxmlformats.org/officeDocument/2006/relationships/oleObject" Target="../embeddings/oleObject639.bin"/><Relationship Id="rId12" Type="http://schemas.openxmlformats.org/officeDocument/2006/relationships/image" Target="../media/image565.wmf"/><Relationship Id="rId17" Type="http://schemas.openxmlformats.org/officeDocument/2006/relationships/oleObject" Target="../embeddings/oleObject644.bin"/><Relationship Id="rId25" Type="http://schemas.openxmlformats.org/officeDocument/2006/relationships/oleObject" Target="../embeddings/oleObject648.bin"/><Relationship Id="rId33" Type="http://schemas.openxmlformats.org/officeDocument/2006/relationships/oleObject" Target="../embeddings/oleObject652.bin"/><Relationship Id="rId38" Type="http://schemas.openxmlformats.org/officeDocument/2006/relationships/image" Target="../media/image578.wmf"/><Relationship Id="rId46" Type="http://schemas.openxmlformats.org/officeDocument/2006/relationships/image" Target="../media/image561.wmf"/><Relationship Id="rId2" Type="http://schemas.openxmlformats.org/officeDocument/2006/relationships/slideLayout" Target="../slideLayouts/slideLayout7.xml"/><Relationship Id="rId16" Type="http://schemas.openxmlformats.org/officeDocument/2006/relationships/image" Target="../media/image567.wmf"/><Relationship Id="rId20" Type="http://schemas.openxmlformats.org/officeDocument/2006/relationships/image" Target="../media/image569.wmf"/><Relationship Id="rId29" Type="http://schemas.openxmlformats.org/officeDocument/2006/relationships/oleObject" Target="../embeddings/oleObject650.bin"/><Relationship Id="rId41" Type="http://schemas.openxmlformats.org/officeDocument/2006/relationships/oleObject" Target="../embeddings/oleObject656.bin"/><Relationship Id="rId1" Type="http://schemas.openxmlformats.org/officeDocument/2006/relationships/vmlDrawing" Target="../drawings/vmlDrawing37.vml"/><Relationship Id="rId6" Type="http://schemas.openxmlformats.org/officeDocument/2006/relationships/image" Target="../media/image317.wmf"/><Relationship Id="rId11" Type="http://schemas.openxmlformats.org/officeDocument/2006/relationships/oleObject" Target="../embeddings/oleObject641.bin"/><Relationship Id="rId24" Type="http://schemas.openxmlformats.org/officeDocument/2006/relationships/image" Target="../media/image571.wmf"/><Relationship Id="rId32" Type="http://schemas.openxmlformats.org/officeDocument/2006/relationships/image" Target="../media/image575.emf"/><Relationship Id="rId37" Type="http://schemas.openxmlformats.org/officeDocument/2006/relationships/oleObject" Target="../embeddings/oleObject654.bin"/><Relationship Id="rId40" Type="http://schemas.openxmlformats.org/officeDocument/2006/relationships/image" Target="../media/image579.wmf"/><Relationship Id="rId45" Type="http://schemas.openxmlformats.org/officeDocument/2006/relationships/oleObject" Target="../embeddings/oleObject658.bin"/><Relationship Id="rId5" Type="http://schemas.openxmlformats.org/officeDocument/2006/relationships/oleObject" Target="../embeddings/oleObject638.bin"/><Relationship Id="rId15" Type="http://schemas.openxmlformats.org/officeDocument/2006/relationships/oleObject" Target="../embeddings/oleObject643.bin"/><Relationship Id="rId23" Type="http://schemas.openxmlformats.org/officeDocument/2006/relationships/oleObject" Target="../embeddings/oleObject647.bin"/><Relationship Id="rId28" Type="http://schemas.openxmlformats.org/officeDocument/2006/relationships/image" Target="../media/image573.wmf"/><Relationship Id="rId36" Type="http://schemas.openxmlformats.org/officeDocument/2006/relationships/image" Target="../media/image577.wmf"/><Relationship Id="rId49" Type="http://schemas.openxmlformats.org/officeDocument/2006/relationships/oleObject" Target="../embeddings/oleObject660.bin"/><Relationship Id="rId10" Type="http://schemas.openxmlformats.org/officeDocument/2006/relationships/image" Target="../media/image553.wmf"/><Relationship Id="rId19" Type="http://schemas.openxmlformats.org/officeDocument/2006/relationships/oleObject" Target="../embeddings/oleObject645.bin"/><Relationship Id="rId31" Type="http://schemas.openxmlformats.org/officeDocument/2006/relationships/oleObject" Target="../embeddings/oleObject651.bin"/><Relationship Id="rId44" Type="http://schemas.openxmlformats.org/officeDocument/2006/relationships/image" Target="../media/image560.wmf"/><Relationship Id="rId4" Type="http://schemas.openxmlformats.org/officeDocument/2006/relationships/image" Target="../media/image547.wmf"/><Relationship Id="rId9" Type="http://schemas.openxmlformats.org/officeDocument/2006/relationships/oleObject" Target="../embeddings/oleObject640.bin"/><Relationship Id="rId14" Type="http://schemas.openxmlformats.org/officeDocument/2006/relationships/image" Target="../media/image566.wmf"/><Relationship Id="rId22" Type="http://schemas.openxmlformats.org/officeDocument/2006/relationships/image" Target="../media/image570.wmf"/><Relationship Id="rId27" Type="http://schemas.openxmlformats.org/officeDocument/2006/relationships/oleObject" Target="../embeddings/oleObject649.bin"/><Relationship Id="rId30" Type="http://schemas.openxmlformats.org/officeDocument/2006/relationships/image" Target="../media/image574.wmf"/><Relationship Id="rId35" Type="http://schemas.openxmlformats.org/officeDocument/2006/relationships/oleObject" Target="../embeddings/oleObject653.bin"/><Relationship Id="rId43" Type="http://schemas.openxmlformats.org/officeDocument/2006/relationships/oleObject" Target="../embeddings/oleObject657.bin"/><Relationship Id="rId48" Type="http://schemas.openxmlformats.org/officeDocument/2006/relationships/image" Target="../media/image562.wmf"/><Relationship Id="rId8" Type="http://schemas.openxmlformats.org/officeDocument/2006/relationships/image" Target="../media/image564.wmf"/><Relationship Id="rId51" Type="http://schemas.openxmlformats.org/officeDocument/2006/relationships/oleObject" Target="../embeddings/oleObject661.bin"/></Relationships>
</file>

<file path=ppt/slides/_rels/slide42.xml.rels><?xml version="1.0" encoding="UTF-8" standalone="yes"?>
<Relationships xmlns="http://schemas.openxmlformats.org/package/2006/relationships"><Relationship Id="rId13" Type="http://schemas.openxmlformats.org/officeDocument/2006/relationships/oleObject" Target="../embeddings/oleObject667.bin"/><Relationship Id="rId18" Type="http://schemas.openxmlformats.org/officeDocument/2006/relationships/image" Target="../media/image583.wmf"/><Relationship Id="rId26" Type="http://schemas.openxmlformats.org/officeDocument/2006/relationships/image" Target="../media/image548.wmf"/><Relationship Id="rId39" Type="http://schemas.openxmlformats.org/officeDocument/2006/relationships/oleObject" Target="../embeddings/oleObject680.bin"/><Relationship Id="rId21" Type="http://schemas.openxmlformats.org/officeDocument/2006/relationships/oleObject" Target="../embeddings/oleObject671.bin"/><Relationship Id="rId34" Type="http://schemas.openxmlformats.org/officeDocument/2006/relationships/image" Target="../media/image590.emf"/><Relationship Id="rId42" Type="http://schemas.openxmlformats.org/officeDocument/2006/relationships/image" Target="../media/image594.emf"/><Relationship Id="rId47" Type="http://schemas.openxmlformats.org/officeDocument/2006/relationships/oleObject" Target="../embeddings/oleObject684.bin"/><Relationship Id="rId50" Type="http://schemas.openxmlformats.org/officeDocument/2006/relationships/image" Target="../media/image598.emf"/><Relationship Id="rId55" Type="http://schemas.openxmlformats.org/officeDocument/2006/relationships/oleObject" Target="../embeddings/oleObject688.bin"/><Relationship Id="rId7" Type="http://schemas.openxmlformats.org/officeDocument/2006/relationships/oleObject" Target="../embeddings/oleObject664.bin"/><Relationship Id="rId2" Type="http://schemas.openxmlformats.org/officeDocument/2006/relationships/slideLayout" Target="../slideLayouts/slideLayout7.xml"/><Relationship Id="rId16" Type="http://schemas.openxmlformats.org/officeDocument/2006/relationships/image" Target="../media/image582.wmf"/><Relationship Id="rId20" Type="http://schemas.openxmlformats.org/officeDocument/2006/relationships/image" Target="../media/image584.wmf"/><Relationship Id="rId29" Type="http://schemas.openxmlformats.org/officeDocument/2006/relationships/oleObject" Target="../embeddings/oleObject675.bin"/><Relationship Id="rId41" Type="http://schemas.openxmlformats.org/officeDocument/2006/relationships/oleObject" Target="../embeddings/oleObject681.bin"/><Relationship Id="rId54" Type="http://schemas.openxmlformats.org/officeDocument/2006/relationships/image" Target="../media/image600.emf"/><Relationship Id="rId62" Type="http://schemas.openxmlformats.org/officeDocument/2006/relationships/image" Target="../media/image604.emf"/><Relationship Id="rId1" Type="http://schemas.openxmlformats.org/officeDocument/2006/relationships/vmlDrawing" Target="../drawings/vmlDrawing38.vml"/><Relationship Id="rId6" Type="http://schemas.openxmlformats.org/officeDocument/2006/relationships/image" Target="../media/image172.wmf"/><Relationship Id="rId11" Type="http://schemas.openxmlformats.org/officeDocument/2006/relationships/oleObject" Target="../embeddings/oleObject666.bin"/><Relationship Id="rId24" Type="http://schemas.openxmlformats.org/officeDocument/2006/relationships/image" Target="../media/image586.wmf"/><Relationship Id="rId32" Type="http://schemas.openxmlformats.org/officeDocument/2006/relationships/image" Target="../media/image589.emf"/><Relationship Id="rId37" Type="http://schemas.openxmlformats.org/officeDocument/2006/relationships/oleObject" Target="../embeddings/oleObject679.bin"/><Relationship Id="rId40" Type="http://schemas.openxmlformats.org/officeDocument/2006/relationships/image" Target="../media/image593.emf"/><Relationship Id="rId45" Type="http://schemas.openxmlformats.org/officeDocument/2006/relationships/oleObject" Target="../embeddings/oleObject683.bin"/><Relationship Id="rId53" Type="http://schemas.openxmlformats.org/officeDocument/2006/relationships/oleObject" Target="../embeddings/oleObject687.bin"/><Relationship Id="rId58" Type="http://schemas.openxmlformats.org/officeDocument/2006/relationships/image" Target="../media/image602.emf"/><Relationship Id="rId5" Type="http://schemas.openxmlformats.org/officeDocument/2006/relationships/oleObject" Target="../embeddings/oleObject663.bin"/><Relationship Id="rId15" Type="http://schemas.openxmlformats.org/officeDocument/2006/relationships/oleObject" Target="../embeddings/oleObject668.bin"/><Relationship Id="rId23" Type="http://schemas.openxmlformats.org/officeDocument/2006/relationships/oleObject" Target="../embeddings/oleObject672.bin"/><Relationship Id="rId28" Type="http://schemas.openxmlformats.org/officeDocument/2006/relationships/image" Target="../media/image587.emf"/><Relationship Id="rId36" Type="http://schemas.openxmlformats.org/officeDocument/2006/relationships/image" Target="../media/image591.emf"/><Relationship Id="rId49" Type="http://schemas.openxmlformats.org/officeDocument/2006/relationships/oleObject" Target="../embeddings/oleObject685.bin"/><Relationship Id="rId57" Type="http://schemas.openxmlformats.org/officeDocument/2006/relationships/oleObject" Target="../embeddings/oleObject689.bin"/><Relationship Id="rId61" Type="http://schemas.openxmlformats.org/officeDocument/2006/relationships/oleObject" Target="../embeddings/oleObject691.bin"/><Relationship Id="rId10" Type="http://schemas.openxmlformats.org/officeDocument/2006/relationships/image" Target="../media/image581.wmf"/><Relationship Id="rId19" Type="http://schemas.openxmlformats.org/officeDocument/2006/relationships/oleObject" Target="../embeddings/oleObject670.bin"/><Relationship Id="rId31" Type="http://schemas.openxmlformats.org/officeDocument/2006/relationships/oleObject" Target="../embeddings/oleObject676.bin"/><Relationship Id="rId44" Type="http://schemas.openxmlformats.org/officeDocument/2006/relationships/image" Target="../media/image595.emf"/><Relationship Id="rId52" Type="http://schemas.openxmlformats.org/officeDocument/2006/relationships/image" Target="../media/image599.emf"/><Relationship Id="rId60" Type="http://schemas.openxmlformats.org/officeDocument/2006/relationships/image" Target="../media/image603.wmf"/><Relationship Id="rId4" Type="http://schemas.openxmlformats.org/officeDocument/2006/relationships/image" Target="../media/image170.wmf"/><Relationship Id="rId9" Type="http://schemas.openxmlformats.org/officeDocument/2006/relationships/oleObject" Target="../embeddings/oleObject665.bin"/><Relationship Id="rId14" Type="http://schemas.openxmlformats.org/officeDocument/2006/relationships/image" Target="../media/image566.wmf"/><Relationship Id="rId22" Type="http://schemas.openxmlformats.org/officeDocument/2006/relationships/image" Target="../media/image585.wmf"/><Relationship Id="rId27" Type="http://schemas.openxmlformats.org/officeDocument/2006/relationships/oleObject" Target="../embeddings/oleObject674.bin"/><Relationship Id="rId30" Type="http://schemas.openxmlformats.org/officeDocument/2006/relationships/image" Target="../media/image588.emf"/><Relationship Id="rId35" Type="http://schemas.openxmlformats.org/officeDocument/2006/relationships/oleObject" Target="../embeddings/oleObject678.bin"/><Relationship Id="rId43" Type="http://schemas.openxmlformats.org/officeDocument/2006/relationships/oleObject" Target="../embeddings/oleObject682.bin"/><Relationship Id="rId48" Type="http://schemas.openxmlformats.org/officeDocument/2006/relationships/image" Target="../media/image597.emf"/><Relationship Id="rId56" Type="http://schemas.openxmlformats.org/officeDocument/2006/relationships/image" Target="../media/image601.emf"/><Relationship Id="rId8" Type="http://schemas.openxmlformats.org/officeDocument/2006/relationships/image" Target="../media/image580.wmf"/><Relationship Id="rId51" Type="http://schemas.openxmlformats.org/officeDocument/2006/relationships/oleObject" Target="../embeddings/oleObject686.bin"/><Relationship Id="rId3" Type="http://schemas.openxmlformats.org/officeDocument/2006/relationships/oleObject" Target="../embeddings/oleObject662.bin"/><Relationship Id="rId12" Type="http://schemas.openxmlformats.org/officeDocument/2006/relationships/image" Target="../media/image565.wmf"/><Relationship Id="rId17" Type="http://schemas.openxmlformats.org/officeDocument/2006/relationships/oleObject" Target="../embeddings/oleObject669.bin"/><Relationship Id="rId25" Type="http://schemas.openxmlformats.org/officeDocument/2006/relationships/oleObject" Target="../embeddings/oleObject673.bin"/><Relationship Id="rId33" Type="http://schemas.openxmlformats.org/officeDocument/2006/relationships/oleObject" Target="../embeddings/oleObject677.bin"/><Relationship Id="rId38" Type="http://schemas.openxmlformats.org/officeDocument/2006/relationships/image" Target="../media/image592.emf"/><Relationship Id="rId46" Type="http://schemas.openxmlformats.org/officeDocument/2006/relationships/image" Target="../media/image596.emf"/><Relationship Id="rId59" Type="http://schemas.openxmlformats.org/officeDocument/2006/relationships/oleObject" Target="../embeddings/oleObject690.bin"/></Relationships>
</file>

<file path=ppt/slides/_rels/slide43.xml.rels><?xml version="1.0" encoding="UTF-8" standalone="yes"?>
<Relationships xmlns="http://schemas.openxmlformats.org/package/2006/relationships"><Relationship Id="rId8" Type="http://schemas.openxmlformats.org/officeDocument/2006/relationships/image" Target="../media/image605.wmf"/><Relationship Id="rId3" Type="http://schemas.openxmlformats.org/officeDocument/2006/relationships/slide" Target="slide17.xml"/><Relationship Id="rId7" Type="http://schemas.openxmlformats.org/officeDocument/2006/relationships/oleObject" Target="../embeddings/oleObject692.bin"/><Relationship Id="rId12" Type="http://schemas.openxmlformats.org/officeDocument/2006/relationships/image" Target="../media/image607.emf"/><Relationship Id="rId2" Type="http://schemas.openxmlformats.org/officeDocument/2006/relationships/slideLayout" Target="../slideLayouts/slideLayout7.xml"/><Relationship Id="rId1" Type="http://schemas.openxmlformats.org/officeDocument/2006/relationships/vmlDrawing" Target="../drawings/vmlDrawing39.vml"/><Relationship Id="rId6" Type="http://schemas.openxmlformats.org/officeDocument/2006/relationships/slide" Target="slide19.xml"/><Relationship Id="rId11" Type="http://schemas.openxmlformats.org/officeDocument/2006/relationships/oleObject" Target="../embeddings/oleObject694.bin"/><Relationship Id="rId5" Type="http://schemas.openxmlformats.org/officeDocument/2006/relationships/slide" Target="slide23.xml"/><Relationship Id="rId10" Type="http://schemas.openxmlformats.org/officeDocument/2006/relationships/image" Target="../media/image606.wmf"/><Relationship Id="rId4" Type="http://schemas.openxmlformats.org/officeDocument/2006/relationships/slide" Target="slide18.xml"/><Relationship Id="rId9" Type="http://schemas.openxmlformats.org/officeDocument/2006/relationships/oleObject" Target="../embeddings/oleObject693.bin"/></Relationships>
</file>

<file path=ppt/slides/_rels/slide44.xml.rels><?xml version="1.0" encoding="UTF-8" standalone="yes"?>
<Relationships xmlns="http://schemas.openxmlformats.org/package/2006/relationships"><Relationship Id="rId13" Type="http://schemas.openxmlformats.org/officeDocument/2006/relationships/oleObject" Target="../embeddings/oleObject700.bin"/><Relationship Id="rId18" Type="http://schemas.openxmlformats.org/officeDocument/2006/relationships/image" Target="../media/image615.wmf"/><Relationship Id="rId26" Type="http://schemas.openxmlformats.org/officeDocument/2006/relationships/image" Target="../media/image619.wmf"/><Relationship Id="rId39" Type="http://schemas.openxmlformats.org/officeDocument/2006/relationships/oleObject" Target="../embeddings/oleObject712.bin"/><Relationship Id="rId21" Type="http://schemas.openxmlformats.org/officeDocument/2006/relationships/oleObject" Target="../embeddings/oleObject704.bin"/><Relationship Id="rId34" Type="http://schemas.openxmlformats.org/officeDocument/2006/relationships/image" Target="../media/image622.emf"/><Relationship Id="rId42" Type="http://schemas.openxmlformats.org/officeDocument/2006/relationships/image" Target="../media/image626.wmf"/><Relationship Id="rId47" Type="http://schemas.openxmlformats.org/officeDocument/2006/relationships/oleObject" Target="../embeddings/oleObject716.bin"/><Relationship Id="rId50" Type="http://schemas.openxmlformats.org/officeDocument/2006/relationships/image" Target="../media/image630.wmf"/><Relationship Id="rId55" Type="http://schemas.openxmlformats.org/officeDocument/2006/relationships/oleObject" Target="../embeddings/oleObject720.bin"/><Relationship Id="rId63" Type="http://schemas.openxmlformats.org/officeDocument/2006/relationships/oleObject" Target="../embeddings/oleObject724.bin"/><Relationship Id="rId7" Type="http://schemas.openxmlformats.org/officeDocument/2006/relationships/oleObject" Target="../embeddings/oleObject697.bin"/><Relationship Id="rId2" Type="http://schemas.openxmlformats.org/officeDocument/2006/relationships/slideLayout" Target="../slideLayouts/slideLayout7.xml"/><Relationship Id="rId16" Type="http://schemas.openxmlformats.org/officeDocument/2006/relationships/image" Target="../media/image614.wmf"/><Relationship Id="rId20" Type="http://schemas.openxmlformats.org/officeDocument/2006/relationships/image" Target="../media/image616.wmf"/><Relationship Id="rId29" Type="http://schemas.openxmlformats.org/officeDocument/2006/relationships/oleObject" Target="../embeddings/oleObject708.bin"/><Relationship Id="rId41" Type="http://schemas.openxmlformats.org/officeDocument/2006/relationships/oleObject" Target="../embeddings/oleObject713.bin"/><Relationship Id="rId54" Type="http://schemas.openxmlformats.org/officeDocument/2006/relationships/image" Target="../media/image632.emf"/><Relationship Id="rId62" Type="http://schemas.openxmlformats.org/officeDocument/2006/relationships/image" Target="../media/image636.wmf"/><Relationship Id="rId1" Type="http://schemas.openxmlformats.org/officeDocument/2006/relationships/vmlDrawing" Target="../drawings/vmlDrawing40.vml"/><Relationship Id="rId6" Type="http://schemas.openxmlformats.org/officeDocument/2006/relationships/image" Target="../media/image609.wmf"/><Relationship Id="rId11" Type="http://schemas.openxmlformats.org/officeDocument/2006/relationships/oleObject" Target="../embeddings/oleObject699.bin"/><Relationship Id="rId24" Type="http://schemas.openxmlformats.org/officeDocument/2006/relationships/image" Target="../media/image618.wmf"/><Relationship Id="rId32" Type="http://schemas.openxmlformats.org/officeDocument/2006/relationships/image" Target="../media/image640.wmf"/><Relationship Id="rId37" Type="http://schemas.openxmlformats.org/officeDocument/2006/relationships/oleObject" Target="../embeddings/oleObject711.bin"/><Relationship Id="rId40" Type="http://schemas.openxmlformats.org/officeDocument/2006/relationships/image" Target="../media/image625.wmf"/><Relationship Id="rId45" Type="http://schemas.openxmlformats.org/officeDocument/2006/relationships/oleObject" Target="../embeddings/oleObject715.bin"/><Relationship Id="rId53" Type="http://schemas.openxmlformats.org/officeDocument/2006/relationships/oleObject" Target="../embeddings/oleObject719.bin"/><Relationship Id="rId58" Type="http://schemas.openxmlformats.org/officeDocument/2006/relationships/image" Target="../media/image634.wmf"/><Relationship Id="rId66" Type="http://schemas.openxmlformats.org/officeDocument/2006/relationships/image" Target="../media/image638.emf"/><Relationship Id="rId5" Type="http://schemas.openxmlformats.org/officeDocument/2006/relationships/oleObject" Target="../embeddings/oleObject696.bin"/><Relationship Id="rId15" Type="http://schemas.openxmlformats.org/officeDocument/2006/relationships/oleObject" Target="../embeddings/oleObject701.bin"/><Relationship Id="rId23" Type="http://schemas.openxmlformats.org/officeDocument/2006/relationships/oleObject" Target="../embeddings/oleObject705.bin"/><Relationship Id="rId28" Type="http://schemas.openxmlformats.org/officeDocument/2006/relationships/image" Target="../media/image620.wmf"/><Relationship Id="rId36" Type="http://schemas.openxmlformats.org/officeDocument/2006/relationships/image" Target="../media/image623.emf"/><Relationship Id="rId49" Type="http://schemas.openxmlformats.org/officeDocument/2006/relationships/oleObject" Target="../embeddings/oleObject717.bin"/><Relationship Id="rId57" Type="http://schemas.openxmlformats.org/officeDocument/2006/relationships/oleObject" Target="../embeddings/oleObject721.bin"/><Relationship Id="rId61" Type="http://schemas.openxmlformats.org/officeDocument/2006/relationships/oleObject" Target="../embeddings/oleObject723.bin"/><Relationship Id="rId10" Type="http://schemas.openxmlformats.org/officeDocument/2006/relationships/image" Target="../media/image611.wmf"/><Relationship Id="rId19" Type="http://schemas.openxmlformats.org/officeDocument/2006/relationships/oleObject" Target="../embeddings/oleObject703.bin"/><Relationship Id="rId31" Type="http://schemas.openxmlformats.org/officeDocument/2006/relationships/image" Target="../media/image639.wmf"/><Relationship Id="rId44" Type="http://schemas.openxmlformats.org/officeDocument/2006/relationships/image" Target="../media/image627.wmf"/><Relationship Id="rId52" Type="http://schemas.openxmlformats.org/officeDocument/2006/relationships/image" Target="../media/image631.wmf"/><Relationship Id="rId60" Type="http://schemas.openxmlformats.org/officeDocument/2006/relationships/image" Target="../media/image635.wmf"/><Relationship Id="rId65" Type="http://schemas.openxmlformats.org/officeDocument/2006/relationships/oleObject" Target="../embeddings/oleObject725.bin"/><Relationship Id="rId4" Type="http://schemas.openxmlformats.org/officeDocument/2006/relationships/image" Target="../media/image608.wmf"/><Relationship Id="rId9" Type="http://schemas.openxmlformats.org/officeDocument/2006/relationships/oleObject" Target="../embeddings/oleObject698.bin"/><Relationship Id="rId14" Type="http://schemas.openxmlformats.org/officeDocument/2006/relationships/image" Target="../media/image613.wmf"/><Relationship Id="rId22" Type="http://schemas.openxmlformats.org/officeDocument/2006/relationships/image" Target="../media/image617.wmf"/><Relationship Id="rId27" Type="http://schemas.openxmlformats.org/officeDocument/2006/relationships/oleObject" Target="../embeddings/oleObject707.bin"/><Relationship Id="rId30" Type="http://schemas.openxmlformats.org/officeDocument/2006/relationships/image" Target="../media/image621.wmf"/><Relationship Id="rId35" Type="http://schemas.openxmlformats.org/officeDocument/2006/relationships/oleObject" Target="../embeddings/oleObject710.bin"/><Relationship Id="rId43" Type="http://schemas.openxmlformats.org/officeDocument/2006/relationships/oleObject" Target="../embeddings/oleObject714.bin"/><Relationship Id="rId48" Type="http://schemas.openxmlformats.org/officeDocument/2006/relationships/image" Target="../media/image629.wmf"/><Relationship Id="rId56" Type="http://schemas.openxmlformats.org/officeDocument/2006/relationships/image" Target="../media/image633.wmf"/><Relationship Id="rId64" Type="http://schemas.openxmlformats.org/officeDocument/2006/relationships/image" Target="../media/image637.emf"/><Relationship Id="rId8" Type="http://schemas.openxmlformats.org/officeDocument/2006/relationships/image" Target="../media/image610.wmf"/><Relationship Id="rId51" Type="http://schemas.openxmlformats.org/officeDocument/2006/relationships/oleObject" Target="../embeddings/oleObject718.bin"/><Relationship Id="rId3" Type="http://schemas.openxmlformats.org/officeDocument/2006/relationships/oleObject" Target="../embeddings/oleObject695.bin"/><Relationship Id="rId12" Type="http://schemas.openxmlformats.org/officeDocument/2006/relationships/image" Target="../media/image612.wmf"/><Relationship Id="rId17" Type="http://schemas.openxmlformats.org/officeDocument/2006/relationships/oleObject" Target="../embeddings/oleObject702.bin"/><Relationship Id="rId25" Type="http://schemas.openxmlformats.org/officeDocument/2006/relationships/oleObject" Target="../embeddings/oleObject706.bin"/><Relationship Id="rId33" Type="http://schemas.openxmlformats.org/officeDocument/2006/relationships/oleObject" Target="../embeddings/oleObject709.bin"/><Relationship Id="rId38" Type="http://schemas.openxmlformats.org/officeDocument/2006/relationships/image" Target="../media/image624.emf"/><Relationship Id="rId46" Type="http://schemas.openxmlformats.org/officeDocument/2006/relationships/image" Target="../media/image628.wmf"/><Relationship Id="rId59" Type="http://schemas.openxmlformats.org/officeDocument/2006/relationships/oleObject" Target="../embeddings/oleObject722.bin"/></Relationships>
</file>

<file path=ppt/slides/_rels/slide45.xml.rels><?xml version="1.0" encoding="UTF-8" standalone="yes"?>
<Relationships xmlns="http://schemas.openxmlformats.org/package/2006/relationships"><Relationship Id="rId8" Type="http://schemas.openxmlformats.org/officeDocument/2006/relationships/image" Target="../media/image641.wmf"/><Relationship Id="rId13" Type="http://schemas.openxmlformats.org/officeDocument/2006/relationships/oleObject" Target="../embeddings/oleObject731.bin"/><Relationship Id="rId18" Type="http://schemas.openxmlformats.org/officeDocument/2006/relationships/image" Target="../media/image646.wmf"/><Relationship Id="rId3" Type="http://schemas.openxmlformats.org/officeDocument/2006/relationships/oleObject" Target="../embeddings/oleObject726.bin"/><Relationship Id="rId21" Type="http://schemas.openxmlformats.org/officeDocument/2006/relationships/oleObject" Target="../embeddings/oleObject735.bin"/><Relationship Id="rId7" Type="http://schemas.openxmlformats.org/officeDocument/2006/relationships/oleObject" Target="../embeddings/oleObject728.bin"/><Relationship Id="rId12" Type="http://schemas.openxmlformats.org/officeDocument/2006/relationships/image" Target="../media/image643.wmf"/><Relationship Id="rId17" Type="http://schemas.openxmlformats.org/officeDocument/2006/relationships/oleObject" Target="../embeddings/oleObject733.bin"/><Relationship Id="rId2" Type="http://schemas.openxmlformats.org/officeDocument/2006/relationships/slideLayout" Target="../slideLayouts/slideLayout7.xml"/><Relationship Id="rId16" Type="http://schemas.openxmlformats.org/officeDocument/2006/relationships/image" Target="../media/image645.wmf"/><Relationship Id="rId20" Type="http://schemas.openxmlformats.org/officeDocument/2006/relationships/image" Target="../media/image647.wmf"/><Relationship Id="rId1" Type="http://schemas.openxmlformats.org/officeDocument/2006/relationships/vmlDrawing" Target="../drawings/vmlDrawing41.vml"/><Relationship Id="rId6" Type="http://schemas.openxmlformats.org/officeDocument/2006/relationships/image" Target="../media/image13.wmf"/><Relationship Id="rId11" Type="http://schemas.openxmlformats.org/officeDocument/2006/relationships/oleObject" Target="../embeddings/oleObject730.bin"/><Relationship Id="rId5" Type="http://schemas.openxmlformats.org/officeDocument/2006/relationships/oleObject" Target="../embeddings/oleObject727.bin"/><Relationship Id="rId15" Type="http://schemas.openxmlformats.org/officeDocument/2006/relationships/oleObject" Target="../embeddings/oleObject732.bin"/><Relationship Id="rId10" Type="http://schemas.openxmlformats.org/officeDocument/2006/relationships/image" Target="../media/image642.wmf"/><Relationship Id="rId19" Type="http://schemas.openxmlformats.org/officeDocument/2006/relationships/oleObject" Target="../embeddings/oleObject734.bin"/><Relationship Id="rId4" Type="http://schemas.openxmlformats.org/officeDocument/2006/relationships/image" Target="../media/image29.wmf"/><Relationship Id="rId9" Type="http://schemas.openxmlformats.org/officeDocument/2006/relationships/oleObject" Target="../embeddings/oleObject729.bin"/><Relationship Id="rId14" Type="http://schemas.openxmlformats.org/officeDocument/2006/relationships/image" Target="../media/image644.wmf"/><Relationship Id="rId22" Type="http://schemas.openxmlformats.org/officeDocument/2006/relationships/image" Target="../media/image648.emf"/></Relationships>
</file>

<file path=ppt/slides/_rels/slide46.xml.rels><?xml version="1.0" encoding="UTF-8" standalone="yes"?>
<Relationships xmlns="http://schemas.openxmlformats.org/package/2006/relationships"><Relationship Id="rId8" Type="http://schemas.openxmlformats.org/officeDocument/2006/relationships/image" Target="../media/image651.emf"/><Relationship Id="rId13" Type="http://schemas.openxmlformats.org/officeDocument/2006/relationships/oleObject" Target="../embeddings/oleObject741.bin"/><Relationship Id="rId18" Type="http://schemas.openxmlformats.org/officeDocument/2006/relationships/image" Target="../media/image656.emf"/><Relationship Id="rId3" Type="http://schemas.openxmlformats.org/officeDocument/2006/relationships/oleObject" Target="../embeddings/oleObject736.bin"/><Relationship Id="rId7" Type="http://schemas.openxmlformats.org/officeDocument/2006/relationships/oleObject" Target="../embeddings/oleObject738.bin"/><Relationship Id="rId12" Type="http://schemas.openxmlformats.org/officeDocument/2006/relationships/image" Target="../media/image653.emf"/><Relationship Id="rId17" Type="http://schemas.openxmlformats.org/officeDocument/2006/relationships/oleObject" Target="../embeddings/oleObject743.bin"/><Relationship Id="rId2" Type="http://schemas.openxmlformats.org/officeDocument/2006/relationships/slideLayout" Target="../slideLayouts/slideLayout7.xml"/><Relationship Id="rId16" Type="http://schemas.openxmlformats.org/officeDocument/2006/relationships/image" Target="../media/image655.emf"/><Relationship Id="rId20" Type="http://schemas.openxmlformats.org/officeDocument/2006/relationships/image" Target="../media/image657.emf"/><Relationship Id="rId1" Type="http://schemas.openxmlformats.org/officeDocument/2006/relationships/vmlDrawing" Target="../drawings/vmlDrawing42.vml"/><Relationship Id="rId6" Type="http://schemas.openxmlformats.org/officeDocument/2006/relationships/image" Target="../media/image650.emf"/><Relationship Id="rId11" Type="http://schemas.openxmlformats.org/officeDocument/2006/relationships/oleObject" Target="../embeddings/oleObject740.bin"/><Relationship Id="rId5" Type="http://schemas.openxmlformats.org/officeDocument/2006/relationships/oleObject" Target="../embeddings/oleObject737.bin"/><Relationship Id="rId15" Type="http://schemas.openxmlformats.org/officeDocument/2006/relationships/oleObject" Target="../embeddings/oleObject742.bin"/><Relationship Id="rId10" Type="http://schemas.openxmlformats.org/officeDocument/2006/relationships/image" Target="../media/image652.emf"/><Relationship Id="rId19" Type="http://schemas.openxmlformats.org/officeDocument/2006/relationships/oleObject" Target="../embeddings/oleObject744.bin"/><Relationship Id="rId4" Type="http://schemas.openxmlformats.org/officeDocument/2006/relationships/image" Target="../media/image649.emf"/><Relationship Id="rId9" Type="http://schemas.openxmlformats.org/officeDocument/2006/relationships/oleObject" Target="../embeddings/oleObject739.bin"/><Relationship Id="rId14" Type="http://schemas.openxmlformats.org/officeDocument/2006/relationships/image" Target="../media/image654.emf"/></Relationships>
</file>

<file path=ppt/slides/_rels/slide47.xml.rels><?xml version="1.0" encoding="UTF-8" standalone="yes"?>
<Relationships xmlns="http://schemas.openxmlformats.org/package/2006/relationships"><Relationship Id="rId8" Type="http://schemas.openxmlformats.org/officeDocument/2006/relationships/image" Target="../media/image660.emf"/><Relationship Id="rId3" Type="http://schemas.openxmlformats.org/officeDocument/2006/relationships/oleObject" Target="../embeddings/oleObject745.bin"/><Relationship Id="rId7" Type="http://schemas.openxmlformats.org/officeDocument/2006/relationships/oleObject" Target="../embeddings/oleObject747.bin"/><Relationship Id="rId12" Type="http://schemas.openxmlformats.org/officeDocument/2006/relationships/image" Target="../media/image662.emf"/><Relationship Id="rId2" Type="http://schemas.openxmlformats.org/officeDocument/2006/relationships/slideLayout" Target="../slideLayouts/slideLayout7.xml"/><Relationship Id="rId1" Type="http://schemas.openxmlformats.org/officeDocument/2006/relationships/vmlDrawing" Target="../drawings/vmlDrawing43.vml"/><Relationship Id="rId6" Type="http://schemas.openxmlformats.org/officeDocument/2006/relationships/image" Target="../media/image659.emf"/><Relationship Id="rId11" Type="http://schemas.openxmlformats.org/officeDocument/2006/relationships/oleObject" Target="../embeddings/oleObject749.bin"/><Relationship Id="rId5" Type="http://schemas.openxmlformats.org/officeDocument/2006/relationships/oleObject" Target="../embeddings/oleObject746.bin"/><Relationship Id="rId10" Type="http://schemas.openxmlformats.org/officeDocument/2006/relationships/image" Target="../media/image661.emf"/><Relationship Id="rId4" Type="http://schemas.openxmlformats.org/officeDocument/2006/relationships/image" Target="../media/image658.emf"/><Relationship Id="rId9" Type="http://schemas.openxmlformats.org/officeDocument/2006/relationships/oleObject" Target="../embeddings/oleObject748.bin"/></Relationships>
</file>

<file path=ppt/slides/_rels/slide48.xml.rels><?xml version="1.0" encoding="UTF-8" standalone="yes"?>
<Relationships xmlns="http://schemas.openxmlformats.org/package/2006/relationships"><Relationship Id="rId13" Type="http://schemas.openxmlformats.org/officeDocument/2006/relationships/oleObject" Target="../embeddings/oleObject755.bin"/><Relationship Id="rId18" Type="http://schemas.openxmlformats.org/officeDocument/2006/relationships/image" Target="../media/image670.wmf"/><Relationship Id="rId26" Type="http://schemas.openxmlformats.org/officeDocument/2006/relationships/image" Target="../media/image674.wmf"/><Relationship Id="rId39" Type="http://schemas.openxmlformats.org/officeDocument/2006/relationships/oleObject" Target="../embeddings/oleObject768.bin"/><Relationship Id="rId21" Type="http://schemas.openxmlformats.org/officeDocument/2006/relationships/oleObject" Target="../embeddings/oleObject759.bin"/><Relationship Id="rId34" Type="http://schemas.openxmlformats.org/officeDocument/2006/relationships/image" Target="../media/image678.wmf"/><Relationship Id="rId42" Type="http://schemas.openxmlformats.org/officeDocument/2006/relationships/image" Target="../media/image682.emf"/><Relationship Id="rId47" Type="http://schemas.openxmlformats.org/officeDocument/2006/relationships/oleObject" Target="../embeddings/oleObject772.bin"/><Relationship Id="rId50" Type="http://schemas.openxmlformats.org/officeDocument/2006/relationships/image" Target="../media/image686.wmf"/><Relationship Id="rId55" Type="http://schemas.openxmlformats.org/officeDocument/2006/relationships/oleObject" Target="../embeddings/oleObject776.bin"/><Relationship Id="rId7" Type="http://schemas.openxmlformats.org/officeDocument/2006/relationships/oleObject" Target="../embeddings/oleObject752.bin"/><Relationship Id="rId12" Type="http://schemas.openxmlformats.org/officeDocument/2006/relationships/image" Target="../media/image667.wmf"/><Relationship Id="rId17" Type="http://schemas.openxmlformats.org/officeDocument/2006/relationships/oleObject" Target="../embeddings/oleObject757.bin"/><Relationship Id="rId25" Type="http://schemas.openxmlformats.org/officeDocument/2006/relationships/oleObject" Target="../embeddings/oleObject761.bin"/><Relationship Id="rId33" Type="http://schemas.openxmlformats.org/officeDocument/2006/relationships/oleObject" Target="../embeddings/oleObject765.bin"/><Relationship Id="rId38" Type="http://schemas.openxmlformats.org/officeDocument/2006/relationships/image" Target="../media/image680.wmf"/><Relationship Id="rId46" Type="http://schemas.openxmlformats.org/officeDocument/2006/relationships/image" Target="../media/image684.wmf"/><Relationship Id="rId59" Type="http://schemas.openxmlformats.org/officeDocument/2006/relationships/oleObject" Target="../embeddings/oleObject778.bin"/><Relationship Id="rId2" Type="http://schemas.openxmlformats.org/officeDocument/2006/relationships/slideLayout" Target="../slideLayouts/slideLayout7.xml"/><Relationship Id="rId16" Type="http://schemas.openxmlformats.org/officeDocument/2006/relationships/image" Target="../media/image669.wmf"/><Relationship Id="rId20" Type="http://schemas.openxmlformats.org/officeDocument/2006/relationships/image" Target="../media/image671.wmf"/><Relationship Id="rId29" Type="http://schemas.openxmlformats.org/officeDocument/2006/relationships/oleObject" Target="../embeddings/oleObject763.bin"/><Relationship Id="rId41" Type="http://schemas.openxmlformats.org/officeDocument/2006/relationships/oleObject" Target="../embeddings/oleObject769.bin"/><Relationship Id="rId54" Type="http://schemas.openxmlformats.org/officeDocument/2006/relationships/image" Target="../media/image688.wmf"/><Relationship Id="rId1" Type="http://schemas.openxmlformats.org/officeDocument/2006/relationships/vmlDrawing" Target="../drawings/vmlDrawing44.vml"/><Relationship Id="rId6" Type="http://schemas.openxmlformats.org/officeDocument/2006/relationships/image" Target="../media/image664.wmf"/><Relationship Id="rId11" Type="http://schemas.openxmlformats.org/officeDocument/2006/relationships/oleObject" Target="../embeddings/oleObject754.bin"/><Relationship Id="rId24" Type="http://schemas.openxmlformats.org/officeDocument/2006/relationships/image" Target="../media/image673.emf"/><Relationship Id="rId32" Type="http://schemas.openxmlformats.org/officeDocument/2006/relationships/image" Target="../media/image677.wmf"/><Relationship Id="rId37" Type="http://schemas.openxmlformats.org/officeDocument/2006/relationships/oleObject" Target="../embeddings/oleObject767.bin"/><Relationship Id="rId40" Type="http://schemas.openxmlformats.org/officeDocument/2006/relationships/image" Target="../media/image681.wmf"/><Relationship Id="rId45" Type="http://schemas.openxmlformats.org/officeDocument/2006/relationships/oleObject" Target="../embeddings/oleObject771.bin"/><Relationship Id="rId53" Type="http://schemas.openxmlformats.org/officeDocument/2006/relationships/oleObject" Target="../embeddings/oleObject775.bin"/><Relationship Id="rId58" Type="http://schemas.openxmlformats.org/officeDocument/2006/relationships/image" Target="../media/image690.emf"/><Relationship Id="rId5" Type="http://schemas.openxmlformats.org/officeDocument/2006/relationships/oleObject" Target="../embeddings/oleObject751.bin"/><Relationship Id="rId15" Type="http://schemas.openxmlformats.org/officeDocument/2006/relationships/oleObject" Target="../embeddings/oleObject756.bin"/><Relationship Id="rId23" Type="http://schemas.openxmlformats.org/officeDocument/2006/relationships/oleObject" Target="../embeddings/oleObject760.bin"/><Relationship Id="rId28" Type="http://schemas.openxmlformats.org/officeDocument/2006/relationships/image" Target="../media/image675.wmf"/><Relationship Id="rId36" Type="http://schemas.openxmlformats.org/officeDocument/2006/relationships/image" Target="../media/image679.wmf"/><Relationship Id="rId49" Type="http://schemas.openxmlformats.org/officeDocument/2006/relationships/oleObject" Target="../embeddings/oleObject773.bin"/><Relationship Id="rId57" Type="http://schemas.openxmlformats.org/officeDocument/2006/relationships/oleObject" Target="../embeddings/oleObject777.bin"/><Relationship Id="rId10" Type="http://schemas.openxmlformats.org/officeDocument/2006/relationships/image" Target="../media/image666.wmf"/><Relationship Id="rId19" Type="http://schemas.openxmlformats.org/officeDocument/2006/relationships/oleObject" Target="../embeddings/oleObject758.bin"/><Relationship Id="rId31" Type="http://schemas.openxmlformats.org/officeDocument/2006/relationships/oleObject" Target="../embeddings/oleObject764.bin"/><Relationship Id="rId44" Type="http://schemas.openxmlformats.org/officeDocument/2006/relationships/image" Target="../media/image683.emf"/><Relationship Id="rId52" Type="http://schemas.openxmlformats.org/officeDocument/2006/relationships/image" Target="../media/image687.wmf"/><Relationship Id="rId60" Type="http://schemas.openxmlformats.org/officeDocument/2006/relationships/image" Target="../media/image691.emf"/><Relationship Id="rId4" Type="http://schemas.openxmlformats.org/officeDocument/2006/relationships/image" Target="../media/image663.wmf"/><Relationship Id="rId9" Type="http://schemas.openxmlformats.org/officeDocument/2006/relationships/oleObject" Target="../embeddings/oleObject753.bin"/><Relationship Id="rId14" Type="http://schemas.openxmlformats.org/officeDocument/2006/relationships/image" Target="../media/image668.wmf"/><Relationship Id="rId22" Type="http://schemas.openxmlformats.org/officeDocument/2006/relationships/image" Target="../media/image672.wmf"/><Relationship Id="rId27" Type="http://schemas.openxmlformats.org/officeDocument/2006/relationships/oleObject" Target="../embeddings/oleObject762.bin"/><Relationship Id="rId30" Type="http://schemas.openxmlformats.org/officeDocument/2006/relationships/image" Target="../media/image676.wmf"/><Relationship Id="rId35" Type="http://schemas.openxmlformats.org/officeDocument/2006/relationships/oleObject" Target="../embeddings/oleObject766.bin"/><Relationship Id="rId43" Type="http://schemas.openxmlformats.org/officeDocument/2006/relationships/oleObject" Target="../embeddings/oleObject770.bin"/><Relationship Id="rId48" Type="http://schemas.openxmlformats.org/officeDocument/2006/relationships/image" Target="../media/image685.wmf"/><Relationship Id="rId56" Type="http://schemas.openxmlformats.org/officeDocument/2006/relationships/image" Target="../media/image689.wmf"/><Relationship Id="rId8" Type="http://schemas.openxmlformats.org/officeDocument/2006/relationships/image" Target="../media/image665.wmf"/><Relationship Id="rId51" Type="http://schemas.openxmlformats.org/officeDocument/2006/relationships/oleObject" Target="../embeddings/oleObject774.bin"/><Relationship Id="rId3" Type="http://schemas.openxmlformats.org/officeDocument/2006/relationships/oleObject" Target="../embeddings/oleObject750.bin"/></Relationships>
</file>

<file path=ppt/slides/_rels/slide49.xml.rels><?xml version="1.0" encoding="UTF-8" standalone="yes"?>
<Relationships xmlns="http://schemas.openxmlformats.org/package/2006/relationships"><Relationship Id="rId8" Type="http://schemas.openxmlformats.org/officeDocument/2006/relationships/image" Target="../media/image694.wmf"/><Relationship Id="rId13" Type="http://schemas.openxmlformats.org/officeDocument/2006/relationships/oleObject" Target="../embeddings/oleObject784.bin"/><Relationship Id="rId18" Type="http://schemas.openxmlformats.org/officeDocument/2006/relationships/image" Target="../media/image699.wmf"/><Relationship Id="rId26" Type="http://schemas.openxmlformats.org/officeDocument/2006/relationships/image" Target="../media/image703.wmf"/><Relationship Id="rId39" Type="http://schemas.openxmlformats.org/officeDocument/2006/relationships/image" Target="../media/image709.wmf"/><Relationship Id="rId3" Type="http://schemas.openxmlformats.org/officeDocument/2006/relationships/oleObject" Target="../embeddings/oleObject779.bin"/><Relationship Id="rId21" Type="http://schemas.openxmlformats.org/officeDocument/2006/relationships/oleObject" Target="../embeddings/oleObject788.bin"/><Relationship Id="rId34" Type="http://schemas.openxmlformats.org/officeDocument/2006/relationships/image" Target="../media/image707.wmf"/><Relationship Id="rId42" Type="http://schemas.openxmlformats.org/officeDocument/2006/relationships/oleObject" Target="../embeddings/oleObject799.bin"/><Relationship Id="rId7" Type="http://schemas.openxmlformats.org/officeDocument/2006/relationships/oleObject" Target="../embeddings/oleObject781.bin"/><Relationship Id="rId12" Type="http://schemas.openxmlformats.org/officeDocument/2006/relationships/image" Target="../media/image696.wmf"/><Relationship Id="rId17" Type="http://schemas.openxmlformats.org/officeDocument/2006/relationships/oleObject" Target="../embeddings/oleObject786.bin"/><Relationship Id="rId25" Type="http://schemas.openxmlformats.org/officeDocument/2006/relationships/oleObject" Target="../embeddings/oleObject790.bin"/><Relationship Id="rId33" Type="http://schemas.openxmlformats.org/officeDocument/2006/relationships/oleObject" Target="../embeddings/oleObject794.bin"/><Relationship Id="rId38" Type="http://schemas.openxmlformats.org/officeDocument/2006/relationships/oleObject" Target="../embeddings/oleObject797.bin"/><Relationship Id="rId2" Type="http://schemas.openxmlformats.org/officeDocument/2006/relationships/slideLayout" Target="../slideLayouts/slideLayout7.xml"/><Relationship Id="rId16" Type="http://schemas.openxmlformats.org/officeDocument/2006/relationships/image" Target="../media/image698.wmf"/><Relationship Id="rId20" Type="http://schemas.openxmlformats.org/officeDocument/2006/relationships/image" Target="../media/image700.wmf"/><Relationship Id="rId29" Type="http://schemas.openxmlformats.org/officeDocument/2006/relationships/oleObject" Target="../embeddings/oleObject792.bin"/><Relationship Id="rId41" Type="http://schemas.openxmlformats.org/officeDocument/2006/relationships/image" Target="../media/image710.wmf"/><Relationship Id="rId1" Type="http://schemas.openxmlformats.org/officeDocument/2006/relationships/vmlDrawing" Target="../drawings/vmlDrawing45.vml"/><Relationship Id="rId6" Type="http://schemas.openxmlformats.org/officeDocument/2006/relationships/image" Target="../media/image693.wmf"/><Relationship Id="rId11" Type="http://schemas.openxmlformats.org/officeDocument/2006/relationships/oleObject" Target="../embeddings/oleObject783.bin"/><Relationship Id="rId24" Type="http://schemas.openxmlformats.org/officeDocument/2006/relationships/image" Target="../media/image702.wmf"/><Relationship Id="rId32" Type="http://schemas.openxmlformats.org/officeDocument/2006/relationships/image" Target="../media/image706.wmf"/><Relationship Id="rId37" Type="http://schemas.openxmlformats.org/officeDocument/2006/relationships/oleObject" Target="../embeddings/oleObject796.bin"/><Relationship Id="rId40" Type="http://schemas.openxmlformats.org/officeDocument/2006/relationships/oleObject" Target="../embeddings/oleObject798.bin"/><Relationship Id="rId5" Type="http://schemas.openxmlformats.org/officeDocument/2006/relationships/oleObject" Target="../embeddings/oleObject780.bin"/><Relationship Id="rId15" Type="http://schemas.openxmlformats.org/officeDocument/2006/relationships/oleObject" Target="../embeddings/oleObject785.bin"/><Relationship Id="rId23" Type="http://schemas.openxmlformats.org/officeDocument/2006/relationships/oleObject" Target="../embeddings/oleObject789.bin"/><Relationship Id="rId28" Type="http://schemas.openxmlformats.org/officeDocument/2006/relationships/image" Target="../media/image704.wmf"/><Relationship Id="rId36" Type="http://schemas.openxmlformats.org/officeDocument/2006/relationships/image" Target="../media/image708.wmf"/><Relationship Id="rId10" Type="http://schemas.openxmlformats.org/officeDocument/2006/relationships/image" Target="../media/image695.wmf"/><Relationship Id="rId19" Type="http://schemas.openxmlformats.org/officeDocument/2006/relationships/oleObject" Target="../embeddings/oleObject787.bin"/><Relationship Id="rId31" Type="http://schemas.openxmlformats.org/officeDocument/2006/relationships/oleObject" Target="../embeddings/oleObject793.bin"/><Relationship Id="rId4" Type="http://schemas.openxmlformats.org/officeDocument/2006/relationships/image" Target="../media/image692.wmf"/><Relationship Id="rId9" Type="http://schemas.openxmlformats.org/officeDocument/2006/relationships/oleObject" Target="../embeddings/oleObject782.bin"/><Relationship Id="rId14" Type="http://schemas.openxmlformats.org/officeDocument/2006/relationships/image" Target="../media/image697.wmf"/><Relationship Id="rId22" Type="http://schemas.openxmlformats.org/officeDocument/2006/relationships/image" Target="../media/image701.wmf"/><Relationship Id="rId27" Type="http://schemas.openxmlformats.org/officeDocument/2006/relationships/oleObject" Target="../embeddings/oleObject791.bin"/><Relationship Id="rId30" Type="http://schemas.openxmlformats.org/officeDocument/2006/relationships/image" Target="../media/image705.wmf"/><Relationship Id="rId35" Type="http://schemas.openxmlformats.org/officeDocument/2006/relationships/oleObject" Target="../embeddings/oleObject795.bin"/><Relationship Id="rId43" Type="http://schemas.openxmlformats.org/officeDocument/2006/relationships/image" Target="../media/image711.wmf"/></Relationships>
</file>

<file path=ppt/slides/_rels/slide5.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28.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5.emf"/><Relationship Id="rId11" Type="http://schemas.openxmlformats.org/officeDocument/2006/relationships/oleObject" Target="../embeddings/oleObject28.bin"/><Relationship Id="rId5" Type="http://schemas.openxmlformats.org/officeDocument/2006/relationships/oleObject" Target="../embeddings/oleObject25.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27.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image" Target="../media/image33.wmf"/><Relationship Id="rId18" Type="http://schemas.openxmlformats.org/officeDocument/2006/relationships/oleObject" Target="../embeddings/oleObject37.bin"/><Relationship Id="rId26" Type="http://schemas.openxmlformats.org/officeDocument/2006/relationships/oleObject" Target="../embeddings/oleObject41.bin"/><Relationship Id="rId3" Type="http://schemas.openxmlformats.org/officeDocument/2006/relationships/oleObject" Target="../embeddings/oleObject29.bin"/><Relationship Id="rId21" Type="http://schemas.openxmlformats.org/officeDocument/2006/relationships/image" Target="../media/image37.wmf"/><Relationship Id="rId7" Type="http://schemas.openxmlformats.org/officeDocument/2006/relationships/oleObject" Target="../embeddings/oleObject31.bin"/><Relationship Id="rId12" Type="http://schemas.openxmlformats.org/officeDocument/2006/relationships/oleObject" Target="../embeddings/oleObject34.bin"/><Relationship Id="rId17" Type="http://schemas.openxmlformats.org/officeDocument/2006/relationships/image" Target="../media/image35.wmf"/><Relationship Id="rId25" Type="http://schemas.openxmlformats.org/officeDocument/2006/relationships/image" Target="../media/image39.wmf"/><Relationship Id="rId33" Type="http://schemas.openxmlformats.org/officeDocument/2006/relationships/image" Target="../media/image43.wmf"/><Relationship Id="rId2" Type="http://schemas.openxmlformats.org/officeDocument/2006/relationships/slideLayout" Target="../slideLayouts/slideLayout7.xml"/><Relationship Id="rId16" Type="http://schemas.openxmlformats.org/officeDocument/2006/relationships/oleObject" Target="../embeddings/oleObject36.bin"/><Relationship Id="rId20" Type="http://schemas.openxmlformats.org/officeDocument/2006/relationships/oleObject" Target="../embeddings/oleObject38.bin"/><Relationship Id="rId29" Type="http://schemas.openxmlformats.org/officeDocument/2006/relationships/image" Target="../media/image41.wmf"/><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image" Target="../media/image32.wmf"/><Relationship Id="rId24" Type="http://schemas.openxmlformats.org/officeDocument/2006/relationships/oleObject" Target="../embeddings/oleObject40.bin"/><Relationship Id="rId32" Type="http://schemas.openxmlformats.org/officeDocument/2006/relationships/oleObject" Target="../embeddings/oleObject44.bin"/><Relationship Id="rId5" Type="http://schemas.openxmlformats.org/officeDocument/2006/relationships/oleObject" Target="../embeddings/oleObject30.bin"/><Relationship Id="rId15" Type="http://schemas.openxmlformats.org/officeDocument/2006/relationships/image" Target="../media/image34.wmf"/><Relationship Id="rId23" Type="http://schemas.openxmlformats.org/officeDocument/2006/relationships/image" Target="../media/image38.wmf"/><Relationship Id="rId28" Type="http://schemas.openxmlformats.org/officeDocument/2006/relationships/oleObject" Target="../embeddings/oleObject42.bin"/><Relationship Id="rId10" Type="http://schemas.openxmlformats.org/officeDocument/2006/relationships/oleObject" Target="../embeddings/oleObject33.bin"/><Relationship Id="rId19" Type="http://schemas.openxmlformats.org/officeDocument/2006/relationships/image" Target="../media/image36.wmf"/><Relationship Id="rId31" Type="http://schemas.openxmlformats.org/officeDocument/2006/relationships/image" Target="../media/image42.wmf"/><Relationship Id="rId4" Type="http://schemas.openxmlformats.org/officeDocument/2006/relationships/image" Target="../media/image29.wmf"/><Relationship Id="rId9" Type="http://schemas.openxmlformats.org/officeDocument/2006/relationships/oleObject" Target="../embeddings/oleObject32.bin"/><Relationship Id="rId14" Type="http://schemas.openxmlformats.org/officeDocument/2006/relationships/oleObject" Target="../embeddings/oleObject35.bin"/><Relationship Id="rId22" Type="http://schemas.openxmlformats.org/officeDocument/2006/relationships/oleObject" Target="../embeddings/oleObject39.bin"/><Relationship Id="rId27" Type="http://schemas.openxmlformats.org/officeDocument/2006/relationships/image" Target="../media/image40.wmf"/><Relationship Id="rId30" Type="http://schemas.openxmlformats.org/officeDocument/2006/relationships/oleObject" Target="../embeddings/oleObject43.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7.bin"/><Relationship Id="rId13" Type="http://schemas.openxmlformats.org/officeDocument/2006/relationships/oleObject" Target="../embeddings/oleObject50.bin"/><Relationship Id="rId18" Type="http://schemas.openxmlformats.org/officeDocument/2006/relationships/image" Target="../media/image50.wmf"/><Relationship Id="rId26" Type="http://schemas.openxmlformats.org/officeDocument/2006/relationships/image" Target="../media/image54.wmf"/><Relationship Id="rId3" Type="http://schemas.openxmlformats.org/officeDocument/2006/relationships/oleObject" Target="../embeddings/oleObject45.bin"/><Relationship Id="rId21" Type="http://schemas.openxmlformats.org/officeDocument/2006/relationships/oleObject" Target="../embeddings/oleObject54.bin"/><Relationship Id="rId34" Type="http://schemas.openxmlformats.org/officeDocument/2006/relationships/image" Target="../media/image58.emf"/><Relationship Id="rId7" Type="http://schemas.openxmlformats.org/officeDocument/2006/relationships/image" Target="../media/image61.jpeg"/><Relationship Id="rId12" Type="http://schemas.openxmlformats.org/officeDocument/2006/relationships/image" Target="../media/image47.emf"/><Relationship Id="rId17" Type="http://schemas.openxmlformats.org/officeDocument/2006/relationships/oleObject" Target="../embeddings/oleObject52.bin"/><Relationship Id="rId25" Type="http://schemas.openxmlformats.org/officeDocument/2006/relationships/oleObject" Target="../embeddings/oleObject56.bin"/><Relationship Id="rId33" Type="http://schemas.openxmlformats.org/officeDocument/2006/relationships/oleObject" Target="../embeddings/oleObject60.bin"/><Relationship Id="rId38" Type="http://schemas.openxmlformats.org/officeDocument/2006/relationships/image" Target="../media/image60.wmf"/><Relationship Id="rId2" Type="http://schemas.openxmlformats.org/officeDocument/2006/relationships/slideLayout" Target="../slideLayouts/slideLayout7.xml"/><Relationship Id="rId16" Type="http://schemas.openxmlformats.org/officeDocument/2006/relationships/image" Target="../media/image49.emf"/><Relationship Id="rId20" Type="http://schemas.openxmlformats.org/officeDocument/2006/relationships/image" Target="../media/image51.wmf"/><Relationship Id="rId29" Type="http://schemas.openxmlformats.org/officeDocument/2006/relationships/oleObject" Target="../embeddings/oleObject58.bin"/><Relationship Id="rId1" Type="http://schemas.openxmlformats.org/officeDocument/2006/relationships/vmlDrawing" Target="../drawings/vmlDrawing5.vml"/><Relationship Id="rId6" Type="http://schemas.openxmlformats.org/officeDocument/2006/relationships/image" Target="../media/image45.wmf"/><Relationship Id="rId11" Type="http://schemas.openxmlformats.org/officeDocument/2006/relationships/oleObject" Target="../embeddings/oleObject49.bin"/><Relationship Id="rId24" Type="http://schemas.openxmlformats.org/officeDocument/2006/relationships/image" Target="../media/image53.wmf"/><Relationship Id="rId32" Type="http://schemas.openxmlformats.org/officeDocument/2006/relationships/image" Target="../media/image57.emf"/><Relationship Id="rId37" Type="http://schemas.openxmlformats.org/officeDocument/2006/relationships/oleObject" Target="../embeddings/oleObject62.bin"/><Relationship Id="rId5" Type="http://schemas.openxmlformats.org/officeDocument/2006/relationships/oleObject" Target="../embeddings/oleObject46.bin"/><Relationship Id="rId15" Type="http://schemas.openxmlformats.org/officeDocument/2006/relationships/oleObject" Target="../embeddings/oleObject51.bin"/><Relationship Id="rId23" Type="http://schemas.openxmlformats.org/officeDocument/2006/relationships/oleObject" Target="../embeddings/oleObject55.bin"/><Relationship Id="rId28" Type="http://schemas.openxmlformats.org/officeDocument/2006/relationships/image" Target="../media/image55.emf"/><Relationship Id="rId36" Type="http://schemas.openxmlformats.org/officeDocument/2006/relationships/image" Target="../media/image59.wmf"/><Relationship Id="rId10" Type="http://schemas.openxmlformats.org/officeDocument/2006/relationships/image" Target="../media/image46.emf"/><Relationship Id="rId19" Type="http://schemas.openxmlformats.org/officeDocument/2006/relationships/oleObject" Target="../embeddings/oleObject53.bin"/><Relationship Id="rId31" Type="http://schemas.openxmlformats.org/officeDocument/2006/relationships/oleObject" Target="../embeddings/oleObject59.bin"/><Relationship Id="rId4" Type="http://schemas.openxmlformats.org/officeDocument/2006/relationships/image" Target="../media/image44.wmf"/><Relationship Id="rId9" Type="http://schemas.openxmlformats.org/officeDocument/2006/relationships/oleObject" Target="../embeddings/oleObject48.bin"/><Relationship Id="rId14" Type="http://schemas.openxmlformats.org/officeDocument/2006/relationships/image" Target="../media/image48.emf"/><Relationship Id="rId22" Type="http://schemas.openxmlformats.org/officeDocument/2006/relationships/image" Target="../media/image52.wmf"/><Relationship Id="rId27" Type="http://schemas.openxmlformats.org/officeDocument/2006/relationships/oleObject" Target="../embeddings/oleObject57.bin"/><Relationship Id="rId30" Type="http://schemas.openxmlformats.org/officeDocument/2006/relationships/image" Target="../media/image56.emf"/><Relationship Id="rId35" Type="http://schemas.openxmlformats.org/officeDocument/2006/relationships/oleObject" Target="../embeddings/oleObject61.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66.wmf"/><Relationship Id="rId18" Type="http://schemas.openxmlformats.org/officeDocument/2006/relationships/oleObject" Target="../embeddings/oleObject70.bin"/><Relationship Id="rId26" Type="http://schemas.openxmlformats.org/officeDocument/2006/relationships/image" Target="../media/image61.jpeg"/><Relationship Id="rId39" Type="http://schemas.openxmlformats.org/officeDocument/2006/relationships/image" Target="../media/image60.wmf"/><Relationship Id="rId3" Type="http://schemas.openxmlformats.org/officeDocument/2006/relationships/oleObject" Target="../embeddings/oleObject63.bin"/><Relationship Id="rId21" Type="http://schemas.openxmlformats.org/officeDocument/2006/relationships/image" Target="../media/image70.wmf"/><Relationship Id="rId34" Type="http://schemas.openxmlformats.org/officeDocument/2006/relationships/image" Target="../media/image44.wmf"/><Relationship Id="rId7" Type="http://schemas.openxmlformats.org/officeDocument/2006/relationships/image" Target="../media/image75.png"/><Relationship Id="rId12" Type="http://schemas.openxmlformats.org/officeDocument/2006/relationships/oleObject" Target="../embeddings/oleObject67.bin"/><Relationship Id="rId17" Type="http://schemas.openxmlformats.org/officeDocument/2006/relationships/image" Target="../media/image68.wmf"/><Relationship Id="rId25" Type="http://schemas.openxmlformats.org/officeDocument/2006/relationships/image" Target="../media/image72.wmf"/><Relationship Id="rId33" Type="http://schemas.openxmlformats.org/officeDocument/2006/relationships/oleObject" Target="../embeddings/oleObject77.bin"/><Relationship Id="rId38" Type="http://schemas.openxmlformats.org/officeDocument/2006/relationships/oleObject" Target="../embeddings/oleObject80.bin"/><Relationship Id="rId2" Type="http://schemas.openxmlformats.org/officeDocument/2006/relationships/slideLayout" Target="../slideLayouts/slideLayout7.xml"/><Relationship Id="rId16" Type="http://schemas.openxmlformats.org/officeDocument/2006/relationships/oleObject" Target="../embeddings/oleObject69.bin"/><Relationship Id="rId20" Type="http://schemas.openxmlformats.org/officeDocument/2006/relationships/oleObject" Target="../embeddings/oleObject71.bin"/><Relationship Id="rId29" Type="http://schemas.openxmlformats.org/officeDocument/2006/relationships/oleObject" Target="../embeddings/oleObject75.bin"/><Relationship Id="rId1" Type="http://schemas.openxmlformats.org/officeDocument/2006/relationships/vmlDrawing" Target="../drawings/vmlDrawing6.vml"/><Relationship Id="rId6" Type="http://schemas.openxmlformats.org/officeDocument/2006/relationships/image" Target="../media/image63.emf"/><Relationship Id="rId11" Type="http://schemas.openxmlformats.org/officeDocument/2006/relationships/image" Target="../media/image65.wmf"/><Relationship Id="rId24" Type="http://schemas.openxmlformats.org/officeDocument/2006/relationships/oleObject" Target="../embeddings/oleObject73.bin"/><Relationship Id="rId32" Type="http://schemas.openxmlformats.org/officeDocument/2006/relationships/image" Target="../media/image74.wmf"/><Relationship Id="rId37" Type="http://schemas.openxmlformats.org/officeDocument/2006/relationships/image" Target="../media/image59.wmf"/><Relationship Id="rId5" Type="http://schemas.openxmlformats.org/officeDocument/2006/relationships/oleObject" Target="../embeddings/oleObject64.bin"/><Relationship Id="rId15" Type="http://schemas.openxmlformats.org/officeDocument/2006/relationships/image" Target="../media/image67.wmf"/><Relationship Id="rId23" Type="http://schemas.openxmlformats.org/officeDocument/2006/relationships/image" Target="../media/image71.wmf"/><Relationship Id="rId28" Type="http://schemas.openxmlformats.org/officeDocument/2006/relationships/image" Target="../media/image45.wmf"/><Relationship Id="rId36" Type="http://schemas.openxmlformats.org/officeDocument/2006/relationships/oleObject" Target="../embeddings/oleObject79.bin"/><Relationship Id="rId10" Type="http://schemas.openxmlformats.org/officeDocument/2006/relationships/oleObject" Target="../embeddings/oleObject66.bin"/><Relationship Id="rId19" Type="http://schemas.openxmlformats.org/officeDocument/2006/relationships/image" Target="../media/image69.wmf"/><Relationship Id="rId31" Type="http://schemas.openxmlformats.org/officeDocument/2006/relationships/oleObject" Target="../embeddings/oleObject76.bin"/><Relationship Id="rId4" Type="http://schemas.openxmlformats.org/officeDocument/2006/relationships/image" Target="../media/image62.emf"/><Relationship Id="rId9" Type="http://schemas.openxmlformats.org/officeDocument/2006/relationships/image" Target="../media/image64.wmf"/><Relationship Id="rId14" Type="http://schemas.openxmlformats.org/officeDocument/2006/relationships/oleObject" Target="../embeddings/oleObject68.bin"/><Relationship Id="rId22" Type="http://schemas.openxmlformats.org/officeDocument/2006/relationships/oleObject" Target="../embeddings/oleObject72.bin"/><Relationship Id="rId27" Type="http://schemas.openxmlformats.org/officeDocument/2006/relationships/oleObject" Target="../embeddings/oleObject74.bin"/><Relationship Id="rId30" Type="http://schemas.openxmlformats.org/officeDocument/2006/relationships/image" Target="../media/image73.wmf"/><Relationship Id="rId35" Type="http://schemas.openxmlformats.org/officeDocument/2006/relationships/oleObject" Target="../embeddings/oleObject78.bin"/></Relationships>
</file>

<file path=ppt/slides/_rels/slide9.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86.bin"/><Relationship Id="rId18" Type="http://schemas.openxmlformats.org/officeDocument/2006/relationships/image" Target="../media/image83.emf"/><Relationship Id="rId26" Type="http://schemas.openxmlformats.org/officeDocument/2006/relationships/image" Target="../media/image87.emf"/><Relationship Id="rId39" Type="http://schemas.openxmlformats.org/officeDocument/2006/relationships/image" Target="../media/image89.emf"/><Relationship Id="rId3" Type="http://schemas.openxmlformats.org/officeDocument/2006/relationships/oleObject" Target="../embeddings/oleObject81.bin"/><Relationship Id="rId21" Type="http://schemas.openxmlformats.org/officeDocument/2006/relationships/oleObject" Target="../embeddings/oleObject90.bin"/><Relationship Id="rId34" Type="http://schemas.openxmlformats.org/officeDocument/2006/relationships/image" Target="../media/image99.wmf"/><Relationship Id="rId42" Type="http://schemas.openxmlformats.org/officeDocument/2006/relationships/oleObject" Target="../embeddings/oleObject96.bin"/><Relationship Id="rId7" Type="http://schemas.openxmlformats.org/officeDocument/2006/relationships/oleObject" Target="../embeddings/oleObject83.bin"/><Relationship Id="rId12" Type="http://schemas.openxmlformats.org/officeDocument/2006/relationships/image" Target="../media/image80.wmf"/><Relationship Id="rId17" Type="http://schemas.openxmlformats.org/officeDocument/2006/relationships/oleObject" Target="../embeddings/oleObject88.bin"/><Relationship Id="rId25" Type="http://schemas.openxmlformats.org/officeDocument/2006/relationships/oleObject" Target="../embeddings/oleObject92.bin"/><Relationship Id="rId33" Type="http://schemas.openxmlformats.org/officeDocument/2006/relationships/image" Target="../media/image98.wmf"/><Relationship Id="rId38" Type="http://schemas.openxmlformats.org/officeDocument/2006/relationships/oleObject" Target="../embeddings/oleObject94.bin"/><Relationship Id="rId2" Type="http://schemas.openxmlformats.org/officeDocument/2006/relationships/slideLayout" Target="../slideLayouts/slideLayout7.xml"/><Relationship Id="rId16" Type="http://schemas.openxmlformats.org/officeDocument/2006/relationships/image" Target="../media/image82.wmf"/><Relationship Id="rId20" Type="http://schemas.openxmlformats.org/officeDocument/2006/relationships/image" Target="../media/image84.emf"/><Relationship Id="rId29" Type="http://schemas.openxmlformats.org/officeDocument/2006/relationships/image" Target="../media/image94.emf"/><Relationship Id="rId41" Type="http://schemas.openxmlformats.org/officeDocument/2006/relationships/image" Target="../media/image90.emf"/><Relationship Id="rId1" Type="http://schemas.openxmlformats.org/officeDocument/2006/relationships/vmlDrawing" Target="../drawings/vmlDrawing7.vml"/><Relationship Id="rId6" Type="http://schemas.openxmlformats.org/officeDocument/2006/relationships/image" Target="../media/image77.wmf"/><Relationship Id="rId11" Type="http://schemas.openxmlformats.org/officeDocument/2006/relationships/oleObject" Target="../embeddings/oleObject85.bin"/><Relationship Id="rId24" Type="http://schemas.openxmlformats.org/officeDocument/2006/relationships/image" Target="../media/image86.wmf"/><Relationship Id="rId32" Type="http://schemas.openxmlformats.org/officeDocument/2006/relationships/image" Target="../media/image97.wmf"/><Relationship Id="rId37" Type="http://schemas.openxmlformats.org/officeDocument/2006/relationships/image" Target="../media/image88.emf"/><Relationship Id="rId40" Type="http://schemas.openxmlformats.org/officeDocument/2006/relationships/oleObject" Target="../embeddings/oleObject95.bin"/><Relationship Id="rId5" Type="http://schemas.openxmlformats.org/officeDocument/2006/relationships/oleObject" Target="../embeddings/oleObject82.bin"/><Relationship Id="rId15" Type="http://schemas.openxmlformats.org/officeDocument/2006/relationships/oleObject" Target="../embeddings/oleObject87.bin"/><Relationship Id="rId23" Type="http://schemas.openxmlformats.org/officeDocument/2006/relationships/oleObject" Target="../embeddings/oleObject91.bin"/><Relationship Id="rId28" Type="http://schemas.openxmlformats.org/officeDocument/2006/relationships/image" Target="../media/image93.emf"/><Relationship Id="rId36" Type="http://schemas.openxmlformats.org/officeDocument/2006/relationships/oleObject" Target="../embeddings/oleObject93.bin"/><Relationship Id="rId10" Type="http://schemas.openxmlformats.org/officeDocument/2006/relationships/image" Target="../media/image79.wmf"/><Relationship Id="rId19" Type="http://schemas.openxmlformats.org/officeDocument/2006/relationships/oleObject" Target="../embeddings/oleObject89.bin"/><Relationship Id="rId31" Type="http://schemas.openxmlformats.org/officeDocument/2006/relationships/image" Target="../media/image96.wmf"/><Relationship Id="rId4" Type="http://schemas.openxmlformats.org/officeDocument/2006/relationships/image" Target="../media/image76.wmf"/><Relationship Id="rId9" Type="http://schemas.openxmlformats.org/officeDocument/2006/relationships/oleObject" Target="../embeddings/oleObject84.bin"/><Relationship Id="rId14" Type="http://schemas.openxmlformats.org/officeDocument/2006/relationships/image" Target="../media/image81.wmf"/><Relationship Id="rId22" Type="http://schemas.openxmlformats.org/officeDocument/2006/relationships/image" Target="../media/image85.emf"/><Relationship Id="rId27" Type="http://schemas.openxmlformats.org/officeDocument/2006/relationships/image" Target="../media/image92.wmf"/><Relationship Id="rId30" Type="http://schemas.openxmlformats.org/officeDocument/2006/relationships/image" Target="../media/image95.wmf"/><Relationship Id="rId35" Type="http://schemas.openxmlformats.org/officeDocument/2006/relationships/image" Target="../media/image100.wmf"/><Relationship Id="rId43" Type="http://schemas.openxmlformats.org/officeDocument/2006/relationships/image" Target="../media/image91.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ChangeArrowheads="1"/>
          </p:cNvSpPr>
          <p:nvPr/>
        </p:nvSpPr>
        <p:spPr bwMode="auto">
          <a:xfrm>
            <a:off x="0" y="0"/>
            <a:ext cx="9144000" cy="6884988"/>
          </a:xfrm>
          <a:prstGeom prst="rect">
            <a:avLst/>
          </a:prstGeom>
          <a:solidFill>
            <a:srgbClr val="CCFF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a:solidFill>
                <a:srgbClr val="0000FF"/>
              </a:solidFill>
            </a:endParaRPr>
          </a:p>
        </p:txBody>
      </p:sp>
      <p:sp>
        <p:nvSpPr>
          <p:cNvPr id="44035" name="Rectangle 2"/>
          <p:cNvSpPr>
            <a:spLocks noGrp="1" noChangeArrowheads="1"/>
          </p:cNvSpPr>
          <p:nvPr>
            <p:ph type="ctrTitle"/>
          </p:nvPr>
        </p:nvSpPr>
        <p:spPr>
          <a:xfrm>
            <a:off x="685800" y="765175"/>
            <a:ext cx="7772400" cy="1470025"/>
          </a:xfrm>
        </p:spPr>
        <p:txBody>
          <a:bodyPr/>
          <a:lstStyle/>
          <a:p>
            <a:pPr algn="ctr"/>
            <a:r>
              <a:rPr lang="zh-CN" altLang="en-US" sz="6600" b="1" smtClean="0"/>
              <a:t>大学物理（上）</a:t>
            </a:r>
          </a:p>
        </p:txBody>
      </p:sp>
      <p:sp>
        <p:nvSpPr>
          <p:cNvPr id="44036" name="Rectangle 3"/>
          <p:cNvSpPr>
            <a:spLocks noGrp="1" noChangeArrowheads="1"/>
          </p:cNvSpPr>
          <p:nvPr>
            <p:ph type="subTitle" idx="1"/>
          </p:nvPr>
        </p:nvSpPr>
        <p:spPr>
          <a:xfrm>
            <a:off x="1371600" y="3571875"/>
            <a:ext cx="6400800" cy="2495550"/>
          </a:xfrm>
        </p:spPr>
        <p:txBody>
          <a:bodyPr/>
          <a:lstStyle/>
          <a:p>
            <a:r>
              <a:rPr lang="zh-CN" altLang="en-US" b="1" dirty="0" smtClean="0">
                <a:latin typeface="Times New Roman" pitchFamily="18" charset="0"/>
                <a:cs typeface="Times New Roman" pitchFamily="18" charset="0"/>
              </a:rPr>
              <a:t>任课教师：吕新友</a:t>
            </a:r>
            <a:endParaRPr lang="en-US" altLang="zh-CN" b="1" dirty="0" smtClean="0">
              <a:latin typeface="Times New Roman" pitchFamily="18" charset="0"/>
              <a:cs typeface="Times New Roman" pitchFamily="18" charset="0"/>
            </a:endParaRPr>
          </a:p>
          <a:p>
            <a:r>
              <a:rPr lang="zh-CN" altLang="en-US" b="1" dirty="0" smtClean="0">
                <a:latin typeface="Times New Roman" pitchFamily="18" charset="0"/>
                <a:cs typeface="Times New Roman" pitchFamily="18" charset="0"/>
              </a:rPr>
              <a:t>物理学院量子光学研究团队</a:t>
            </a:r>
          </a:p>
          <a:p>
            <a:r>
              <a:rPr lang="en-US" altLang="zh-CN" b="1" dirty="0" smtClean="0">
                <a:latin typeface="Times New Roman" pitchFamily="18" charset="0"/>
                <a:cs typeface="Times New Roman" pitchFamily="18" charset="0"/>
              </a:rPr>
              <a:t>E-mail</a:t>
            </a:r>
            <a:r>
              <a:rPr lang="zh-CN" altLang="en-US" b="1" dirty="0" smtClean="0">
                <a:latin typeface="Times New Roman" pitchFamily="18" charset="0"/>
                <a:cs typeface="Times New Roman" pitchFamily="18" charset="0"/>
              </a:rPr>
              <a:t>：</a:t>
            </a:r>
            <a:r>
              <a:rPr lang="en-US" altLang="zh-CN" b="1" dirty="0" smtClean="0">
                <a:latin typeface="Times New Roman" pitchFamily="18" charset="0"/>
                <a:cs typeface="Times New Roman" pitchFamily="18" charset="0"/>
              </a:rPr>
              <a:t>xinyoulu@hust.edu.cn</a:t>
            </a:r>
          </a:p>
          <a:p>
            <a:r>
              <a:rPr lang="zh-CN" altLang="en-US" b="1" dirty="0" smtClean="0">
                <a:latin typeface="Times New Roman" pitchFamily="18" charset="0"/>
                <a:cs typeface="Times New Roman" pitchFamily="18" charset="0"/>
              </a:rPr>
              <a:t>电话：</a:t>
            </a:r>
            <a:r>
              <a:rPr lang="en-US" altLang="zh-CN" b="1" dirty="0" smtClean="0">
                <a:latin typeface="Times New Roman" pitchFamily="18" charset="0"/>
                <a:cs typeface="Times New Roman" pitchFamily="18" charset="0"/>
              </a:rPr>
              <a:t>13986198317</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灯片编号占位符 3"/>
          <p:cNvSpPr>
            <a:spLocks noGrp="1"/>
          </p:cNvSpPr>
          <p:nvPr>
            <p:ph type="sldNum" sz="quarter" idx="12"/>
          </p:nvPr>
        </p:nvSpPr>
        <p:spPr/>
        <p:txBody>
          <a:bodyPr/>
          <a:lstStyle/>
          <a:p>
            <a:pPr>
              <a:defRPr/>
            </a:pPr>
            <a:fld id="{F7DBB2DD-4C1B-4B56-92E2-078892647AF4}" type="slidenum">
              <a:rPr lang="en-US" altLang="zh-CN"/>
              <a:pPr>
                <a:defRPr/>
              </a:pPr>
              <a:t>10</a:t>
            </a:fld>
            <a:endParaRPr lang="en-US" altLang="zh-CN"/>
          </a:p>
        </p:txBody>
      </p:sp>
      <p:sp>
        <p:nvSpPr>
          <p:cNvPr id="8217" name="Text Box 2"/>
          <p:cNvSpPr txBox="1">
            <a:spLocks noChangeArrowheads="1"/>
          </p:cNvSpPr>
          <p:nvPr/>
        </p:nvSpPr>
        <p:spPr bwMode="auto">
          <a:xfrm>
            <a:off x="2232025" y="76200"/>
            <a:ext cx="46799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solidFill>
                  <a:schemeClr val="folHlink"/>
                </a:solidFill>
                <a:latin typeface="方正姚体" pitchFamily="2" charset="-122"/>
                <a:ea typeface="方正姚体" pitchFamily="2" charset="-122"/>
                <a:cs typeface="Times New Roman" pitchFamily="18" charset="0"/>
              </a:rPr>
              <a:t>§2</a:t>
            </a:r>
            <a:r>
              <a:rPr lang="zh-CN" altLang="en-US" sz="3200">
                <a:solidFill>
                  <a:schemeClr val="folHlink"/>
                </a:solidFill>
                <a:latin typeface="方正姚体" pitchFamily="2" charset="-122"/>
                <a:ea typeface="方正姚体" pitchFamily="2" charset="-122"/>
                <a:cs typeface="Times New Roman" pitchFamily="18" charset="0"/>
              </a:rPr>
              <a:t>、经典力学相对性原理</a:t>
            </a:r>
          </a:p>
        </p:txBody>
      </p:sp>
      <p:sp>
        <p:nvSpPr>
          <p:cNvPr id="112643" name="Text Box 3"/>
          <p:cNvSpPr txBox="1">
            <a:spLocks noChangeArrowheads="1"/>
          </p:cNvSpPr>
          <p:nvPr/>
        </p:nvSpPr>
        <p:spPr bwMode="auto">
          <a:xfrm>
            <a:off x="0" y="685800"/>
            <a:ext cx="91440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a:solidFill>
                  <a:srgbClr val="006600"/>
                </a:solidFill>
                <a:ea typeface="华文新魏" pitchFamily="2" charset="-122"/>
              </a:rPr>
              <a:t>                    </a:t>
            </a:r>
            <a:r>
              <a:rPr lang="zh-CN" altLang="en-US" sz="2800">
                <a:latin typeface="华文中宋" pitchFamily="2" charset="-122"/>
                <a:ea typeface="华文中宋" pitchFamily="2" charset="-122"/>
              </a:rPr>
              <a:t>若</a:t>
            </a:r>
            <a:r>
              <a:rPr lang="en-US" altLang="zh-CN" sz="2800" i="1">
                <a:ea typeface="华文中宋" pitchFamily="2" charset="-122"/>
              </a:rPr>
              <a:t>S</a:t>
            </a:r>
            <a:r>
              <a:rPr lang="zh-CN" altLang="en-US" sz="2800">
                <a:latin typeface="华文中宋" pitchFamily="2" charset="-122"/>
                <a:ea typeface="华文中宋" pitchFamily="2" charset="-122"/>
              </a:rPr>
              <a:t>是惯性系，则相对于</a:t>
            </a:r>
            <a:r>
              <a:rPr lang="en-US" altLang="zh-CN" sz="2800" i="1">
                <a:ea typeface="华文中宋" pitchFamily="2" charset="-122"/>
              </a:rPr>
              <a:t>S</a:t>
            </a:r>
            <a:r>
              <a:rPr lang="zh-CN" altLang="en-US" sz="2800">
                <a:latin typeface="华文中宋" pitchFamily="2" charset="-122"/>
                <a:ea typeface="华文中宋" pitchFamily="2" charset="-122"/>
              </a:rPr>
              <a:t>作</a:t>
            </a:r>
            <a:r>
              <a:rPr lang="zh-CN" altLang="en-US" sz="2800">
                <a:solidFill>
                  <a:srgbClr val="FF0000"/>
                </a:solidFill>
                <a:latin typeface="华文中宋" pitchFamily="2" charset="-122"/>
                <a:ea typeface="华文中宋" pitchFamily="2" charset="-122"/>
              </a:rPr>
              <a:t>匀速直线运动</a:t>
            </a:r>
            <a:r>
              <a:rPr lang="zh-CN" altLang="en-US" sz="2800">
                <a:latin typeface="华文中宋" pitchFamily="2" charset="-122"/>
                <a:ea typeface="华文中宋" pitchFamily="2" charset="-122"/>
              </a:rPr>
              <a:t>的参考系</a:t>
            </a:r>
            <a:r>
              <a:rPr lang="en-US" altLang="zh-CN" sz="2800" i="1">
                <a:ea typeface="华文中宋" pitchFamily="2" charset="-122"/>
              </a:rPr>
              <a:t>S</a:t>
            </a:r>
            <a:r>
              <a:rPr lang="en-US" altLang="zh-CN" sz="2800" baseline="30000">
                <a:ea typeface="华文中宋" pitchFamily="2" charset="-122"/>
              </a:rPr>
              <a:t>’</a:t>
            </a:r>
            <a:r>
              <a:rPr lang="zh-CN" altLang="en-US" sz="2800">
                <a:latin typeface="华文中宋" pitchFamily="2" charset="-122"/>
                <a:ea typeface="华文中宋" pitchFamily="2" charset="-122"/>
              </a:rPr>
              <a:t>也是惯性系</a:t>
            </a:r>
            <a:endParaRPr lang="zh-CN" altLang="en-US">
              <a:solidFill>
                <a:srgbClr val="006600"/>
              </a:solidFill>
              <a:ea typeface="华文新魏" pitchFamily="2" charset="-122"/>
            </a:endParaRPr>
          </a:p>
        </p:txBody>
      </p:sp>
      <p:grpSp>
        <p:nvGrpSpPr>
          <p:cNvPr id="2" name="Group 11"/>
          <p:cNvGrpSpPr>
            <a:grpSpLocks/>
          </p:cNvGrpSpPr>
          <p:nvPr/>
        </p:nvGrpSpPr>
        <p:grpSpPr bwMode="auto">
          <a:xfrm>
            <a:off x="76200" y="2312988"/>
            <a:ext cx="3048000" cy="3276600"/>
            <a:chOff x="48" y="1344"/>
            <a:chExt cx="1920" cy="2064"/>
          </a:xfrm>
        </p:grpSpPr>
        <p:sp>
          <p:nvSpPr>
            <p:cNvPr id="8233" name="Line 4"/>
            <p:cNvSpPr>
              <a:spLocks noChangeShapeType="1"/>
            </p:cNvSpPr>
            <p:nvPr/>
          </p:nvSpPr>
          <p:spPr bwMode="auto">
            <a:xfrm flipV="1">
              <a:off x="528" y="1344"/>
              <a:ext cx="0" cy="1344"/>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34" name="Line 5"/>
            <p:cNvSpPr>
              <a:spLocks noChangeShapeType="1"/>
            </p:cNvSpPr>
            <p:nvPr/>
          </p:nvSpPr>
          <p:spPr bwMode="auto">
            <a:xfrm flipV="1">
              <a:off x="528" y="2688"/>
              <a:ext cx="1440" cy="0"/>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35" name="Line 6"/>
            <p:cNvSpPr>
              <a:spLocks noChangeShapeType="1"/>
            </p:cNvSpPr>
            <p:nvPr/>
          </p:nvSpPr>
          <p:spPr bwMode="auto">
            <a:xfrm flipH="1">
              <a:off x="48" y="2688"/>
              <a:ext cx="480" cy="672"/>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12" name="Object 7"/>
            <p:cNvGraphicFramePr>
              <a:graphicFrameLocks noChangeAspect="1"/>
            </p:cNvGraphicFramePr>
            <p:nvPr/>
          </p:nvGraphicFramePr>
          <p:xfrm>
            <a:off x="336" y="2592"/>
            <a:ext cx="136" cy="152"/>
          </p:xfrm>
          <a:graphic>
            <a:graphicData uri="http://schemas.openxmlformats.org/presentationml/2006/ole">
              <mc:AlternateContent xmlns:mc="http://schemas.openxmlformats.org/markup-compatibility/2006">
                <mc:Choice xmlns:v="urn:schemas-microsoft-com:vml" Requires="v">
                  <p:oleObj spid="_x0000_s9072" name="Equation" r:id="rId3" imgW="215640" imgH="241200" progId="Equation.3">
                    <p:embed/>
                  </p:oleObj>
                </mc:Choice>
                <mc:Fallback>
                  <p:oleObj name="Equation" r:id="rId3" imgW="215640" imgH="241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2592"/>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3" name="Object 8"/>
            <p:cNvGraphicFramePr>
              <a:graphicFrameLocks noChangeAspect="1"/>
            </p:cNvGraphicFramePr>
            <p:nvPr/>
          </p:nvGraphicFramePr>
          <p:xfrm>
            <a:off x="96" y="3256"/>
            <a:ext cx="160" cy="152"/>
          </p:xfrm>
          <a:graphic>
            <a:graphicData uri="http://schemas.openxmlformats.org/presentationml/2006/ole">
              <mc:AlternateContent xmlns:mc="http://schemas.openxmlformats.org/markup-compatibility/2006">
                <mc:Choice xmlns:v="urn:schemas-microsoft-com:vml" Requires="v">
                  <p:oleObj spid="_x0000_s9073" name="Equation" r:id="rId5" imgW="253800" imgH="241200" progId="Equation.3">
                    <p:embed/>
                  </p:oleObj>
                </mc:Choice>
                <mc:Fallback>
                  <p:oleObj name="Equation" r:id="rId5" imgW="25380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 y="3256"/>
                          <a:ext cx="160"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4" name="Object 9"/>
            <p:cNvGraphicFramePr>
              <a:graphicFrameLocks noChangeAspect="1"/>
            </p:cNvGraphicFramePr>
            <p:nvPr/>
          </p:nvGraphicFramePr>
          <p:xfrm>
            <a:off x="1776" y="2736"/>
            <a:ext cx="160" cy="200"/>
          </p:xfrm>
          <a:graphic>
            <a:graphicData uri="http://schemas.openxmlformats.org/presentationml/2006/ole">
              <mc:AlternateContent xmlns:mc="http://schemas.openxmlformats.org/markup-compatibility/2006">
                <mc:Choice xmlns:v="urn:schemas-microsoft-com:vml" Requires="v">
                  <p:oleObj spid="_x0000_s9074" name="Equation" r:id="rId7" imgW="253800" imgH="317160" progId="Equation.3">
                    <p:embed/>
                  </p:oleObj>
                </mc:Choice>
                <mc:Fallback>
                  <p:oleObj name="Equation" r:id="rId7" imgW="253800" imgH="31716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 y="2736"/>
                          <a:ext cx="1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5" name="Object 10"/>
            <p:cNvGraphicFramePr>
              <a:graphicFrameLocks noChangeAspect="1"/>
            </p:cNvGraphicFramePr>
            <p:nvPr/>
          </p:nvGraphicFramePr>
          <p:xfrm>
            <a:off x="352" y="1344"/>
            <a:ext cx="128" cy="160"/>
          </p:xfrm>
          <a:graphic>
            <a:graphicData uri="http://schemas.openxmlformats.org/presentationml/2006/ole">
              <mc:AlternateContent xmlns:mc="http://schemas.openxmlformats.org/markup-compatibility/2006">
                <mc:Choice xmlns:v="urn:schemas-microsoft-com:vml" Requires="v">
                  <p:oleObj spid="_x0000_s9075" name="Equation" r:id="rId9" imgW="203040" imgH="253800" progId="Equation.3">
                    <p:embed/>
                  </p:oleObj>
                </mc:Choice>
                <mc:Fallback>
                  <p:oleObj name="Equation" r:id="rId9" imgW="203040" imgH="2538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2" y="1344"/>
                          <a:ext cx="12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2652" name="Object 12"/>
          <p:cNvGraphicFramePr>
            <a:graphicFrameLocks noChangeAspect="1"/>
          </p:cNvGraphicFramePr>
          <p:nvPr/>
        </p:nvGraphicFramePr>
        <p:xfrm>
          <a:off x="889000" y="1949450"/>
          <a:ext cx="482600" cy="381000"/>
        </p:xfrm>
        <a:graphic>
          <a:graphicData uri="http://schemas.openxmlformats.org/presentationml/2006/ole">
            <mc:AlternateContent xmlns:mc="http://schemas.openxmlformats.org/markup-compatibility/2006">
              <mc:Choice xmlns:v="urn:schemas-microsoft-com:vml" Requires="v">
                <p:oleObj spid="_x0000_s9076" name="Equation" r:id="rId11" imgW="482400" imgH="380880" progId="Equation.3">
                  <p:embed/>
                </p:oleObj>
              </mc:Choice>
              <mc:Fallback>
                <p:oleObj name="Equation" r:id="rId11" imgW="482400" imgH="38088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9000" y="1949450"/>
                        <a:ext cx="4826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57"/>
          <p:cNvGrpSpPr>
            <a:grpSpLocks/>
          </p:cNvGrpSpPr>
          <p:nvPr/>
        </p:nvGrpSpPr>
        <p:grpSpPr bwMode="auto">
          <a:xfrm>
            <a:off x="2133600" y="3048000"/>
            <a:ext cx="493713" cy="519113"/>
            <a:chOff x="1344" y="1920"/>
            <a:chExt cx="311" cy="327"/>
          </a:xfrm>
        </p:grpSpPr>
        <p:sp>
          <p:nvSpPr>
            <p:cNvPr id="8232" name="Text Box 13"/>
            <p:cNvSpPr txBox="1">
              <a:spLocks noChangeArrowheads="1"/>
            </p:cNvSpPr>
            <p:nvPr/>
          </p:nvSpPr>
          <p:spPr bwMode="auto">
            <a:xfrm>
              <a:off x="1344" y="1920"/>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ea typeface="宋体" pitchFamily="2" charset="-122"/>
                  <a:cs typeface="Times New Roman" pitchFamily="18" charset="0"/>
                </a:rPr>
                <a:t>•</a:t>
              </a:r>
            </a:p>
          </p:txBody>
        </p:sp>
        <p:graphicFrame>
          <p:nvGraphicFramePr>
            <p:cNvPr id="8211" name="Object 14"/>
            <p:cNvGraphicFramePr>
              <a:graphicFrameLocks noChangeAspect="1"/>
            </p:cNvGraphicFramePr>
            <p:nvPr/>
          </p:nvGraphicFramePr>
          <p:xfrm>
            <a:off x="1471" y="1920"/>
            <a:ext cx="184" cy="184"/>
          </p:xfrm>
          <a:graphic>
            <a:graphicData uri="http://schemas.openxmlformats.org/presentationml/2006/ole">
              <mc:AlternateContent xmlns:mc="http://schemas.openxmlformats.org/markup-compatibility/2006">
                <mc:Choice xmlns:v="urn:schemas-microsoft-com:vml" Requires="v">
                  <p:oleObj spid="_x0000_s9077" name="Equation" r:id="rId13" imgW="291960" imgH="291960" progId="Equation.3">
                    <p:embed/>
                  </p:oleObj>
                </mc:Choice>
                <mc:Fallback>
                  <p:oleObj name="Equation" r:id="rId13" imgW="291960" imgH="29196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1" y="1920"/>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2663" name="Object 23"/>
          <p:cNvGraphicFramePr>
            <a:graphicFrameLocks noChangeAspect="1"/>
          </p:cNvGraphicFramePr>
          <p:nvPr/>
        </p:nvGraphicFramePr>
        <p:xfrm>
          <a:off x="1676400" y="2489200"/>
          <a:ext cx="482600" cy="339725"/>
        </p:xfrm>
        <a:graphic>
          <a:graphicData uri="http://schemas.openxmlformats.org/presentationml/2006/ole">
            <mc:AlternateContent xmlns:mc="http://schemas.openxmlformats.org/markup-compatibility/2006">
              <mc:Choice xmlns:v="urn:schemas-microsoft-com:vml" Requires="v">
                <p:oleObj spid="_x0000_s9078" name="Equation" r:id="rId15" imgW="558720" imgH="393480" progId="Equation.3">
                  <p:embed/>
                </p:oleObj>
              </mc:Choice>
              <mc:Fallback>
                <p:oleObj name="Equation" r:id="rId15" imgW="558720" imgH="393480" progId="Equation.3">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76400" y="2489200"/>
                        <a:ext cx="482600" cy="339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55"/>
          <p:cNvGrpSpPr>
            <a:grpSpLocks/>
          </p:cNvGrpSpPr>
          <p:nvPr/>
        </p:nvGrpSpPr>
        <p:grpSpPr bwMode="auto">
          <a:xfrm>
            <a:off x="1219200" y="2565400"/>
            <a:ext cx="1549400" cy="2184400"/>
            <a:chOff x="768" y="1616"/>
            <a:chExt cx="976" cy="1376"/>
          </a:xfrm>
        </p:grpSpPr>
        <p:sp>
          <p:nvSpPr>
            <p:cNvPr id="8229" name="Line 17"/>
            <p:cNvSpPr>
              <a:spLocks noChangeShapeType="1"/>
            </p:cNvSpPr>
            <p:nvPr/>
          </p:nvSpPr>
          <p:spPr bwMode="auto">
            <a:xfrm flipH="1">
              <a:off x="816" y="2576"/>
              <a:ext cx="192" cy="288"/>
            </a:xfrm>
            <a:prstGeom prst="line">
              <a:avLst/>
            </a:prstGeom>
            <a:noFill/>
            <a:ln w="28575">
              <a:solidFill>
                <a:schemeClr val="fo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30" name="Line 18"/>
            <p:cNvSpPr>
              <a:spLocks noChangeShapeType="1"/>
            </p:cNvSpPr>
            <p:nvPr/>
          </p:nvSpPr>
          <p:spPr bwMode="auto">
            <a:xfrm flipV="1">
              <a:off x="1008" y="2576"/>
              <a:ext cx="720" cy="0"/>
            </a:xfrm>
            <a:prstGeom prst="line">
              <a:avLst/>
            </a:prstGeom>
            <a:noFill/>
            <a:ln w="28575">
              <a:solidFill>
                <a:schemeClr val="fo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31" name="Line 19"/>
            <p:cNvSpPr>
              <a:spLocks noChangeShapeType="1"/>
            </p:cNvSpPr>
            <p:nvPr/>
          </p:nvSpPr>
          <p:spPr bwMode="auto">
            <a:xfrm flipH="1" flipV="1">
              <a:off x="1008" y="1712"/>
              <a:ext cx="0" cy="864"/>
            </a:xfrm>
            <a:prstGeom prst="line">
              <a:avLst/>
            </a:prstGeom>
            <a:noFill/>
            <a:ln w="28575">
              <a:solidFill>
                <a:schemeClr val="fo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07" name="Object 20"/>
            <p:cNvGraphicFramePr>
              <a:graphicFrameLocks noChangeAspect="1"/>
            </p:cNvGraphicFramePr>
            <p:nvPr/>
          </p:nvGraphicFramePr>
          <p:xfrm>
            <a:off x="768" y="2784"/>
            <a:ext cx="216" cy="208"/>
          </p:xfrm>
          <a:graphic>
            <a:graphicData uri="http://schemas.openxmlformats.org/presentationml/2006/ole">
              <mc:AlternateContent xmlns:mc="http://schemas.openxmlformats.org/markup-compatibility/2006">
                <mc:Choice xmlns:v="urn:schemas-microsoft-com:vml" Requires="v">
                  <p:oleObj spid="_x0000_s9079" name="Equation" r:id="rId17" imgW="342720" imgH="330120" progId="Equation.3">
                    <p:embed/>
                  </p:oleObj>
                </mc:Choice>
                <mc:Fallback>
                  <p:oleObj name="Equation" r:id="rId17" imgW="342720" imgH="330120" progId="Equation.3">
                    <p:embed/>
                    <p:pic>
                      <p:nvPicPr>
                        <p:cNvPr id="0" name="Object 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8" y="2784"/>
                          <a:ext cx="21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8" name="Object 21"/>
            <p:cNvGraphicFramePr>
              <a:graphicFrameLocks noChangeAspect="1"/>
            </p:cNvGraphicFramePr>
            <p:nvPr/>
          </p:nvGraphicFramePr>
          <p:xfrm>
            <a:off x="1536" y="2288"/>
            <a:ext cx="208" cy="256"/>
          </p:xfrm>
          <a:graphic>
            <a:graphicData uri="http://schemas.openxmlformats.org/presentationml/2006/ole">
              <mc:AlternateContent xmlns:mc="http://schemas.openxmlformats.org/markup-compatibility/2006">
                <mc:Choice xmlns:v="urn:schemas-microsoft-com:vml" Requires="v">
                  <p:oleObj spid="_x0000_s9080" name="Equation" r:id="rId19" imgW="330120" imgH="406080" progId="Equation.3">
                    <p:embed/>
                  </p:oleObj>
                </mc:Choice>
                <mc:Fallback>
                  <p:oleObj name="Equation" r:id="rId19" imgW="330120" imgH="406080" progId="Equation.3">
                    <p:embed/>
                    <p:pic>
                      <p:nvPicPr>
                        <p:cNvPr id="0" name="Object 2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36" y="2288"/>
                          <a:ext cx="2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9" name="Object 22"/>
            <p:cNvGraphicFramePr>
              <a:graphicFrameLocks noChangeAspect="1"/>
            </p:cNvGraphicFramePr>
            <p:nvPr/>
          </p:nvGraphicFramePr>
          <p:xfrm>
            <a:off x="880" y="1616"/>
            <a:ext cx="176" cy="224"/>
          </p:xfrm>
          <a:graphic>
            <a:graphicData uri="http://schemas.openxmlformats.org/presentationml/2006/ole">
              <mc:AlternateContent xmlns:mc="http://schemas.openxmlformats.org/markup-compatibility/2006">
                <mc:Choice xmlns:v="urn:schemas-microsoft-com:vml" Requires="v">
                  <p:oleObj spid="_x0000_s9081" name="Equation" r:id="rId21" imgW="279360" imgH="355320" progId="Equation.3">
                    <p:embed/>
                  </p:oleObj>
                </mc:Choice>
                <mc:Fallback>
                  <p:oleObj name="Equation" r:id="rId21" imgW="279360" imgH="35532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0" y="1616"/>
                          <a:ext cx="17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10" name="Object 28"/>
            <p:cNvGraphicFramePr>
              <a:graphicFrameLocks noChangeAspect="1"/>
            </p:cNvGraphicFramePr>
            <p:nvPr/>
          </p:nvGraphicFramePr>
          <p:xfrm>
            <a:off x="982" y="2603"/>
            <a:ext cx="170" cy="192"/>
          </p:xfrm>
          <a:graphic>
            <a:graphicData uri="http://schemas.openxmlformats.org/presentationml/2006/ole">
              <mc:AlternateContent xmlns:mc="http://schemas.openxmlformats.org/markup-compatibility/2006">
                <mc:Choice xmlns:v="urn:schemas-microsoft-com:vml" Requires="v">
                  <p:oleObj spid="_x0000_s9082" name="Equation" r:id="rId23" imgW="291960" imgH="330120" progId="Equation.3">
                    <p:embed/>
                  </p:oleObj>
                </mc:Choice>
                <mc:Fallback>
                  <p:oleObj name="Equation" r:id="rId23" imgW="291960" imgH="330120" progId="Equation.3">
                    <p:embed/>
                    <p:pic>
                      <p:nvPicPr>
                        <p:cNvPr id="0" name="Object 2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2" y="2603"/>
                          <a:ext cx="17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56"/>
          <p:cNvGrpSpPr>
            <a:grpSpLocks/>
          </p:cNvGrpSpPr>
          <p:nvPr/>
        </p:nvGrpSpPr>
        <p:grpSpPr bwMode="auto">
          <a:xfrm>
            <a:off x="1524000" y="2705100"/>
            <a:ext cx="946150" cy="304800"/>
            <a:chOff x="960" y="1704"/>
            <a:chExt cx="596" cy="192"/>
          </a:xfrm>
        </p:grpSpPr>
        <p:sp>
          <p:nvSpPr>
            <p:cNvPr id="8228" name="Line 30"/>
            <p:cNvSpPr>
              <a:spLocks noChangeShapeType="1"/>
            </p:cNvSpPr>
            <p:nvPr/>
          </p:nvSpPr>
          <p:spPr bwMode="auto">
            <a:xfrm flipV="1">
              <a:off x="960" y="1872"/>
              <a:ext cx="480" cy="0"/>
            </a:xfrm>
            <a:prstGeom prst="line">
              <a:avLst/>
            </a:prstGeom>
            <a:noFill/>
            <a:ln w="9525">
              <a:solidFill>
                <a:schemeClr va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06" name="Object 31"/>
            <p:cNvGraphicFramePr>
              <a:graphicFrameLocks noChangeAspect="1"/>
            </p:cNvGraphicFramePr>
            <p:nvPr/>
          </p:nvGraphicFramePr>
          <p:xfrm>
            <a:off x="1412" y="1704"/>
            <a:ext cx="144" cy="192"/>
          </p:xfrm>
          <a:graphic>
            <a:graphicData uri="http://schemas.openxmlformats.org/presentationml/2006/ole">
              <mc:AlternateContent xmlns:mc="http://schemas.openxmlformats.org/markup-compatibility/2006">
                <mc:Choice xmlns:v="urn:schemas-microsoft-com:vml" Requires="v">
                  <p:oleObj spid="_x0000_s9083" name="公式" r:id="rId25" imgW="228600" imgH="304560" progId="Equation.3">
                    <p:embed/>
                  </p:oleObj>
                </mc:Choice>
                <mc:Fallback>
                  <p:oleObj name="公式" r:id="rId25" imgW="228600" imgH="304560" progId="Equation.3">
                    <p:embed/>
                    <p:pic>
                      <p:nvPicPr>
                        <p:cNvPr id="0" name="Object 3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12" y="1704"/>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674" name="Text Box 34"/>
          <p:cNvSpPr txBox="1">
            <a:spLocks noChangeArrowheads="1"/>
          </p:cNvSpPr>
          <p:nvPr/>
        </p:nvSpPr>
        <p:spPr bwMode="auto">
          <a:xfrm>
            <a:off x="2627313" y="1773238"/>
            <a:ext cx="571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速度和加速度的关系为</a:t>
            </a:r>
          </a:p>
        </p:txBody>
      </p:sp>
      <p:graphicFrame>
        <p:nvGraphicFramePr>
          <p:cNvPr id="112676" name="Object 36"/>
          <p:cNvGraphicFramePr>
            <a:graphicFrameLocks noChangeAspect="1"/>
          </p:cNvGraphicFramePr>
          <p:nvPr/>
        </p:nvGraphicFramePr>
        <p:xfrm>
          <a:off x="3563938" y="2997200"/>
          <a:ext cx="1409700" cy="330200"/>
        </p:xfrm>
        <a:graphic>
          <a:graphicData uri="http://schemas.openxmlformats.org/presentationml/2006/ole">
            <mc:AlternateContent xmlns:mc="http://schemas.openxmlformats.org/markup-compatibility/2006">
              <mc:Choice xmlns:v="urn:schemas-microsoft-com:vml" Requires="v">
                <p:oleObj spid="_x0000_s9084" name="公式" r:id="rId27" imgW="1409400" imgH="330120" progId="Equation.3">
                  <p:embed/>
                </p:oleObj>
              </mc:Choice>
              <mc:Fallback>
                <p:oleObj name="公式" r:id="rId27" imgW="1409400" imgH="330120" progId="Equation.3">
                  <p:embed/>
                  <p:pic>
                    <p:nvPicPr>
                      <p:cNvPr id="0" name="Object 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563938" y="2997200"/>
                        <a:ext cx="14097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8" name="Object 38"/>
          <p:cNvGraphicFramePr>
            <a:graphicFrameLocks noChangeAspect="1"/>
          </p:cNvGraphicFramePr>
          <p:nvPr/>
        </p:nvGraphicFramePr>
        <p:xfrm>
          <a:off x="3708400" y="3502025"/>
          <a:ext cx="876300" cy="330200"/>
        </p:xfrm>
        <a:graphic>
          <a:graphicData uri="http://schemas.openxmlformats.org/presentationml/2006/ole">
            <mc:AlternateContent xmlns:mc="http://schemas.openxmlformats.org/markup-compatibility/2006">
              <mc:Choice xmlns:v="urn:schemas-microsoft-com:vml" Requires="v">
                <p:oleObj spid="_x0000_s9085" name="Equation" r:id="rId29" imgW="876240" imgH="330120" progId="Equation.3">
                  <p:embed/>
                </p:oleObj>
              </mc:Choice>
              <mc:Fallback>
                <p:oleObj name="Equation" r:id="rId29" imgW="876240" imgH="330120" progId="Equation.3">
                  <p:embed/>
                  <p:pic>
                    <p:nvPicPr>
                      <p:cNvPr id="0" name="Object 3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708400" y="3502025"/>
                        <a:ext cx="8763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82" name="Text Box 42"/>
          <p:cNvSpPr txBox="1">
            <a:spLocks noChangeArrowheads="1"/>
          </p:cNvSpPr>
          <p:nvPr/>
        </p:nvSpPr>
        <p:spPr bwMode="auto">
          <a:xfrm>
            <a:off x="3114675" y="4071938"/>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牛顿力学还认为</a:t>
            </a:r>
            <a:endParaRPr lang="zh-CN" altLang="en-US">
              <a:solidFill>
                <a:srgbClr val="006600"/>
              </a:solidFill>
              <a:ea typeface="华文中宋" pitchFamily="2" charset="-122"/>
            </a:endParaRPr>
          </a:p>
        </p:txBody>
      </p:sp>
      <p:graphicFrame>
        <p:nvGraphicFramePr>
          <p:cNvPr id="112683" name="Object 43"/>
          <p:cNvGraphicFramePr>
            <a:graphicFrameLocks noChangeAspect="1"/>
          </p:cNvGraphicFramePr>
          <p:nvPr/>
        </p:nvGraphicFramePr>
        <p:xfrm>
          <a:off x="5910263" y="4114800"/>
          <a:ext cx="2590800" cy="457200"/>
        </p:xfrm>
        <a:graphic>
          <a:graphicData uri="http://schemas.openxmlformats.org/presentationml/2006/ole">
            <mc:AlternateContent xmlns:mc="http://schemas.openxmlformats.org/markup-compatibility/2006">
              <mc:Choice xmlns:v="urn:schemas-microsoft-com:vml" Requires="v">
                <p:oleObj spid="_x0000_s9086" name="Equation" r:id="rId31" imgW="2590560" imgH="457200" progId="Equation.3">
                  <p:embed/>
                </p:oleObj>
              </mc:Choice>
              <mc:Fallback>
                <p:oleObj name="Equation" r:id="rId31" imgW="2590560" imgH="457200" progId="Equation.3">
                  <p:embed/>
                  <p:pic>
                    <p:nvPicPr>
                      <p:cNvPr id="0" name="Object 4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910263" y="4114800"/>
                        <a:ext cx="2590800" cy="457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5" name="Object 45"/>
          <p:cNvGraphicFramePr>
            <a:graphicFrameLocks noChangeAspect="1"/>
          </p:cNvGraphicFramePr>
          <p:nvPr/>
        </p:nvGraphicFramePr>
        <p:xfrm>
          <a:off x="2133600" y="4724400"/>
          <a:ext cx="1181100" cy="381000"/>
        </p:xfrm>
        <a:graphic>
          <a:graphicData uri="http://schemas.openxmlformats.org/presentationml/2006/ole">
            <mc:AlternateContent xmlns:mc="http://schemas.openxmlformats.org/markup-compatibility/2006">
              <mc:Choice xmlns:v="urn:schemas-microsoft-com:vml" Requires="v">
                <p:oleObj spid="_x0000_s9087" name="Equation" r:id="rId33" imgW="1180800" imgH="380880" progId="Equation.3">
                  <p:embed/>
                </p:oleObj>
              </mc:Choice>
              <mc:Fallback>
                <p:oleObj name="Equation" r:id="rId33" imgW="1180800" imgH="380880" progId="Equation.3">
                  <p:embed/>
                  <p:pic>
                    <p:nvPicPr>
                      <p:cNvPr id="0" name="Object 4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33600" y="4724400"/>
                        <a:ext cx="1181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87" name="Object 47"/>
          <p:cNvGraphicFramePr>
            <a:graphicFrameLocks noChangeAspect="1"/>
          </p:cNvGraphicFramePr>
          <p:nvPr/>
        </p:nvGraphicFramePr>
        <p:xfrm>
          <a:off x="4500563" y="4724400"/>
          <a:ext cx="1346200" cy="381000"/>
        </p:xfrm>
        <a:graphic>
          <a:graphicData uri="http://schemas.openxmlformats.org/presentationml/2006/ole">
            <mc:AlternateContent xmlns:mc="http://schemas.openxmlformats.org/markup-compatibility/2006">
              <mc:Choice xmlns:v="urn:schemas-microsoft-com:vml" Requires="v">
                <p:oleObj spid="_x0000_s9088" name="Equation" r:id="rId35" imgW="1346040" imgH="380880" progId="Equation.3">
                  <p:embed/>
                </p:oleObj>
              </mc:Choice>
              <mc:Fallback>
                <p:oleObj name="Equation" r:id="rId35" imgW="1346040" imgH="380880" progId="Equation.3">
                  <p:embed/>
                  <p:pic>
                    <p:nvPicPr>
                      <p:cNvPr id="0" name="Object 4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500563" y="4724400"/>
                        <a:ext cx="1346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88" name="Rectangle 48"/>
          <p:cNvSpPr>
            <a:spLocks noChangeArrowheads="1"/>
          </p:cNvSpPr>
          <p:nvPr/>
        </p:nvSpPr>
        <p:spPr bwMode="auto">
          <a:xfrm>
            <a:off x="5791200" y="4662488"/>
            <a:ext cx="320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ea typeface="华文中宋" pitchFamily="2" charset="-122"/>
              </a:rPr>
              <a:t>所以</a:t>
            </a:r>
            <a:r>
              <a:rPr lang="en-US" altLang="zh-CN" sz="2800"/>
              <a:t>S</a:t>
            </a:r>
            <a:r>
              <a:rPr lang="en-US" altLang="zh-CN" sz="2800" baseline="30000"/>
              <a:t>’</a:t>
            </a:r>
            <a:r>
              <a:rPr lang="zh-CN" altLang="en-US" sz="2800">
                <a:ea typeface="华文中宋" pitchFamily="2" charset="-122"/>
              </a:rPr>
              <a:t>也是惯性系</a:t>
            </a:r>
          </a:p>
        </p:txBody>
      </p:sp>
      <p:graphicFrame>
        <p:nvGraphicFramePr>
          <p:cNvPr id="112693" name="Object 53"/>
          <p:cNvGraphicFramePr>
            <a:graphicFrameLocks noChangeAspect="1"/>
          </p:cNvGraphicFramePr>
          <p:nvPr/>
        </p:nvGraphicFramePr>
        <p:xfrm>
          <a:off x="2051050" y="5181600"/>
          <a:ext cx="5156200" cy="977900"/>
        </p:xfrm>
        <a:graphic>
          <a:graphicData uri="http://schemas.openxmlformats.org/presentationml/2006/ole">
            <mc:AlternateContent xmlns:mc="http://schemas.openxmlformats.org/markup-compatibility/2006">
              <mc:Choice xmlns:v="urn:schemas-microsoft-com:vml" Requires="v">
                <p:oleObj spid="_x0000_s9089" name="公式" r:id="rId37" imgW="5155920" imgH="977760" progId="Equation.3">
                  <p:embed/>
                </p:oleObj>
              </mc:Choice>
              <mc:Fallback>
                <p:oleObj name="公式" r:id="rId37" imgW="5155920" imgH="977760" progId="Equation.3">
                  <p:embed/>
                  <p:pic>
                    <p:nvPicPr>
                      <p:cNvPr id="0" name="Object 5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2051050" y="5181600"/>
                        <a:ext cx="5156200" cy="9779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694" name="Text Box 54"/>
          <p:cNvSpPr txBox="1">
            <a:spLocks noChangeArrowheads="1"/>
          </p:cNvSpPr>
          <p:nvPr/>
        </p:nvSpPr>
        <p:spPr bwMode="auto">
          <a:xfrm>
            <a:off x="1981200" y="624840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ea typeface="华文中宋" pitchFamily="2" charset="-122"/>
              </a:rPr>
              <a:t>质点的运动都遵守牛顿定律</a:t>
            </a:r>
          </a:p>
        </p:txBody>
      </p:sp>
      <p:graphicFrame>
        <p:nvGraphicFramePr>
          <p:cNvPr id="112702" name="Object 62"/>
          <p:cNvGraphicFramePr>
            <a:graphicFrameLocks noChangeAspect="1"/>
          </p:cNvGraphicFramePr>
          <p:nvPr/>
        </p:nvGraphicFramePr>
        <p:xfrm>
          <a:off x="2916238" y="1196975"/>
          <a:ext cx="1181100" cy="381000"/>
        </p:xfrm>
        <a:graphic>
          <a:graphicData uri="http://schemas.openxmlformats.org/presentationml/2006/ole">
            <mc:AlternateContent xmlns:mc="http://schemas.openxmlformats.org/markup-compatibility/2006">
              <mc:Choice xmlns:v="urn:schemas-microsoft-com:vml" Requires="v">
                <p:oleObj spid="_x0000_s9090" name="公式" r:id="rId39" imgW="1180800" imgH="380880" progId="Equation.3">
                  <p:embed/>
                </p:oleObj>
              </mc:Choice>
              <mc:Fallback>
                <p:oleObj name="公式" r:id="rId39" imgW="1180800" imgH="380880" progId="Equation.3">
                  <p:embed/>
                  <p:pic>
                    <p:nvPicPr>
                      <p:cNvPr id="0" name="Object 6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916238" y="1196975"/>
                        <a:ext cx="1181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3" name="Object 63"/>
          <p:cNvGraphicFramePr>
            <a:graphicFrameLocks noChangeAspect="1"/>
          </p:cNvGraphicFramePr>
          <p:nvPr/>
        </p:nvGraphicFramePr>
        <p:xfrm>
          <a:off x="4356100" y="1196975"/>
          <a:ext cx="1346200" cy="381000"/>
        </p:xfrm>
        <a:graphic>
          <a:graphicData uri="http://schemas.openxmlformats.org/presentationml/2006/ole">
            <mc:AlternateContent xmlns:mc="http://schemas.openxmlformats.org/markup-compatibility/2006">
              <mc:Choice xmlns:v="urn:schemas-microsoft-com:vml" Requires="v">
                <p:oleObj spid="_x0000_s9091" name="公式" r:id="rId41" imgW="1346040" imgH="380880" progId="Equation.3">
                  <p:embed/>
                </p:oleObj>
              </mc:Choice>
              <mc:Fallback>
                <p:oleObj name="公式" r:id="rId41" imgW="1346040" imgH="380880" progId="Equation.3">
                  <p:embed/>
                  <p:pic>
                    <p:nvPicPr>
                      <p:cNvPr id="0" name="Object 6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356100" y="1196975"/>
                        <a:ext cx="1346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4" name="Object 64"/>
          <p:cNvGraphicFramePr>
            <a:graphicFrameLocks noChangeAspect="1"/>
          </p:cNvGraphicFramePr>
          <p:nvPr/>
        </p:nvGraphicFramePr>
        <p:xfrm>
          <a:off x="5651500" y="1235075"/>
          <a:ext cx="2527300" cy="393700"/>
        </p:xfrm>
        <a:graphic>
          <a:graphicData uri="http://schemas.openxmlformats.org/presentationml/2006/ole">
            <mc:AlternateContent xmlns:mc="http://schemas.openxmlformats.org/markup-compatibility/2006">
              <mc:Choice xmlns:v="urn:schemas-microsoft-com:vml" Requires="v">
                <p:oleObj spid="_x0000_s9092" name="公式" r:id="rId43" imgW="2527200" imgH="393480" progId="Equation.3">
                  <p:embed/>
                </p:oleObj>
              </mc:Choice>
              <mc:Fallback>
                <p:oleObj name="公式" r:id="rId43" imgW="2527200" imgH="393480" progId="Equation.3">
                  <p:embed/>
                  <p:pic>
                    <p:nvPicPr>
                      <p:cNvPr id="0" name="Object 6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651500" y="1235075"/>
                        <a:ext cx="25273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05" name="Oval 65"/>
          <p:cNvSpPr>
            <a:spLocks noChangeArrowheads="1"/>
          </p:cNvSpPr>
          <p:nvPr/>
        </p:nvSpPr>
        <p:spPr bwMode="auto">
          <a:xfrm>
            <a:off x="1619250" y="692150"/>
            <a:ext cx="1800225" cy="504825"/>
          </a:xfrm>
          <a:prstGeom prst="ellipse">
            <a:avLst/>
          </a:prstGeom>
          <a:noFill/>
          <a:ln w="28575" cap="rnd">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12710" name="Object 70"/>
          <p:cNvGraphicFramePr>
            <a:graphicFrameLocks noChangeAspect="1"/>
          </p:cNvGraphicFramePr>
          <p:nvPr/>
        </p:nvGraphicFramePr>
        <p:xfrm>
          <a:off x="3132138" y="2349500"/>
          <a:ext cx="2908300" cy="457200"/>
        </p:xfrm>
        <a:graphic>
          <a:graphicData uri="http://schemas.openxmlformats.org/presentationml/2006/ole">
            <mc:AlternateContent xmlns:mc="http://schemas.openxmlformats.org/markup-compatibility/2006">
              <mc:Choice xmlns:v="urn:schemas-microsoft-com:vml" Requires="v">
                <p:oleObj spid="_x0000_s9093" name="公式" r:id="rId45" imgW="2908080" imgH="457200" progId="Equation.3">
                  <p:embed/>
                </p:oleObj>
              </mc:Choice>
              <mc:Fallback>
                <p:oleObj name="公式" r:id="rId45" imgW="2908080" imgH="457200" progId="Equation.3">
                  <p:embed/>
                  <p:pic>
                    <p:nvPicPr>
                      <p:cNvPr id="0" name="Object 7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132138" y="2349500"/>
                        <a:ext cx="2908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43"/>
                                        </p:tgtEl>
                                        <p:attrNameLst>
                                          <p:attrName>style.visibility</p:attrName>
                                        </p:attrNameLst>
                                      </p:cBhvr>
                                      <p:to>
                                        <p:strVal val="visible"/>
                                      </p:to>
                                    </p:set>
                                    <p:animEffect transition="in" filter="blinds(horizontal)">
                                      <p:cBhvr>
                                        <p:cTn id="7" dur="500"/>
                                        <p:tgtEl>
                                          <p:spTgt spid="112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705"/>
                                        </p:tgtEl>
                                        <p:attrNameLst>
                                          <p:attrName>style.visibility</p:attrName>
                                        </p:attrNameLst>
                                      </p:cBhvr>
                                      <p:to>
                                        <p:strVal val="visible"/>
                                      </p:to>
                                    </p:set>
                                    <p:animEffect transition="in" filter="blinds(horizontal)">
                                      <p:cBhvr>
                                        <p:cTn id="12" dur="500"/>
                                        <p:tgtEl>
                                          <p:spTgt spid="11270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12702"/>
                                        </p:tgtEl>
                                        <p:attrNameLst>
                                          <p:attrName>style.visibility</p:attrName>
                                        </p:attrNameLst>
                                      </p:cBhvr>
                                      <p:to>
                                        <p:strVal val="visible"/>
                                      </p:to>
                                    </p:set>
                                    <p:animEffect transition="in" filter="blinds(horizontal)">
                                      <p:cBhvr>
                                        <p:cTn id="17" dur="500"/>
                                        <p:tgtEl>
                                          <p:spTgt spid="1127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2703"/>
                                        </p:tgtEl>
                                        <p:attrNameLst>
                                          <p:attrName>style.visibility</p:attrName>
                                        </p:attrNameLst>
                                      </p:cBhvr>
                                      <p:to>
                                        <p:strVal val="visible"/>
                                      </p:to>
                                    </p:set>
                                    <p:animEffect transition="in" filter="blinds(horizontal)">
                                      <p:cBhvr>
                                        <p:cTn id="22" dur="500"/>
                                        <p:tgtEl>
                                          <p:spTgt spid="1127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12704"/>
                                        </p:tgtEl>
                                        <p:attrNameLst>
                                          <p:attrName>style.visibility</p:attrName>
                                        </p:attrNameLst>
                                      </p:cBhvr>
                                      <p:to>
                                        <p:strVal val="visible"/>
                                      </p:to>
                                    </p:set>
                                    <p:animEffect transition="in" filter="wipe(left)">
                                      <p:cBhvr>
                                        <p:cTn id="27" dur="500"/>
                                        <p:tgtEl>
                                          <p:spTgt spid="11270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blinds(horizontal)">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12652"/>
                                        </p:tgtEl>
                                        <p:attrNameLst>
                                          <p:attrName>style.visibility</p:attrName>
                                        </p:attrNameLst>
                                      </p:cBhvr>
                                      <p:to>
                                        <p:strVal val="visible"/>
                                      </p:to>
                                    </p:set>
                                    <p:animEffect transition="in" filter="blinds(horizontal)">
                                      <p:cBhvr>
                                        <p:cTn id="47" dur="500"/>
                                        <p:tgtEl>
                                          <p:spTgt spid="11265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12663"/>
                                        </p:tgtEl>
                                        <p:attrNameLst>
                                          <p:attrName>style.visibility</p:attrName>
                                        </p:attrNameLst>
                                      </p:cBhvr>
                                      <p:to>
                                        <p:strVal val="visible"/>
                                      </p:to>
                                    </p:set>
                                    <p:animEffect transition="in" filter="blinds(horizontal)">
                                      <p:cBhvr>
                                        <p:cTn id="52" dur="500"/>
                                        <p:tgtEl>
                                          <p:spTgt spid="1126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blinds(horizontal)">
                                      <p:cBhvr>
                                        <p:cTn id="57" dur="500"/>
                                        <p:tgtEl>
                                          <p:spTgt spid="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12674"/>
                                        </p:tgtEl>
                                        <p:attrNameLst>
                                          <p:attrName>style.visibility</p:attrName>
                                        </p:attrNameLst>
                                      </p:cBhvr>
                                      <p:to>
                                        <p:strVal val="visible"/>
                                      </p:to>
                                    </p:set>
                                    <p:animEffect transition="in" filter="blinds(horizontal)">
                                      <p:cBhvr>
                                        <p:cTn id="62" dur="500"/>
                                        <p:tgtEl>
                                          <p:spTgt spid="11267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12710"/>
                                        </p:tgtEl>
                                        <p:attrNameLst>
                                          <p:attrName>style.visibility</p:attrName>
                                        </p:attrNameLst>
                                      </p:cBhvr>
                                      <p:to>
                                        <p:strVal val="visible"/>
                                      </p:to>
                                    </p:set>
                                    <p:animEffect transition="in" filter="blinds(horizontal)">
                                      <p:cBhvr>
                                        <p:cTn id="67" dur="500"/>
                                        <p:tgtEl>
                                          <p:spTgt spid="11271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12676"/>
                                        </p:tgtEl>
                                        <p:attrNameLst>
                                          <p:attrName>style.visibility</p:attrName>
                                        </p:attrNameLst>
                                      </p:cBhvr>
                                      <p:to>
                                        <p:strVal val="visible"/>
                                      </p:to>
                                    </p:set>
                                    <p:animEffect transition="in" filter="blinds(horizontal)">
                                      <p:cBhvr>
                                        <p:cTn id="72" dur="500"/>
                                        <p:tgtEl>
                                          <p:spTgt spid="11267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12678"/>
                                        </p:tgtEl>
                                        <p:attrNameLst>
                                          <p:attrName>style.visibility</p:attrName>
                                        </p:attrNameLst>
                                      </p:cBhvr>
                                      <p:to>
                                        <p:strVal val="visible"/>
                                      </p:to>
                                    </p:set>
                                    <p:animEffect transition="in" filter="blinds(horizontal)">
                                      <p:cBhvr>
                                        <p:cTn id="77" dur="500"/>
                                        <p:tgtEl>
                                          <p:spTgt spid="11267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12682"/>
                                        </p:tgtEl>
                                        <p:attrNameLst>
                                          <p:attrName>style.visibility</p:attrName>
                                        </p:attrNameLst>
                                      </p:cBhvr>
                                      <p:to>
                                        <p:strVal val="visible"/>
                                      </p:to>
                                    </p:set>
                                    <p:animEffect transition="in" filter="wipe(left)">
                                      <p:cBhvr>
                                        <p:cTn id="82" dur="500"/>
                                        <p:tgtEl>
                                          <p:spTgt spid="1126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12683"/>
                                        </p:tgtEl>
                                        <p:attrNameLst>
                                          <p:attrName>style.visibility</p:attrName>
                                        </p:attrNameLst>
                                      </p:cBhvr>
                                      <p:to>
                                        <p:strVal val="visible"/>
                                      </p:to>
                                    </p:set>
                                    <p:animEffect transition="in" filter="blinds(horizontal)">
                                      <p:cBhvr>
                                        <p:cTn id="87" dur="500"/>
                                        <p:tgtEl>
                                          <p:spTgt spid="11268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12685"/>
                                        </p:tgtEl>
                                        <p:attrNameLst>
                                          <p:attrName>style.visibility</p:attrName>
                                        </p:attrNameLst>
                                      </p:cBhvr>
                                      <p:to>
                                        <p:strVal val="visible"/>
                                      </p:to>
                                    </p:set>
                                    <p:animEffect transition="in" filter="blinds(horizontal)">
                                      <p:cBhvr>
                                        <p:cTn id="92" dur="500"/>
                                        <p:tgtEl>
                                          <p:spTgt spid="11268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12687"/>
                                        </p:tgtEl>
                                        <p:attrNameLst>
                                          <p:attrName>style.visibility</p:attrName>
                                        </p:attrNameLst>
                                      </p:cBhvr>
                                      <p:to>
                                        <p:strVal val="visible"/>
                                      </p:to>
                                    </p:set>
                                    <p:animEffect transition="in" filter="blinds(horizontal)">
                                      <p:cBhvr>
                                        <p:cTn id="97" dur="500"/>
                                        <p:tgtEl>
                                          <p:spTgt spid="11268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12688"/>
                                        </p:tgtEl>
                                        <p:attrNameLst>
                                          <p:attrName>style.visibility</p:attrName>
                                        </p:attrNameLst>
                                      </p:cBhvr>
                                      <p:to>
                                        <p:strVal val="visible"/>
                                      </p:to>
                                    </p:set>
                                    <p:animEffect transition="in" filter="blinds(horizontal)">
                                      <p:cBhvr>
                                        <p:cTn id="102" dur="500"/>
                                        <p:tgtEl>
                                          <p:spTgt spid="112688"/>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12693"/>
                                        </p:tgtEl>
                                        <p:attrNameLst>
                                          <p:attrName>style.visibility</p:attrName>
                                        </p:attrNameLst>
                                      </p:cBhvr>
                                      <p:to>
                                        <p:strVal val="visible"/>
                                      </p:to>
                                    </p:set>
                                    <p:animEffect transition="in" filter="blinds(horizontal)">
                                      <p:cBhvr>
                                        <p:cTn id="107" dur="500"/>
                                        <p:tgtEl>
                                          <p:spTgt spid="11269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12694"/>
                                        </p:tgtEl>
                                        <p:attrNameLst>
                                          <p:attrName>style.visibility</p:attrName>
                                        </p:attrNameLst>
                                      </p:cBhvr>
                                      <p:to>
                                        <p:strVal val="visible"/>
                                      </p:to>
                                    </p:set>
                                    <p:animEffect transition="in" filter="blinds(horizontal)">
                                      <p:cBhvr>
                                        <p:cTn id="112" dur="500"/>
                                        <p:tgtEl>
                                          <p:spTgt spid="112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nimBg="1" autoUpdateAnimBg="0"/>
      <p:bldP spid="112674" grpId="0" autoUpdateAnimBg="0"/>
      <p:bldP spid="112682" grpId="0" autoUpdateAnimBg="0"/>
      <p:bldP spid="112688" grpId="0" autoUpdateAnimBg="0"/>
      <p:bldP spid="112694" grpId="0" autoUpdateAnimBg="0"/>
      <p:bldP spid="11270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3"/>
          <p:cNvSpPr>
            <a:spLocks noGrp="1"/>
          </p:cNvSpPr>
          <p:nvPr>
            <p:ph type="sldNum" sz="quarter" idx="12"/>
          </p:nvPr>
        </p:nvSpPr>
        <p:spPr/>
        <p:txBody>
          <a:bodyPr/>
          <a:lstStyle/>
          <a:p>
            <a:pPr>
              <a:defRPr/>
            </a:pPr>
            <a:fld id="{728767B7-F70E-4456-B9A7-3F9B52AAFBE1}" type="slidenum">
              <a:rPr lang="en-US" altLang="zh-CN"/>
              <a:pPr>
                <a:defRPr/>
              </a:pPr>
              <a:t>11</a:t>
            </a:fld>
            <a:endParaRPr lang="en-US" altLang="zh-CN"/>
          </a:p>
        </p:txBody>
      </p:sp>
      <p:sp>
        <p:nvSpPr>
          <p:cNvPr id="46083" name="Text Box 2"/>
          <p:cNvSpPr txBox="1">
            <a:spLocks noChangeArrowheads="1"/>
          </p:cNvSpPr>
          <p:nvPr/>
        </p:nvSpPr>
        <p:spPr bwMode="auto">
          <a:xfrm>
            <a:off x="2627313" y="1052513"/>
            <a:ext cx="4038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结论</a:t>
            </a:r>
            <a:r>
              <a:rPr lang="zh-CN" altLang="en-US" sz="2800"/>
              <a:t>：</a:t>
            </a:r>
          </a:p>
        </p:txBody>
      </p:sp>
      <p:sp>
        <p:nvSpPr>
          <p:cNvPr id="46084" name="Text Box 3"/>
          <p:cNvSpPr txBox="1">
            <a:spLocks noChangeArrowheads="1"/>
          </p:cNvSpPr>
          <p:nvPr/>
        </p:nvSpPr>
        <p:spPr bwMode="auto">
          <a:xfrm>
            <a:off x="1476375" y="1628775"/>
            <a:ext cx="6624638" cy="1160463"/>
          </a:xfrm>
          <a:prstGeom prst="rect">
            <a:avLst/>
          </a:prstGeom>
          <a:solidFill>
            <a:srgbClr val="CC00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u="sng">
                <a:solidFill>
                  <a:srgbClr val="FFFF66"/>
                </a:solidFill>
                <a:latin typeface="黑体" pitchFamily="49" charset="-122"/>
                <a:ea typeface="黑体" pitchFamily="49" charset="-122"/>
              </a:rPr>
              <a:t>力学定律在所有惯性系中有相同的形式</a:t>
            </a:r>
            <a:r>
              <a:rPr lang="zh-CN" altLang="en-US" sz="2800">
                <a:solidFill>
                  <a:srgbClr val="FFFF66"/>
                </a:solidFill>
                <a:latin typeface="黑体" pitchFamily="49" charset="-122"/>
                <a:ea typeface="黑体" pitchFamily="49" charset="-122"/>
              </a:rPr>
              <a:t>，</a:t>
            </a:r>
          </a:p>
          <a:p>
            <a:pPr eaLnBrk="1" hangingPunct="1">
              <a:spcBef>
                <a:spcPct val="50000"/>
              </a:spcBef>
            </a:pPr>
            <a:r>
              <a:rPr lang="zh-CN" altLang="en-US" sz="2800">
                <a:solidFill>
                  <a:srgbClr val="FFFF66"/>
                </a:solidFill>
                <a:latin typeface="黑体" pitchFamily="49" charset="-122"/>
                <a:ea typeface="黑体" pitchFamily="49" charset="-122"/>
              </a:rPr>
              <a:t>即</a:t>
            </a:r>
            <a:r>
              <a:rPr lang="zh-CN" altLang="en-US" sz="2800" u="sng">
                <a:solidFill>
                  <a:srgbClr val="FFFF66"/>
                </a:solidFill>
                <a:latin typeface="黑体" pitchFamily="49" charset="-122"/>
                <a:ea typeface="黑体" pitchFamily="49" charset="-122"/>
              </a:rPr>
              <a:t>一切惯性系对于力学规律都是等价的</a:t>
            </a:r>
          </a:p>
        </p:txBody>
      </p:sp>
      <p:sp>
        <p:nvSpPr>
          <p:cNvPr id="46085" name="Text Box 6"/>
          <p:cNvSpPr txBox="1">
            <a:spLocks noChangeArrowheads="1"/>
          </p:cNvSpPr>
          <p:nvPr/>
        </p:nvSpPr>
        <p:spPr bwMode="auto">
          <a:xfrm>
            <a:off x="1524000" y="3581400"/>
            <a:ext cx="480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1600">
                <a:solidFill>
                  <a:srgbClr val="006600"/>
                </a:solidFill>
                <a:ea typeface="华文新魏" pitchFamily="2" charset="-122"/>
              </a:rPr>
              <a:t> </a:t>
            </a:r>
            <a:r>
              <a:rPr lang="zh-CN" altLang="en-US" sz="2800">
                <a:solidFill>
                  <a:schemeClr val="hlink"/>
                </a:solidFill>
                <a:ea typeface="方正姚体" pitchFamily="2" charset="-122"/>
              </a:rPr>
              <a:t>经典力学相对性原理</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灯片编号占位符 3"/>
          <p:cNvSpPr>
            <a:spLocks noGrp="1"/>
          </p:cNvSpPr>
          <p:nvPr>
            <p:ph type="sldNum" sz="quarter" idx="12"/>
          </p:nvPr>
        </p:nvSpPr>
        <p:spPr/>
        <p:txBody>
          <a:bodyPr/>
          <a:lstStyle/>
          <a:p>
            <a:pPr>
              <a:defRPr/>
            </a:pPr>
            <a:fld id="{2A539E1A-E038-4B8C-9555-F8F095F10900}" type="slidenum">
              <a:rPr lang="en-US" altLang="zh-CN"/>
              <a:pPr>
                <a:defRPr/>
              </a:pPr>
              <a:t>12</a:t>
            </a:fld>
            <a:endParaRPr lang="en-US" altLang="zh-CN"/>
          </a:p>
        </p:txBody>
      </p:sp>
      <p:sp>
        <p:nvSpPr>
          <p:cNvPr id="9246" name="Text Box 2"/>
          <p:cNvSpPr txBox="1">
            <a:spLocks noChangeArrowheads="1"/>
          </p:cNvSpPr>
          <p:nvPr/>
        </p:nvSpPr>
        <p:spPr bwMode="auto">
          <a:xfrm>
            <a:off x="2322513" y="115888"/>
            <a:ext cx="44989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solidFill>
                  <a:schemeClr val="folHlink"/>
                </a:solidFill>
                <a:latin typeface="仿宋_GB2312" pitchFamily="49" charset="-122"/>
                <a:cs typeface="Times New Roman" pitchFamily="18" charset="0"/>
              </a:rPr>
              <a:t>§3</a:t>
            </a:r>
            <a:r>
              <a:rPr lang="zh-CN" altLang="en-US" sz="3200">
                <a:solidFill>
                  <a:schemeClr val="folHlink"/>
                </a:solidFill>
                <a:latin typeface="仿宋_GB2312" pitchFamily="49" charset="-122"/>
                <a:cs typeface="Times New Roman" pitchFamily="18" charset="0"/>
              </a:rPr>
              <a:t>、</a:t>
            </a:r>
            <a:r>
              <a:rPr lang="zh-CN" altLang="en-US" sz="3200">
                <a:solidFill>
                  <a:schemeClr val="folHlink"/>
                </a:solidFill>
                <a:latin typeface="方正姚体" pitchFamily="2" charset="-122"/>
                <a:ea typeface="方正姚体" pitchFamily="2" charset="-122"/>
                <a:cs typeface="Times New Roman" pitchFamily="18" charset="0"/>
              </a:rPr>
              <a:t>非惯性系与惯性力</a:t>
            </a:r>
          </a:p>
        </p:txBody>
      </p:sp>
      <p:grpSp>
        <p:nvGrpSpPr>
          <p:cNvPr id="2" name="Group 3"/>
          <p:cNvGrpSpPr>
            <a:grpSpLocks/>
          </p:cNvGrpSpPr>
          <p:nvPr/>
        </p:nvGrpSpPr>
        <p:grpSpPr bwMode="auto">
          <a:xfrm>
            <a:off x="0" y="2286000"/>
            <a:ext cx="5334000" cy="2701925"/>
            <a:chOff x="0" y="1440"/>
            <a:chExt cx="3360" cy="1702"/>
          </a:xfrm>
        </p:grpSpPr>
        <p:sp>
          <p:nvSpPr>
            <p:cNvPr id="9301" name="Rectangle 4"/>
            <p:cNvSpPr>
              <a:spLocks noChangeArrowheads="1"/>
            </p:cNvSpPr>
            <p:nvPr/>
          </p:nvSpPr>
          <p:spPr bwMode="auto">
            <a:xfrm>
              <a:off x="1200" y="1824"/>
              <a:ext cx="1824" cy="912"/>
            </a:xfrm>
            <a:prstGeom prst="rect">
              <a:avLst/>
            </a:prstGeom>
            <a:solidFill>
              <a:schemeClr val="accent1"/>
            </a:solidFill>
            <a:ln w="38100">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9302" name="AutoShape 5"/>
            <p:cNvSpPr>
              <a:spLocks noChangeArrowheads="1"/>
            </p:cNvSpPr>
            <p:nvPr/>
          </p:nvSpPr>
          <p:spPr bwMode="auto">
            <a:xfrm>
              <a:off x="1536"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9303" name="AutoShape 6"/>
            <p:cNvSpPr>
              <a:spLocks noChangeArrowheads="1"/>
            </p:cNvSpPr>
            <p:nvPr/>
          </p:nvSpPr>
          <p:spPr bwMode="auto">
            <a:xfrm>
              <a:off x="2304" y="2736"/>
              <a:ext cx="288" cy="28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close/>
                  <a:moveTo>
                    <a:pt x="4198" y="6106"/>
                  </a:moveTo>
                  <a:cubicBezTo>
                    <a:pt x="3223" y="7477"/>
                    <a:pt x="2700" y="9117"/>
                    <a:pt x="2700" y="10799"/>
                  </a:cubicBezTo>
                  <a:cubicBezTo>
                    <a:pt x="2700" y="15273"/>
                    <a:pt x="6326" y="18900"/>
                    <a:pt x="10800" y="18900"/>
                  </a:cubicBezTo>
                  <a:cubicBezTo>
                    <a:pt x="12482" y="18900"/>
                    <a:pt x="14122" y="18376"/>
                    <a:pt x="15493" y="17401"/>
                  </a:cubicBezTo>
                  <a:close/>
                </a:path>
              </a:pathLst>
            </a:cu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9304" name="Line 7"/>
            <p:cNvSpPr>
              <a:spLocks noChangeShapeType="1"/>
            </p:cNvSpPr>
            <p:nvPr/>
          </p:nvSpPr>
          <p:spPr bwMode="auto">
            <a:xfrm flipV="1">
              <a:off x="1200" y="1440"/>
              <a:ext cx="0" cy="1296"/>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05" name="Line 8"/>
            <p:cNvSpPr>
              <a:spLocks noChangeShapeType="1"/>
            </p:cNvSpPr>
            <p:nvPr/>
          </p:nvSpPr>
          <p:spPr bwMode="auto">
            <a:xfrm>
              <a:off x="1200" y="2736"/>
              <a:ext cx="2160" cy="0"/>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39" name="Object 9"/>
            <p:cNvGraphicFramePr>
              <a:graphicFrameLocks noChangeAspect="1"/>
            </p:cNvGraphicFramePr>
            <p:nvPr/>
          </p:nvGraphicFramePr>
          <p:xfrm>
            <a:off x="1248" y="1440"/>
            <a:ext cx="168" cy="200"/>
          </p:xfrm>
          <a:graphic>
            <a:graphicData uri="http://schemas.openxmlformats.org/presentationml/2006/ole">
              <mc:AlternateContent xmlns:mc="http://schemas.openxmlformats.org/markup-compatibility/2006">
                <mc:Choice xmlns:v="urn:schemas-microsoft-com:vml" Requires="v">
                  <p:oleObj spid="_x0000_s56419" name="Equation" r:id="rId3" imgW="266400" imgH="317160" progId="Equation.3">
                    <p:embed/>
                  </p:oleObj>
                </mc:Choice>
                <mc:Fallback>
                  <p:oleObj name="Equation" r:id="rId3" imgW="266400" imgH="31716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1440"/>
                          <a:ext cx="16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06" name="Line 10"/>
            <p:cNvSpPr>
              <a:spLocks noChangeShapeType="1"/>
            </p:cNvSpPr>
            <p:nvPr/>
          </p:nvSpPr>
          <p:spPr bwMode="auto">
            <a:xfrm>
              <a:off x="1056" y="1632"/>
              <a:ext cx="528" cy="0"/>
            </a:xfrm>
            <a:prstGeom prst="line">
              <a:avLst/>
            </a:prstGeom>
            <a:noFill/>
            <a:ln w="38100">
              <a:solidFill>
                <a:srgbClr val="00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40" name="Object 11"/>
            <p:cNvGraphicFramePr>
              <a:graphicFrameLocks noChangeAspect="1"/>
            </p:cNvGraphicFramePr>
            <p:nvPr/>
          </p:nvGraphicFramePr>
          <p:xfrm>
            <a:off x="1584" y="1488"/>
            <a:ext cx="184" cy="256"/>
          </p:xfrm>
          <a:graphic>
            <a:graphicData uri="http://schemas.openxmlformats.org/presentationml/2006/ole">
              <mc:AlternateContent xmlns:mc="http://schemas.openxmlformats.org/markup-compatibility/2006">
                <mc:Choice xmlns:v="urn:schemas-microsoft-com:vml" Requires="v">
                  <p:oleObj spid="_x0000_s56420" name="Equation" r:id="rId5" imgW="291960" imgH="406080" progId="Equation.3">
                    <p:embed/>
                  </p:oleObj>
                </mc:Choice>
                <mc:Fallback>
                  <p:oleObj name="Equation" r:id="rId5" imgW="291960" imgH="4060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4" y="1488"/>
                          <a:ext cx="1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07" name="Line 12"/>
            <p:cNvSpPr>
              <a:spLocks noChangeShapeType="1"/>
            </p:cNvSpPr>
            <p:nvPr/>
          </p:nvSpPr>
          <p:spPr bwMode="auto">
            <a:xfrm flipH="1">
              <a:off x="2496" y="1824"/>
              <a:ext cx="240" cy="384"/>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308" name="Oval 13"/>
            <p:cNvSpPr>
              <a:spLocks noChangeArrowheads="1"/>
            </p:cNvSpPr>
            <p:nvPr/>
          </p:nvSpPr>
          <p:spPr bwMode="auto">
            <a:xfrm>
              <a:off x="2400" y="2208"/>
              <a:ext cx="144" cy="144"/>
            </a:xfrm>
            <a:prstGeom prst="ellipse">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9241" name="Object 14"/>
            <p:cNvGraphicFramePr>
              <a:graphicFrameLocks noChangeAspect="1"/>
            </p:cNvGraphicFramePr>
            <p:nvPr/>
          </p:nvGraphicFramePr>
          <p:xfrm>
            <a:off x="2208" y="2208"/>
            <a:ext cx="192" cy="144"/>
          </p:xfrm>
          <a:graphic>
            <a:graphicData uri="http://schemas.openxmlformats.org/presentationml/2006/ole">
              <mc:AlternateContent xmlns:mc="http://schemas.openxmlformats.org/markup-compatibility/2006">
                <mc:Choice xmlns:v="urn:schemas-microsoft-com:vml" Requires="v">
                  <p:oleObj spid="_x0000_s56421" name="Equation" r:id="rId7" imgW="304560" imgH="228600" progId="Equation.3">
                    <p:embed/>
                  </p:oleObj>
                </mc:Choice>
                <mc:Fallback>
                  <p:oleObj name="Equation" r:id="rId7" imgW="304560" imgH="228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2208"/>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2" name="Object 15"/>
            <p:cNvGraphicFramePr>
              <a:graphicFrameLocks noChangeAspect="1"/>
            </p:cNvGraphicFramePr>
            <p:nvPr/>
          </p:nvGraphicFramePr>
          <p:xfrm>
            <a:off x="0" y="2928"/>
            <a:ext cx="3216" cy="214"/>
          </p:xfrm>
          <a:graphic>
            <a:graphicData uri="http://schemas.openxmlformats.org/presentationml/2006/ole">
              <mc:AlternateContent xmlns:mc="http://schemas.openxmlformats.org/markup-compatibility/2006">
                <mc:Choice xmlns:v="urn:schemas-microsoft-com:vml" Requires="v">
                  <p:oleObj spid="_x0000_s56422" name="Clip" r:id="rId9" imgW="1154520" imgH="406440" progId="MS_ClipArt_Gallery.5">
                    <p:embed/>
                  </p:oleObj>
                </mc:Choice>
                <mc:Fallback>
                  <p:oleObj name="Clip" r:id="rId9" imgW="1154520" imgH="406440" progId="MS_ClipArt_Gallery.5">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2928"/>
                          <a:ext cx="3216"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09" name="Line 16"/>
            <p:cNvSpPr>
              <a:spLocks noChangeShapeType="1"/>
            </p:cNvSpPr>
            <p:nvPr/>
          </p:nvSpPr>
          <p:spPr bwMode="auto">
            <a:xfrm flipV="1">
              <a:off x="192" y="1536"/>
              <a:ext cx="0" cy="1488"/>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310" name="Line 17"/>
            <p:cNvSpPr>
              <a:spLocks noChangeShapeType="1"/>
            </p:cNvSpPr>
            <p:nvPr/>
          </p:nvSpPr>
          <p:spPr bwMode="auto">
            <a:xfrm>
              <a:off x="192" y="3024"/>
              <a:ext cx="3168" cy="0"/>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43" name="Object 18"/>
            <p:cNvGraphicFramePr>
              <a:graphicFrameLocks noChangeAspect="1"/>
            </p:cNvGraphicFramePr>
            <p:nvPr/>
          </p:nvGraphicFramePr>
          <p:xfrm>
            <a:off x="192" y="1488"/>
            <a:ext cx="112" cy="144"/>
          </p:xfrm>
          <a:graphic>
            <a:graphicData uri="http://schemas.openxmlformats.org/presentationml/2006/ole">
              <mc:AlternateContent xmlns:mc="http://schemas.openxmlformats.org/markup-compatibility/2006">
                <mc:Choice xmlns:v="urn:schemas-microsoft-com:vml" Requires="v">
                  <p:oleObj spid="_x0000_s56423" name="Equation" r:id="rId11" imgW="177480" imgH="228600" progId="Equation.3">
                    <p:embed/>
                  </p:oleObj>
                </mc:Choice>
                <mc:Fallback>
                  <p:oleObj name="Equation" r:id="rId11" imgW="177480" imgH="22860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 y="1488"/>
                          <a:ext cx="11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311" name="Group 19"/>
            <p:cNvGrpSpPr>
              <a:grpSpLocks/>
            </p:cNvGrpSpPr>
            <p:nvPr/>
          </p:nvGrpSpPr>
          <p:grpSpPr bwMode="auto">
            <a:xfrm>
              <a:off x="384" y="2016"/>
              <a:ext cx="384" cy="984"/>
              <a:chOff x="144" y="2640"/>
              <a:chExt cx="414" cy="1320"/>
            </a:xfrm>
          </p:grpSpPr>
          <p:graphicFrame>
            <p:nvGraphicFramePr>
              <p:cNvPr id="9244" name="Object 20"/>
              <p:cNvGraphicFramePr>
                <a:graphicFrameLocks noChangeAspect="1"/>
              </p:cNvGraphicFramePr>
              <p:nvPr/>
            </p:nvGraphicFramePr>
            <p:xfrm>
              <a:off x="144" y="2640"/>
              <a:ext cx="414" cy="1320"/>
            </p:xfrm>
            <a:graphic>
              <a:graphicData uri="http://schemas.openxmlformats.org/presentationml/2006/ole">
                <mc:AlternateContent xmlns:mc="http://schemas.openxmlformats.org/markup-compatibility/2006">
                  <mc:Choice xmlns:v="urn:schemas-microsoft-com:vml" Requires="v">
                    <p:oleObj spid="_x0000_s56424" name="BMP 图象" r:id="rId13" imgW="487826" imgH="1554615" progId="Paint.Picture">
                      <p:embed/>
                    </p:oleObj>
                  </mc:Choice>
                  <mc:Fallback>
                    <p:oleObj name="BMP 图象" r:id="rId13" imgW="487826" imgH="1554615" progId="Paint.Picture">
                      <p:embed/>
                      <p:pic>
                        <p:nvPicPr>
                          <p:cNvPr id="0"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 y="2640"/>
                            <a:ext cx="414" cy="1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312" name="Freeform 21"/>
              <p:cNvSpPr>
                <a:spLocks/>
              </p:cNvSpPr>
              <p:nvPr/>
            </p:nvSpPr>
            <p:spPr bwMode="auto">
              <a:xfrm rot="-1819812">
                <a:off x="144" y="2880"/>
                <a:ext cx="192" cy="106"/>
              </a:xfrm>
              <a:custGeom>
                <a:avLst/>
                <a:gdLst>
                  <a:gd name="T0" fmla="*/ 2 w 246"/>
                  <a:gd name="T1" fmla="*/ 1 h 202"/>
                  <a:gd name="T2" fmla="*/ 2 w 246"/>
                  <a:gd name="T3" fmla="*/ 1 h 202"/>
                  <a:gd name="T4" fmla="*/ 2 w 246"/>
                  <a:gd name="T5" fmla="*/ 1 h 202"/>
                  <a:gd name="T6" fmla="*/ 3 w 246"/>
                  <a:gd name="T7" fmla="*/ 0 h 202"/>
                  <a:gd name="T8" fmla="*/ 5 w 246"/>
                  <a:gd name="T9" fmla="*/ 1 h 202"/>
                  <a:gd name="T10" fmla="*/ 3 w 246"/>
                  <a:gd name="T11" fmla="*/ 1 h 202"/>
                  <a:gd name="T12" fmla="*/ 2 w 246"/>
                  <a:gd name="T13" fmla="*/ 1 h 202"/>
                  <a:gd name="T14" fmla="*/ 2 w 246"/>
                  <a:gd name="T15" fmla="*/ 1 h 202"/>
                  <a:gd name="T16" fmla="*/ 0 60000 65536"/>
                  <a:gd name="T17" fmla="*/ 0 60000 65536"/>
                  <a:gd name="T18" fmla="*/ 0 60000 65536"/>
                  <a:gd name="T19" fmla="*/ 0 60000 65536"/>
                  <a:gd name="T20" fmla="*/ 0 60000 65536"/>
                  <a:gd name="T21" fmla="*/ 0 60000 65536"/>
                  <a:gd name="T22" fmla="*/ 0 60000 65536"/>
                  <a:gd name="T23" fmla="*/ 0 60000 65536"/>
                  <a:gd name="T24" fmla="*/ 0 w 246"/>
                  <a:gd name="T25" fmla="*/ 0 h 202"/>
                  <a:gd name="T26" fmla="*/ 246 w 246"/>
                  <a:gd name="T27" fmla="*/ 202 h 20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6" h="202">
                    <a:moveTo>
                      <a:pt x="13" y="144"/>
                    </a:moveTo>
                    <a:cubicBezTo>
                      <a:pt x="40" y="62"/>
                      <a:pt x="0" y="160"/>
                      <a:pt x="57" y="89"/>
                    </a:cubicBezTo>
                    <a:cubicBezTo>
                      <a:pt x="65" y="80"/>
                      <a:pt x="64" y="66"/>
                      <a:pt x="69" y="55"/>
                    </a:cubicBezTo>
                    <a:cubicBezTo>
                      <a:pt x="88" y="18"/>
                      <a:pt x="91" y="22"/>
                      <a:pt x="124" y="0"/>
                    </a:cubicBezTo>
                    <a:cubicBezTo>
                      <a:pt x="215" y="11"/>
                      <a:pt x="221" y="1"/>
                      <a:pt x="246" y="78"/>
                    </a:cubicBezTo>
                    <a:cubicBezTo>
                      <a:pt x="202" y="107"/>
                      <a:pt x="175" y="108"/>
                      <a:pt x="124" y="122"/>
                    </a:cubicBezTo>
                    <a:cubicBezTo>
                      <a:pt x="101" y="128"/>
                      <a:pt x="57" y="144"/>
                      <a:pt x="57" y="144"/>
                    </a:cubicBezTo>
                    <a:cubicBezTo>
                      <a:pt x="38" y="202"/>
                      <a:pt x="46" y="177"/>
                      <a:pt x="13" y="144"/>
                    </a:cubicBezTo>
                    <a:close/>
                  </a:path>
                </a:pathLst>
              </a:custGeom>
              <a:solidFill>
                <a:srgbClr val="FF66CC"/>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sp>
        <p:nvSpPr>
          <p:cNvPr id="97302" name="Text Box 22"/>
          <p:cNvSpPr txBox="1">
            <a:spLocks noChangeArrowheads="1"/>
          </p:cNvSpPr>
          <p:nvPr/>
        </p:nvSpPr>
        <p:spPr bwMode="auto">
          <a:xfrm>
            <a:off x="5181600" y="1828800"/>
            <a:ext cx="3962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rgbClr val="FF00FF"/>
                </a:solidFill>
                <a:latin typeface="华文中宋" pitchFamily="2" charset="-122"/>
                <a:ea typeface="华文中宋" pitchFamily="2" charset="-122"/>
              </a:rPr>
              <a:t>地面观察者看（惯性系）</a:t>
            </a:r>
          </a:p>
        </p:txBody>
      </p:sp>
      <p:grpSp>
        <p:nvGrpSpPr>
          <p:cNvPr id="4" name="Group 23"/>
          <p:cNvGrpSpPr>
            <a:grpSpLocks/>
          </p:cNvGrpSpPr>
          <p:nvPr/>
        </p:nvGrpSpPr>
        <p:grpSpPr bwMode="auto">
          <a:xfrm>
            <a:off x="5176838" y="2362200"/>
            <a:ext cx="4038600" cy="457200"/>
            <a:chOff x="3216" y="1488"/>
            <a:chExt cx="2544" cy="288"/>
          </a:xfrm>
        </p:grpSpPr>
        <p:sp>
          <p:nvSpPr>
            <p:cNvPr id="9300" name="Text Box 24"/>
            <p:cNvSpPr txBox="1">
              <a:spLocks noChangeArrowheads="1"/>
            </p:cNvSpPr>
            <p:nvPr/>
          </p:nvSpPr>
          <p:spPr bwMode="auto">
            <a:xfrm>
              <a:off x="3216" y="1488"/>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真实力</a:t>
              </a:r>
            </a:p>
          </p:txBody>
        </p:sp>
        <p:graphicFrame>
          <p:nvGraphicFramePr>
            <p:cNvPr id="9237" name="Object 25"/>
            <p:cNvGraphicFramePr>
              <a:graphicFrameLocks noChangeAspect="1"/>
            </p:cNvGraphicFramePr>
            <p:nvPr/>
          </p:nvGraphicFramePr>
          <p:xfrm>
            <a:off x="3936" y="1536"/>
            <a:ext cx="160" cy="216"/>
          </p:xfrm>
          <a:graphic>
            <a:graphicData uri="http://schemas.openxmlformats.org/presentationml/2006/ole">
              <mc:AlternateContent xmlns:mc="http://schemas.openxmlformats.org/markup-compatibility/2006">
                <mc:Choice xmlns:v="urn:schemas-microsoft-com:vml" Requires="v">
                  <p:oleObj spid="_x0000_s56425" name="Equation" r:id="rId15" imgW="253800" imgH="342720" progId="Equation.3">
                    <p:embed/>
                  </p:oleObj>
                </mc:Choice>
                <mc:Fallback>
                  <p:oleObj name="Equation" r:id="rId15" imgW="253800" imgH="342720" progId="Equation.3">
                    <p:embed/>
                    <p:pic>
                      <p:nvPicPr>
                        <p:cNvPr id="0"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6" y="1536"/>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8" name="Object 26"/>
            <p:cNvGraphicFramePr>
              <a:graphicFrameLocks noChangeAspect="1"/>
            </p:cNvGraphicFramePr>
            <p:nvPr/>
          </p:nvGraphicFramePr>
          <p:xfrm>
            <a:off x="4368" y="1536"/>
            <a:ext cx="304" cy="224"/>
          </p:xfrm>
          <a:graphic>
            <a:graphicData uri="http://schemas.openxmlformats.org/presentationml/2006/ole">
              <mc:AlternateContent xmlns:mc="http://schemas.openxmlformats.org/markup-compatibility/2006">
                <mc:Choice xmlns:v="urn:schemas-microsoft-com:vml" Requires="v">
                  <p:oleObj spid="_x0000_s56426" name="Equation" r:id="rId17" imgW="482400" imgH="355320" progId="Equation.3">
                    <p:embed/>
                  </p:oleObj>
                </mc:Choice>
                <mc:Fallback>
                  <p:oleObj name="Equation" r:id="rId17" imgW="482400" imgH="355320" progId="Equation.3">
                    <p:embed/>
                    <p:pic>
                      <p:nvPicPr>
                        <p:cNvPr id="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1536"/>
                          <a:ext cx="30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7"/>
          <p:cNvGrpSpPr>
            <a:grpSpLocks/>
          </p:cNvGrpSpPr>
          <p:nvPr/>
        </p:nvGrpSpPr>
        <p:grpSpPr bwMode="auto">
          <a:xfrm>
            <a:off x="3810000" y="2971800"/>
            <a:ext cx="381000" cy="533400"/>
            <a:chOff x="2400" y="1872"/>
            <a:chExt cx="240" cy="336"/>
          </a:xfrm>
        </p:grpSpPr>
        <p:sp>
          <p:nvSpPr>
            <p:cNvPr id="9299" name="Line 28"/>
            <p:cNvSpPr>
              <a:spLocks noChangeShapeType="1"/>
            </p:cNvSpPr>
            <p:nvPr/>
          </p:nvSpPr>
          <p:spPr bwMode="auto">
            <a:xfrm flipV="1">
              <a:off x="2496" y="1968"/>
              <a:ext cx="144" cy="240"/>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36" name="Object 29"/>
            <p:cNvGraphicFramePr>
              <a:graphicFrameLocks noChangeAspect="1"/>
            </p:cNvGraphicFramePr>
            <p:nvPr/>
          </p:nvGraphicFramePr>
          <p:xfrm>
            <a:off x="2400" y="1872"/>
            <a:ext cx="160" cy="216"/>
          </p:xfrm>
          <a:graphic>
            <a:graphicData uri="http://schemas.openxmlformats.org/presentationml/2006/ole">
              <mc:AlternateContent xmlns:mc="http://schemas.openxmlformats.org/markup-compatibility/2006">
                <mc:Choice xmlns:v="urn:schemas-microsoft-com:vml" Requires="v">
                  <p:oleObj spid="_x0000_s56427" name="Equation" r:id="rId19" imgW="253800" imgH="342720" progId="Equation.3">
                    <p:embed/>
                  </p:oleObj>
                </mc:Choice>
                <mc:Fallback>
                  <p:oleObj name="Equation" r:id="rId19" imgW="253800" imgH="34272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00" y="1872"/>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30"/>
          <p:cNvGrpSpPr>
            <a:grpSpLocks/>
          </p:cNvGrpSpPr>
          <p:nvPr/>
        </p:nvGrpSpPr>
        <p:grpSpPr bwMode="auto">
          <a:xfrm>
            <a:off x="3429000" y="3733800"/>
            <a:ext cx="533400" cy="508000"/>
            <a:chOff x="2160" y="2352"/>
            <a:chExt cx="336" cy="320"/>
          </a:xfrm>
        </p:grpSpPr>
        <p:sp>
          <p:nvSpPr>
            <p:cNvPr id="9298" name="Line 31"/>
            <p:cNvSpPr>
              <a:spLocks noChangeShapeType="1"/>
            </p:cNvSpPr>
            <p:nvPr/>
          </p:nvSpPr>
          <p:spPr bwMode="auto">
            <a:xfrm>
              <a:off x="2496" y="2352"/>
              <a:ext cx="0" cy="288"/>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35" name="Object 32"/>
            <p:cNvGraphicFramePr>
              <a:graphicFrameLocks noChangeAspect="1"/>
            </p:cNvGraphicFramePr>
            <p:nvPr/>
          </p:nvGraphicFramePr>
          <p:xfrm>
            <a:off x="2160" y="2448"/>
            <a:ext cx="304" cy="224"/>
          </p:xfrm>
          <a:graphic>
            <a:graphicData uri="http://schemas.openxmlformats.org/presentationml/2006/ole">
              <mc:AlternateContent xmlns:mc="http://schemas.openxmlformats.org/markup-compatibility/2006">
                <mc:Choice xmlns:v="urn:schemas-microsoft-com:vml" Requires="v">
                  <p:oleObj spid="_x0000_s56428" name="Equation" r:id="rId20" imgW="482400" imgH="355320" progId="Equation.3">
                    <p:embed/>
                  </p:oleObj>
                </mc:Choice>
                <mc:Fallback>
                  <p:oleObj name="Equation" r:id="rId20" imgW="482400" imgH="355320"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60" y="2448"/>
                          <a:ext cx="30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3"/>
          <p:cNvGrpSpPr>
            <a:grpSpLocks/>
          </p:cNvGrpSpPr>
          <p:nvPr/>
        </p:nvGrpSpPr>
        <p:grpSpPr bwMode="auto">
          <a:xfrm>
            <a:off x="5181600" y="2971800"/>
            <a:ext cx="2209800" cy="482600"/>
            <a:chOff x="3264" y="1872"/>
            <a:chExt cx="1392" cy="304"/>
          </a:xfrm>
        </p:grpSpPr>
        <p:sp>
          <p:nvSpPr>
            <p:cNvPr id="9297" name="Text Box 34"/>
            <p:cNvSpPr txBox="1">
              <a:spLocks noChangeArrowheads="1"/>
            </p:cNvSpPr>
            <p:nvPr/>
          </p:nvSpPr>
          <p:spPr bwMode="auto">
            <a:xfrm>
              <a:off x="3264" y="1872"/>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加速度</a:t>
              </a:r>
            </a:p>
          </p:txBody>
        </p:sp>
        <p:graphicFrame>
          <p:nvGraphicFramePr>
            <p:cNvPr id="9234" name="Object 35"/>
            <p:cNvGraphicFramePr>
              <a:graphicFrameLocks noChangeAspect="1"/>
            </p:cNvGraphicFramePr>
            <p:nvPr/>
          </p:nvGraphicFramePr>
          <p:xfrm>
            <a:off x="4032" y="1920"/>
            <a:ext cx="520" cy="256"/>
          </p:xfrm>
          <a:graphic>
            <a:graphicData uri="http://schemas.openxmlformats.org/presentationml/2006/ole">
              <mc:AlternateContent xmlns:mc="http://schemas.openxmlformats.org/markup-compatibility/2006">
                <mc:Choice xmlns:v="urn:schemas-microsoft-com:vml" Requires="v">
                  <p:oleObj spid="_x0000_s56429" name="Equation" r:id="rId21" imgW="825480" imgH="406080" progId="Equation.3">
                    <p:embed/>
                  </p:oleObj>
                </mc:Choice>
                <mc:Fallback>
                  <p:oleObj name="Equation" r:id="rId21" imgW="825480" imgH="406080"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32" y="1920"/>
                          <a:ext cx="52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36"/>
          <p:cNvGrpSpPr>
            <a:grpSpLocks/>
          </p:cNvGrpSpPr>
          <p:nvPr/>
        </p:nvGrpSpPr>
        <p:grpSpPr bwMode="auto">
          <a:xfrm>
            <a:off x="3962400" y="3124200"/>
            <a:ext cx="787400" cy="1066800"/>
            <a:chOff x="2496" y="1968"/>
            <a:chExt cx="496" cy="672"/>
          </a:xfrm>
        </p:grpSpPr>
        <p:sp>
          <p:nvSpPr>
            <p:cNvPr id="9294" name="Line 37"/>
            <p:cNvSpPr>
              <a:spLocks noChangeShapeType="1"/>
            </p:cNvSpPr>
            <p:nvPr/>
          </p:nvSpPr>
          <p:spPr bwMode="auto">
            <a:xfrm>
              <a:off x="2496" y="2304"/>
              <a:ext cx="192" cy="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295" name="Line 38"/>
            <p:cNvSpPr>
              <a:spLocks noChangeShapeType="1"/>
            </p:cNvSpPr>
            <p:nvPr/>
          </p:nvSpPr>
          <p:spPr bwMode="auto">
            <a:xfrm>
              <a:off x="2688" y="1968"/>
              <a:ext cx="0" cy="336"/>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9296" name="Line 39"/>
            <p:cNvSpPr>
              <a:spLocks noChangeShapeType="1"/>
            </p:cNvSpPr>
            <p:nvPr/>
          </p:nvSpPr>
          <p:spPr bwMode="auto">
            <a:xfrm flipH="1">
              <a:off x="2496" y="2352"/>
              <a:ext cx="144" cy="28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33" name="Object 40"/>
            <p:cNvGraphicFramePr>
              <a:graphicFrameLocks noChangeAspect="1"/>
            </p:cNvGraphicFramePr>
            <p:nvPr/>
          </p:nvGraphicFramePr>
          <p:xfrm>
            <a:off x="2688" y="2208"/>
            <a:ext cx="304" cy="184"/>
          </p:xfrm>
          <a:graphic>
            <a:graphicData uri="http://schemas.openxmlformats.org/presentationml/2006/ole">
              <mc:AlternateContent xmlns:mc="http://schemas.openxmlformats.org/markup-compatibility/2006">
                <mc:Choice xmlns:v="urn:schemas-microsoft-com:vml" Requires="v">
                  <p:oleObj spid="_x0000_s56430" name="Equation" r:id="rId23" imgW="482400" imgH="291960" progId="Equation.3">
                    <p:embed/>
                  </p:oleObj>
                </mc:Choice>
                <mc:Fallback>
                  <p:oleObj name="Equation" r:id="rId23" imgW="482400" imgH="291960" progId="Equation.3">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88" y="2208"/>
                          <a:ext cx="30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7321" name="Text Box 41"/>
          <p:cNvSpPr txBox="1">
            <a:spLocks noChangeArrowheads="1"/>
          </p:cNvSpPr>
          <p:nvPr/>
        </p:nvSpPr>
        <p:spPr bwMode="auto">
          <a:xfrm>
            <a:off x="5181600" y="3505200"/>
            <a:ext cx="3962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地面观察者认为力与加速度之间满足牛顿第二定律</a:t>
            </a:r>
          </a:p>
        </p:txBody>
      </p:sp>
      <p:graphicFrame>
        <p:nvGraphicFramePr>
          <p:cNvPr id="97322" name="Object 42"/>
          <p:cNvGraphicFramePr>
            <a:graphicFrameLocks noChangeAspect="1"/>
          </p:cNvGraphicFramePr>
          <p:nvPr/>
        </p:nvGraphicFramePr>
        <p:xfrm>
          <a:off x="5899150" y="4371975"/>
          <a:ext cx="2616200" cy="457200"/>
        </p:xfrm>
        <a:graphic>
          <a:graphicData uri="http://schemas.openxmlformats.org/presentationml/2006/ole">
            <mc:AlternateContent xmlns:mc="http://schemas.openxmlformats.org/markup-compatibility/2006">
              <mc:Choice xmlns:v="urn:schemas-microsoft-com:vml" Requires="v">
                <p:oleObj spid="_x0000_s56431" name="公式" r:id="rId25" imgW="2616120" imgH="457200" progId="Equation.3">
                  <p:embed/>
                </p:oleObj>
              </mc:Choice>
              <mc:Fallback>
                <p:oleObj name="公式" r:id="rId25" imgW="2616120" imgH="457200" progId="Equation.3">
                  <p:embed/>
                  <p:pic>
                    <p:nvPicPr>
                      <p:cNvPr id="0"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899150" y="4371975"/>
                        <a:ext cx="2616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43"/>
          <p:cNvGrpSpPr>
            <a:grpSpLocks/>
          </p:cNvGrpSpPr>
          <p:nvPr/>
        </p:nvGrpSpPr>
        <p:grpSpPr bwMode="auto">
          <a:xfrm>
            <a:off x="457200" y="2590800"/>
            <a:ext cx="1295400" cy="609600"/>
            <a:chOff x="288" y="1632"/>
            <a:chExt cx="816" cy="384"/>
          </a:xfrm>
        </p:grpSpPr>
        <p:sp>
          <p:nvSpPr>
            <p:cNvPr id="9292" name="AutoShape 44"/>
            <p:cNvSpPr>
              <a:spLocks noChangeArrowheads="1"/>
            </p:cNvSpPr>
            <p:nvPr/>
          </p:nvSpPr>
          <p:spPr bwMode="auto">
            <a:xfrm>
              <a:off x="288" y="1632"/>
              <a:ext cx="816" cy="384"/>
            </a:xfrm>
            <a:prstGeom prst="wedgeEllipseCallout">
              <a:avLst>
                <a:gd name="adj1" fmla="val -18750"/>
                <a:gd name="adj2" fmla="val 130991"/>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sp>
          <p:nvSpPr>
            <p:cNvPr id="9293" name="Text Box 45"/>
            <p:cNvSpPr txBox="1">
              <a:spLocks noChangeArrowheads="1"/>
            </p:cNvSpPr>
            <p:nvPr/>
          </p:nvSpPr>
          <p:spPr bwMode="auto">
            <a:xfrm>
              <a:off x="384" y="1680"/>
              <a:ext cx="62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ea typeface="华文新魏" pitchFamily="2" charset="-122"/>
                </a:rPr>
                <a:t>正确的</a:t>
              </a:r>
            </a:p>
          </p:txBody>
        </p:sp>
      </p:grpSp>
      <p:sp>
        <p:nvSpPr>
          <p:cNvPr id="97326" name="Text Box 46"/>
          <p:cNvSpPr txBox="1">
            <a:spLocks noChangeArrowheads="1"/>
          </p:cNvSpPr>
          <p:nvPr/>
        </p:nvSpPr>
        <p:spPr bwMode="auto">
          <a:xfrm>
            <a:off x="0" y="50292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rgbClr val="FF00FF"/>
                </a:solidFill>
                <a:latin typeface="华文中宋" pitchFamily="2" charset="-122"/>
                <a:ea typeface="华文中宋" pitchFamily="2" charset="-122"/>
              </a:rPr>
              <a:t>车上观察者看（非惯性系）</a:t>
            </a:r>
          </a:p>
        </p:txBody>
      </p:sp>
      <p:graphicFrame>
        <p:nvGraphicFramePr>
          <p:cNvPr id="97327" name="Object 47"/>
          <p:cNvGraphicFramePr>
            <a:graphicFrameLocks noChangeAspect="1"/>
          </p:cNvGraphicFramePr>
          <p:nvPr/>
        </p:nvGraphicFramePr>
        <p:xfrm>
          <a:off x="2057400" y="3048000"/>
          <a:ext cx="504825" cy="1295400"/>
        </p:xfrm>
        <a:graphic>
          <a:graphicData uri="http://schemas.openxmlformats.org/presentationml/2006/ole">
            <mc:AlternateContent xmlns:mc="http://schemas.openxmlformats.org/markup-compatibility/2006">
              <mc:Choice xmlns:v="urn:schemas-microsoft-com:vml" Requires="v">
                <p:oleObj spid="_x0000_s56432" name="BMP 图象" r:id="rId27" imgW="403895" imgH="1036410" progId="Paint.Picture">
                  <p:embed/>
                </p:oleObj>
              </mc:Choice>
              <mc:Fallback>
                <p:oleObj name="BMP 图象" r:id="rId27" imgW="403895" imgH="1036410" progId="Paint.Picture">
                  <p:embed/>
                  <p:pic>
                    <p:nvPicPr>
                      <p:cNvPr id="0" name="Object 4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57400" y="3048000"/>
                        <a:ext cx="504825" cy="1295400"/>
                      </a:xfrm>
                      <a:prstGeom prst="rect">
                        <a:avLst/>
                      </a:prstGeom>
                      <a:solidFill>
                        <a:srgbClr val="00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7328" name="Rectangle 48"/>
          <p:cNvSpPr>
            <a:spLocks noChangeArrowheads="1"/>
          </p:cNvSpPr>
          <p:nvPr/>
        </p:nvSpPr>
        <p:spPr bwMode="auto">
          <a:xfrm>
            <a:off x="3276600" y="2971800"/>
            <a:ext cx="1447800" cy="12954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0" name="Group 55"/>
          <p:cNvGrpSpPr>
            <a:grpSpLocks/>
          </p:cNvGrpSpPr>
          <p:nvPr/>
        </p:nvGrpSpPr>
        <p:grpSpPr bwMode="auto">
          <a:xfrm>
            <a:off x="3378200" y="3657600"/>
            <a:ext cx="533400" cy="660400"/>
            <a:chOff x="2064" y="3744"/>
            <a:chExt cx="336" cy="416"/>
          </a:xfrm>
        </p:grpSpPr>
        <p:sp>
          <p:nvSpPr>
            <p:cNvPr id="9291" name="Line 56"/>
            <p:cNvSpPr>
              <a:spLocks noChangeShapeType="1"/>
            </p:cNvSpPr>
            <p:nvPr/>
          </p:nvSpPr>
          <p:spPr bwMode="auto">
            <a:xfrm>
              <a:off x="2400" y="3744"/>
              <a:ext cx="0" cy="288"/>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32" name="Object 57"/>
            <p:cNvGraphicFramePr>
              <a:graphicFrameLocks noChangeAspect="1"/>
            </p:cNvGraphicFramePr>
            <p:nvPr/>
          </p:nvGraphicFramePr>
          <p:xfrm>
            <a:off x="2064" y="3936"/>
            <a:ext cx="304" cy="224"/>
          </p:xfrm>
          <a:graphic>
            <a:graphicData uri="http://schemas.openxmlformats.org/presentationml/2006/ole">
              <mc:AlternateContent xmlns:mc="http://schemas.openxmlformats.org/markup-compatibility/2006">
                <mc:Choice xmlns:v="urn:schemas-microsoft-com:vml" Requires="v">
                  <p:oleObj spid="_x0000_s56433" name="Equation" r:id="rId29" imgW="482400" imgH="355320" progId="Equation.3">
                    <p:embed/>
                  </p:oleObj>
                </mc:Choice>
                <mc:Fallback>
                  <p:oleObj name="Equation" r:id="rId29" imgW="482400" imgH="355320" progId="Equation.3">
                    <p:embed/>
                    <p:pic>
                      <p:nvPicPr>
                        <p:cNvPr id="0" name="Object 5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064" y="3936"/>
                          <a:ext cx="30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58"/>
          <p:cNvGrpSpPr>
            <a:grpSpLocks/>
          </p:cNvGrpSpPr>
          <p:nvPr/>
        </p:nvGrpSpPr>
        <p:grpSpPr bwMode="auto">
          <a:xfrm>
            <a:off x="0" y="5410200"/>
            <a:ext cx="4038600" cy="457200"/>
            <a:chOff x="3216" y="1488"/>
            <a:chExt cx="2544" cy="288"/>
          </a:xfrm>
        </p:grpSpPr>
        <p:sp>
          <p:nvSpPr>
            <p:cNvPr id="9290" name="Text Box 59"/>
            <p:cNvSpPr txBox="1">
              <a:spLocks noChangeArrowheads="1"/>
            </p:cNvSpPr>
            <p:nvPr/>
          </p:nvSpPr>
          <p:spPr bwMode="auto">
            <a:xfrm>
              <a:off x="3216" y="1488"/>
              <a:ext cx="25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真实力</a:t>
              </a:r>
            </a:p>
          </p:txBody>
        </p:sp>
        <p:graphicFrame>
          <p:nvGraphicFramePr>
            <p:cNvPr id="9230" name="Object 60"/>
            <p:cNvGraphicFramePr>
              <a:graphicFrameLocks noChangeAspect="1"/>
            </p:cNvGraphicFramePr>
            <p:nvPr/>
          </p:nvGraphicFramePr>
          <p:xfrm>
            <a:off x="3936" y="1536"/>
            <a:ext cx="160" cy="216"/>
          </p:xfrm>
          <a:graphic>
            <a:graphicData uri="http://schemas.openxmlformats.org/presentationml/2006/ole">
              <mc:AlternateContent xmlns:mc="http://schemas.openxmlformats.org/markup-compatibility/2006">
                <mc:Choice xmlns:v="urn:schemas-microsoft-com:vml" Requires="v">
                  <p:oleObj spid="_x0000_s56434" name="Equation" r:id="rId31" imgW="253800" imgH="342720" progId="Equation.3">
                    <p:embed/>
                  </p:oleObj>
                </mc:Choice>
                <mc:Fallback>
                  <p:oleObj name="Equation" r:id="rId31" imgW="253800" imgH="342720" progId="Equation.3">
                    <p:embed/>
                    <p:pic>
                      <p:nvPicPr>
                        <p:cNvPr id="0" name="Object 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36" y="1536"/>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31" name="Object 61"/>
            <p:cNvGraphicFramePr>
              <a:graphicFrameLocks noChangeAspect="1"/>
            </p:cNvGraphicFramePr>
            <p:nvPr/>
          </p:nvGraphicFramePr>
          <p:xfrm>
            <a:off x="4368" y="1536"/>
            <a:ext cx="304" cy="224"/>
          </p:xfrm>
          <a:graphic>
            <a:graphicData uri="http://schemas.openxmlformats.org/presentationml/2006/ole">
              <mc:AlternateContent xmlns:mc="http://schemas.openxmlformats.org/markup-compatibility/2006">
                <mc:Choice xmlns:v="urn:schemas-microsoft-com:vml" Requires="v">
                  <p:oleObj spid="_x0000_s56435" name="Equation" r:id="rId32" imgW="482400" imgH="355320" progId="Equation.3">
                    <p:embed/>
                  </p:oleObj>
                </mc:Choice>
                <mc:Fallback>
                  <p:oleObj name="Equation" r:id="rId32" imgW="482400" imgH="355320" progId="Equation.3">
                    <p:embed/>
                    <p:pic>
                      <p:nvPicPr>
                        <p:cNvPr id="0" name="Object 6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1536"/>
                          <a:ext cx="30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62"/>
          <p:cNvGrpSpPr>
            <a:grpSpLocks/>
          </p:cNvGrpSpPr>
          <p:nvPr/>
        </p:nvGrpSpPr>
        <p:grpSpPr bwMode="auto">
          <a:xfrm>
            <a:off x="2819400" y="5410200"/>
            <a:ext cx="2209800" cy="457200"/>
            <a:chOff x="1776" y="3408"/>
            <a:chExt cx="1392" cy="288"/>
          </a:xfrm>
        </p:grpSpPr>
        <p:sp>
          <p:nvSpPr>
            <p:cNvPr id="9289" name="Text Box 63"/>
            <p:cNvSpPr txBox="1">
              <a:spLocks noChangeArrowheads="1"/>
            </p:cNvSpPr>
            <p:nvPr/>
          </p:nvSpPr>
          <p:spPr bwMode="auto">
            <a:xfrm>
              <a:off x="1776" y="3408"/>
              <a:ext cx="13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加速度</a:t>
              </a:r>
            </a:p>
          </p:txBody>
        </p:sp>
        <p:graphicFrame>
          <p:nvGraphicFramePr>
            <p:cNvPr id="9229" name="Object 64"/>
            <p:cNvGraphicFramePr>
              <a:graphicFrameLocks noChangeAspect="1"/>
            </p:cNvGraphicFramePr>
            <p:nvPr/>
          </p:nvGraphicFramePr>
          <p:xfrm>
            <a:off x="2544" y="3456"/>
            <a:ext cx="504" cy="200"/>
          </p:xfrm>
          <a:graphic>
            <a:graphicData uri="http://schemas.openxmlformats.org/presentationml/2006/ole">
              <mc:AlternateContent xmlns:mc="http://schemas.openxmlformats.org/markup-compatibility/2006">
                <mc:Choice xmlns:v="urn:schemas-microsoft-com:vml" Requires="v">
                  <p:oleObj spid="_x0000_s56436" name="Equation" r:id="rId33" imgW="799920" imgH="317160" progId="Equation.3">
                    <p:embed/>
                  </p:oleObj>
                </mc:Choice>
                <mc:Fallback>
                  <p:oleObj name="Equation" r:id="rId33" imgW="799920" imgH="317160" progId="Equation.3">
                    <p:embed/>
                    <p:pic>
                      <p:nvPicPr>
                        <p:cNvPr id="0" name="Object 6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544" y="3456"/>
                          <a:ext cx="50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7345" name="Object 65"/>
          <p:cNvGraphicFramePr>
            <a:graphicFrameLocks noChangeAspect="1"/>
          </p:cNvGraphicFramePr>
          <p:nvPr/>
        </p:nvGraphicFramePr>
        <p:xfrm>
          <a:off x="1981200" y="2971800"/>
          <a:ext cx="609600" cy="1387475"/>
        </p:xfrm>
        <a:graphic>
          <a:graphicData uri="http://schemas.openxmlformats.org/presentationml/2006/ole">
            <mc:AlternateContent xmlns:mc="http://schemas.openxmlformats.org/markup-compatibility/2006">
              <mc:Choice xmlns:v="urn:schemas-microsoft-com:vml" Requires="v">
                <p:oleObj spid="_x0000_s56437" name="Clip" r:id="rId35" imgW="1857600" imgH="3995640" progId="MS_ClipArt_Gallery.5">
                  <p:embed/>
                </p:oleObj>
              </mc:Choice>
              <mc:Fallback>
                <p:oleObj name="Clip" r:id="rId35" imgW="1857600" imgH="3995640" progId="MS_ClipArt_Gallery.5">
                  <p:embed/>
                  <p:pic>
                    <p:nvPicPr>
                      <p:cNvPr id="0" name="Object 6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81200" y="2971800"/>
                        <a:ext cx="609600" cy="13874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66"/>
          <p:cNvGrpSpPr>
            <a:grpSpLocks/>
          </p:cNvGrpSpPr>
          <p:nvPr/>
        </p:nvGrpSpPr>
        <p:grpSpPr bwMode="auto">
          <a:xfrm>
            <a:off x="0" y="5867400"/>
            <a:ext cx="2301875" cy="477838"/>
            <a:chOff x="0" y="3696"/>
            <a:chExt cx="1450" cy="301"/>
          </a:xfrm>
        </p:grpSpPr>
        <p:sp>
          <p:nvSpPr>
            <p:cNvPr id="9288" name="Text Box 67"/>
            <p:cNvSpPr txBox="1">
              <a:spLocks noChangeArrowheads="1"/>
            </p:cNvSpPr>
            <p:nvPr/>
          </p:nvSpPr>
          <p:spPr bwMode="auto">
            <a:xfrm>
              <a:off x="0" y="3696"/>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显然</a:t>
              </a:r>
            </a:p>
          </p:txBody>
        </p:sp>
        <p:graphicFrame>
          <p:nvGraphicFramePr>
            <p:cNvPr id="9228" name="Object 68"/>
            <p:cNvGraphicFramePr>
              <a:graphicFrameLocks noChangeAspect="1"/>
            </p:cNvGraphicFramePr>
            <p:nvPr/>
          </p:nvGraphicFramePr>
          <p:xfrm>
            <a:off x="490" y="3733"/>
            <a:ext cx="960" cy="264"/>
          </p:xfrm>
          <a:graphic>
            <a:graphicData uri="http://schemas.openxmlformats.org/presentationml/2006/ole">
              <mc:AlternateContent xmlns:mc="http://schemas.openxmlformats.org/markup-compatibility/2006">
                <mc:Choice xmlns:v="urn:schemas-microsoft-com:vml" Requires="v">
                  <p:oleObj spid="_x0000_s56438" name="Equation" r:id="rId37" imgW="1523880" imgH="419040" progId="Equation.3">
                    <p:embed/>
                  </p:oleObj>
                </mc:Choice>
                <mc:Fallback>
                  <p:oleObj name="Equation" r:id="rId37" imgW="1523880" imgH="419040" progId="Equation.3">
                    <p:embed/>
                    <p:pic>
                      <p:nvPicPr>
                        <p:cNvPr id="0" name="Object 68"/>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0" y="3733"/>
                          <a:ext cx="96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7349" name="Text Box 69"/>
          <p:cNvSpPr txBox="1">
            <a:spLocks noChangeArrowheads="1"/>
          </p:cNvSpPr>
          <p:nvPr/>
        </p:nvSpPr>
        <p:spPr bwMode="auto">
          <a:xfrm>
            <a:off x="2438400" y="5867400"/>
            <a:ext cx="2514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而加速度却为</a:t>
            </a:r>
            <a:r>
              <a:rPr lang="en-US" altLang="zh-CN" sz="2400">
                <a:latin typeface="华文中宋" pitchFamily="2" charset="-122"/>
                <a:ea typeface="华文中宋" pitchFamily="2" charset="-122"/>
              </a:rPr>
              <a:t>0</a:t>
            </a:r>
            <a:r>
              <a:rPr lang="zh-CN" altLang="en-US" sz="2400">
                <a:latin typeface="华文中宋" pitchFamily="2" charset="-122"/>
                <a:ea typeface="华文中宋" pitchFamily="2" charset="-122"/>
              </a:rPr>
              <a:t>！</a:t>
            </a:r>
          </a:p>
        </p:txBody>
      </p:sp>
      <p:sp>
        <p:nvSpPr>
          <p:cNvPr id="97350" name="Text Box 70"/>
          <p:cNvSpPr txBox="1">
            <a:spLocks noChangeArrowheads="1"/>
          </p:cNvSpPr>
          <p:nvPr/>
        </p:nvSpPr>
        <p:spPr bwMode="auto">
          <a:xfrm>
            <a:off x="0" y="6324600"/>
            <a:ext cx="525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车上人只好在球上加上一个</a:t>
            </a:r>
            <a:r>
              <a:rPr lang="zh-CN" altLang="en-US" sz="2400">
                <a:solidFill>
                  <a:schemeClr val="hlink"/>
                </a:solidFill>
                <a:latin typeface="华文中宋" pitchFamily="2" charset="-122"/>
                <a:ea typeface="华文中宋" pitchFamily="2" charset="-122"/>
              </a:rPr>
              <a:t>假想力</a:t>
            </a:r>
            <a:endParaRPr lang="zh-CN" altLang="en-US" sz="2400">
              <a:latin typeface="华文中宋" pitchFamily="2" charset="-122"/>
              <a:ea typeface="华文中宋" pitchFamily="2" charset="-122"/>
            </a:endParaRPr>
          </a:p>
        </p:txBody>
      </p:sp>
      <p:grpSp>
        <p:nvGrpSpPr>
          <p:cNvPr id="14" name="Group 71"/>
          <p:cNvGrpSpPr>
            <a:grpSpLocks/>
          </p:cNvGrpSpPr>
          <p:nvPr/>
        </p:nvGrpSpPr>
        <p:grpSpPr bwMode="auto">
          <a:xfrm>
            <a:off x="3203575" y="3319463"/>
            <a:ext cx="647700" cy="469900"/>
            <a:chOff x="1940" y="1894"/>
            <a:chExt cx="460" cy="556"/>
          </a:xfrm>
        </p:grpSpPr>
        <p:sp>
          <p:nvSpPr>
            <p:cNvPr id="9287" name="Line 72"/>
            <p:cNvSpPr>
              <a:spLocks noChangeShapeType="1"/>
            </p:cNvSpPr>
            <p:nvPr/>
          </p:nvSpPr>
          <p:spPr bwMode="auto">
            <a:xfrm flipH="1">
              <a:off x="2160" y="2172"/>
              <a:ext cx="240"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27" name="Object 73"/>
            <p:cNvGraphicFramePr>
              <a:graphicFrameLocks noChangeAspect="1"/>
            </p:cNvGraphicFramePr>
            <p:nvPr/>
          </p:nvGraphicFramePr>
          <p:xfrm>
            <a:off x="1940" y="1894"/>
            <a:ext cx="258" cy="556"/>
          </p:xfrm>
          <a:graphic>
            <a:graphicData uri="http://schemas.openxmlformats.org/presentationml/2006/ole">
              <mc:AlternateContent xmlns:mc="http://schemas.openxmlformats.org/markup-compatibility/2006">
                <mc:Choice xmlns:v="urn:schemas-microsoft-com:vml" Requires="v">
                  <p:oleObj spid="_x0000_s56439" name="公式" r:id="rId39" imgW="317160" imgH="469800" progId="Equation.3">
                    <p:embed/>
                  </p:oleObj>
                </mc:Choice>
                <mc:Fallback>
                  <p:oleObj name="公式" r:id="rId39" imgW="317160" imgH="469800" progId="Equation.3">
                    <p:embed/>
                    <p:pic>
                      <p:nvPicPr>
                        <p:cNvPr id="0" name="Object 7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40" y="1894"/>
                          <a:ext cx="258" cy="5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7354" name="Line 74"/>
          <p:cNvSpPr>
            <a:spLocks noChangeShapeType="1"/>
          </p:cNvSpPr>
          <p:nvPr/>
        </p:nvSpPr>
        <p:spPr bwMode="auto">
          <a:xfrm>
            <a:off x="4953000" y="5029200"/>
            <a:ext cx="0" cy="1828800"/>
          </a:xfrm>
          <a:prstGeom prst="line">
            <a:avLst/>
          </a:prstGeom>
          <a:noFill/>
          <a:ln w="57150">
            <a:solidFill>
              <a:schemeClr val="accent2"/>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5" name="Group 75"/>
          <p:cNvGrpSpPr>
            <a:grpSpLocks/>
          </p:cNvGrpSpPr>
          <p:nvPr/>
        </p:nvGrpSpPr>
        <p:grpSpPr bwMode="auto">
          <a:xfrm>
            <a:off x="5364163" y="5013325"/>
            <a:ext cx="3779837" cy="457200"/>
            <a:chOff x="3379" y="3158"/>
            <a:chExt cx="2381" cy="288"/>
          </a:xfrm>
        </p:grpSpPr>
        <p:sp>
          <p:nvSpPr>
            <p:cNvPr id="9286" name="Text Box 76"/>
            <p:cNvSpPr txBox="1">
              <a:spLocks noChangeArrowheads="1"/>
            </p:cNvSpPr>
            <p:nvPr/>
          </p:nvSpPr>
          <p:spPr bwMode="auto">
            <a:xfrm>
              <a:off x="3379" y="3158"/>
              <a:ext cx="3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使</a:t>
              </a:r>
            </a:p>
          </p:txBody>
        </p:sp>
        <p:graphicFrame>
          <p:nvGraphicFramePr>
            <p:cNvPr id="9226" name="Object 77"/>
            <p:cNvGraphicFramePr>
              <a:graphicFrameLocks noChangeAspect="1"/>
            </p:cNvGraphicFramePr>
            <p:nvPr/>
          </p:nvGraphicFramePr>
          <p:xfrm>
            <a:off x="3696" y="3170"/>
            <a:ext cx="2064" cy="267"/>
          </p:xfrm>
          <a:graphic>
            <a:graphicData uri="http://schemas.openxmlformats.org/presentationml/2006/ole">
              <mc:AlternateContent xmlns:mc="http://schemas.openxmlformats.org/markup-compatibility/2006">
                <mc:Choice xmlns:v="urn:schemas-microsoft-com:vml" Requires="v">
                  <p:oleObj spid="_x0000_s56440" name="公式" r:id="rId41" imgW="3174840" imgH="469800" progId="Equation.3">
                    <p:embed/>
                  </p:oleObj>
                </mc:Choice>
                <mc:Fallback>
                  <p:oleObj name="公式" r:id="rId41" imgW="3174840" imgH="469800" progId="Equation.3">
                    <p:embed/>
                    <p:pic>
                      <p:nvPicPr>
                        <p:cNvPr id="0" name="Object 77"/>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696" y="3170"/>
                          <a:ext cx="2064"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6" name="Group 78"/>
          <p:cNvGrpSpPr>
            <a:grpSpLocks/>
          </p:cNvGrpSpPr>
          <p:nvPr/>
        </p:nvGrpSpPr>
        <p:grpSpPr bwMode="auto">
          <a:xfrm>
            <a:off x="5364163" y="6021388"/>
            <a:ext cx="2362200" cy="533400"/>
            <a:chOff x="3216" y="3456"/>
            <a:chExt cx="1488" cy="336"/>
          </a:xfrm>
        </p:grpSpPr>
        <p:sp>
          <p:nvSpPr>
            <p:cNvPr id="9284" name="Text Box 79"/>
            <p:cNvSpPr txBox="1">
              <a:spLocks noChangeArrowheads="1"/>
            </p:cNvSpPr>
            <p:nvPr/>
          </p:nvSpPr>
          <p:spPr bwMode="auto">
            <a:xfrm>
              <a:off x="3216" y="3456"/>
              <a:ext cx="86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endParaRPr lang="zh-CN" altLang="zh-CN" sz="2400">
                <a:ea typeface="宋体" pitchFamily="2" charset="-122"/>
              </a:endParaRPr>
            </a:p>
          </p:txBody>
        </p:sp>
        <p:graphicFrame>
          <p:nvGraphicFramePr>
            <p:cNvPr id="9225" name="Object 80"/>
            <p:cNvGraphicFramePr>
              <a:graphicFrameLocks noChangeAspect="1"/>
            </p:cNvGraphicFramePr>
            <p:nvPr/>
          </p:nvGraphicFramePr>
          <p:xfrm>
            <a:off x="3748" y="3492"/>
            <a:ext cx="936" cy="296"/>
          </p:xfrm>
          <a:graphic>
            <a:graphicData uri="http://schemas.openxmlformats.org/presentationml/2006/ole">
              <mc:AlternateContent xmlns:mc="http://schemas.openxmlformats.org/markup-compatibility/2006">
                <mc:Choice xmlns:v="urn:schemas-microsoft-com:vml" Requires="v">
                  <p:oleObj spid="_x0000_s56441" name="公式" r:id="rId43" imgW="1485720" imgH="469800" progId="Equation.3">
                    <p:embed/>
                  </p:oleObj>
                </mc:Choice>
                <mc:Fallback>
                  <p:oleObj name="公式" r:id="rId43" imgW="1485720" imgH="469800" progId="Equation.3">
                    <p:embed/>
                    <p:pic>
                      <p:nvPicPr>
                        <p:cNvPr id="0" name="Object 8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748" y="3492"/>
                          <a:ext cx="93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5" name="Rectangle 81"/>
            <p:cNvSpPr>
              <a:spLocks noChangeArrowheads="1"/>
            </p:cNvSpPr>
            <p:nvPr/>
          </p:nvSpPr>
          <p:spPr bwMode="auto">
            <a:xfrm>
              <a:off x="3744" y="3504"/>
              <a:ext cx="960" cy="288"/>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7" name="Group 82"/>
          <p:cNvGrpSpPr>
            <a:grpSpLocks/>
          </p:cNvGrpSpPr>
          <p:nvPr/>
        </p:nvGrpSpPr>
        <p:grpSpPr bwMode="auto">
          <a:xfrm>
            <a:off x="1946275" y="2924175"/>
            <a:ext cx="609600" cy="1371600"/>
            <a:chOff x="336" y="2448"/>
            <a:chExt cx="424" cy="1335"/>
          </a:xfrm>
        </p:grpSpPr>
        <p:graphicFrame>
          <p:nvGraphicFramePr>
            <p:cNvPr id="9224" name="Object 83"/>
            <p:cNvGraphicFramePr>
              <a:graphicFrameLocks noChangeAspect="1"/>
            </p:cNvGraphicFramePr>
            <p:nvPr/>
          </p:nvGraphicFramePr>
          <p:xfrm>
            <a:off x="336" y="2448"/>
            <a:ext cx="424" cy="1335"/>
          </p:xfrm>
          <a:graphic>
            <a:graphicData uri="http://schemas.openxmlformats.org/presentationml/2006/ole">
              <mc:AlternateContent xmlns:mc="http://schemas.openxmlformats.org/markup-compatibility/2006">
                <mc:Choice xmlns:v="urn:schemas-microsoft-com:vml" Requires="v">
                  <p:oleObj spid="_x0000_s56442" name="Clip" r:id="rId45" imgW="1295640" imgH="3934080" progId="MS_ClipArt_Gallery.5">
                    <p:embed/>
                  </p:oleObj>
                </mc:Choice>
                <mc:Fallback>
                  <p:oleObj name="Clip" r:id="rId45" imgW="1295640" imgH="3934080" progId="MS_ClipArt_Gallery.5">
                    <p:embed/>
                    <p:pic>
                      <p:nvPicPr>
                        <p:cNvPr id="0" name="Object 83"/>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36" y="2448"/>
                          <a:ext cx="424" cy="133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83" name="Rectangle 84"/>
            <p:cNvSpPr>
              <a:spLocks noChangeArrowheads="1"/>
            </p:cNvSpPr>
            <p:nvPr/>
          </p:nvSpPr>
          <p:spPr bwMode="auto">
            <a:xfrm rot="-5400000">
              <a:off x="397" y="2424"/>
              <a:ext cx="223" cy="2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8" name="Group 85"/>
          <p:cNvGrpSpPr>
            <a:grpSpLocks/>
          </p:cNvGrpSpPr>
          <p:nvPr/>
        </p:nvGrpSpPr>
        <p:grpSpPr bwMode="auto">
          <a:xfrm>
            <a:off x="2743200" y="2438400"/>
            <a:ext cx="1371600" cy="609600"/>
            <a:chOff x="1728" y="1488"/>
            <a:chExt cx="864" cy="384"/>
          </a:xfrm>
        </p:grpSpPr>
        <p:sp>
          <p:nvSpPr>
            <p:cNvPr id="9281" name="AutoShape 86"/>
            <p:cNvSpPr>
              <a:spLocks noChangeArrowheads="1"/>
            </p:cNvSpPr>
            <p:nvPr/>
          </p:nvSpPr>
          <p:spPr bwMode="auto">
            <a:xfrm>
              <a:off x="1728" y="1488"/>
              <a:ext cx="864" cy="384"/>
            </a:xfrm>
            <a:prstGeom prst="wedgeEllipseCallout">
              <a:avLst>
                <a:gd name="adj1" fmla="val -79630"/>
                <a:gd name="adj2" fmla="val 99741"/>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sp>
          <p:nvSpPr>
            <p:cNvPr id="9282" name="Text Box 87"/>
            <p:cNvSpPr txBox="1">
              <a:spLocks noChangeArrowheads="1"/>
            </p:cNvSpPr>
            <p:nvPr/>
          </p:nvSpPr>
          <p:spPr bwMode="auto">
            <a:xfrm>
              <a:off x="1824" y="1536"/>
              <a:ext cx="672" cy="250"/>
            </a:xfrm>
            <a:prstGeom prst="rect">
              <a:avLst/>
            </a:prstGeom>
            <a:solidFill>
              <a:srgbClr val="FFFF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ea typeface="华文新魏" pitchFamily="2" charset="-122"/>
                </a:rPr>
                <a:t>也对了</a:t>
              </a:r>
            </a:p>
          </p:txBody>
        </p:sp>
      </p:grpSp>
      <p:sp>
        <p:nvSpPr>
          <p:cNvPr id="97376" name="Text Box 96"/>
          <p:cNvSpPr txBox="1">
            <a:spLocks noChangeArrowheads="1"/>
          </p:cNvSpPr>
          <p:nvPr/>
        </p:nvSpPr>
        <p:spPr bwMode="auto">
          <a:xfrm>
            <a:off x="971550" y="1268413"/>
            <a:ext cx="6372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hlink"/>
                </a:solidFill>
                <a:latin typeface="华文中宋" pitchFamily="2" charset="-122"/>
                <a:ea typeface="华文中宋" pitchFamily="2" charset="-122"/>
              </a:rPr>
              <a:t>形式上仍借用牛顿第二定律</a:t>
            </a:r>
            <a:r>
              <a:rPr lang="zh-CN" altLang="en-US" sz="2400">
                <a:latin typeface="华文中宋" pitchFamily="2" charset="-122"/>
                <a:ea typeface="华文中宋" pitchFamily="2" charset="-122"/>
              </a:rPr>
              <a:t>？</a:t>
            </a:r>
            <a:r>
              <a:rPr lang="en-US" altLang="zh-CN" sz="2400">
                <a:ea typeface="华文中宋" pitchFamily="2" charset="-122"/>
              </a:rPr>
              <a:t>——</a:t>
            </a:r>
            <a:r>
              <a:rPr lang="zh-CN" altLang="en-US" sz="2400">
                <a:latin typeface="华文中宋" pitchFamily="2" charset="-122"/>
                <a:ea typeface="华文中宋" pitchFamily="2" charset="-122"/>
              </a:rPr>
              <a:t>本节内容</a:t>
            </a:r>
          </a:p>
        </p:txBody>
      </p:sp>
      <p:graphicFrame>
        <p:nvGraphicFramePr>
          <p:cNvPr id="97378" name="Object 98"/>
          <p:cNvGraphicFramePr>
            <a:graphicFrameLocks noChangeAspect="1"/>
          </p:cNvGraphicFramePr>
          <p:nvPr/>
        </p:nvGraphicFramePr>
        <p:xfrm>
          <a:off x="8459788" y="4652963"/>
          <a:ext cx="101600" cy="158750"/>
        </p:xfrm>
        <a:graphic>
          <a:graphicData uri="http://schemas.openxmlformats.org/presentationml/2006/ole">
            <mc:AlternateContent xmlns:mc="http://schemas.openxmlformats.org/markup-compatibility/2006">
              <mc:Choice xmlns:v="urn:schemas-microsoft-com:vml" Requires="v">
                <p:oleObj spid="_x0000_s56443" name="公式" r:id="rId47" imgW="203040" imgH="317160" progId="Equation.3">
                  <p:embed/>
                </p:oleObj>
              </mc:Choice>
              <mc:Fallback>
                <p:oleObj name="公式" r:id="rId47" imgW="203040" imgH="317160" progId="Equation.3">
                  <p:embed/>
                  <p:pic>
                    <p:nvPicPr>
                      <p:cNvPr id="0" name="Object 98"/>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8459788" y="4652963"/>
                        <a:ext cx="10160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7379" name="Line 99"/>
          <p:cNvSpPr>
            <a:spLocks noChangeShapeType="1"/>
          </p:cNvSpPr>
          <p:nvPr/>
        </p:nvSpPr>
        <p:spPr bwMode="auto">
          <a:xfrm>
            <a:off x="5867400" y="5445125"/>
            <a:ext cx="1009650" cy="0"/>
          </a:xfrm>
          <a:prstGeom prst="line">
            <a:avLst/>
          </a:prstGeom>
          <a:noFill/>
          <a:ln w="38100">
            <a:solidFill>
              <a:srgbClr val="CC00CC"/>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7380" name="Object 100"/>
          <p:cNvGraphicFramePr>
            <a:graphicFrameLocks noChangeAspect="1"/>
          </p:cNvGraphicFramePr>
          <p:nvPr/>
        </p:nvGraphicFramePr>
        <p:xfrm>
          <a:off x="6084888" y="5445125"/>
          <a:ext cx="635000" cy="431800"/>
        </p:xfrm>
        <a:graphic>
          <a:graphicData uri="http://schemas.openxmlformats.org/presentationml/2006/ole">
            <mc:AlternateContent xmlns:mc="http://schemas.openxmlformats.org/markup-compatibility/2006">
              <mc:Choice xmlns:v="urn:schemas-microsoft-com:vml" Requires="v">
                <p:oleObj spid="_x0000_s56444" name="公式" r:id="rId49" imgW="634680" imgH="431640" progId="Equation.3">
                  <p:embed/>
                </p:oleObj>
              </mc:Choice>
              <mc:Fallback>
                <p:oleObj name="公式" r:id="rId49" imgW="634680" imgH="431640" progId="Equation.3">
                  <p:embed/>
                  <p:pic>
                    <p:nvPicPr>
                      <p:cNvPr id="0" name="Object 100"/>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084888" y="5445125"/>
                        <a:ext cx="6350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 name="Group 104"/>
          <p:cNvGrpSpPr>
            <a:grpSpLocks/>
          </p:cNvGrpSpPr>
          <p:nvPr/>
        </p:nvGrpSpPr>
        <p:grpSpPr bwMode="auto">
          <a:xfrm>
            <a:off x="7308850" y="5445125"/>
            <a:ext cx="1943100" cy="538163"/>
            <a:chOff x="4604" y="3430"/>
            <a:chExt cx="1224" cy="339"/>
          </a:xfrm>
        </p:grpSpPr>
        <p:sp>
          <p:nvSpPr>
            <p:cNvPr id="9279" name="AutoShape 102"/>
            <p:cNvSpPr>
              <a:spLocks noChangeArrowheads="1"/>
            </p:cNvSpPr>
            <p:nvPr/>
          </p:nvSpPr>
          <p:spPr bwMode="auto">
            <a:xfrm>
              <a:off x="4604" y="3475"/>
              <a:ext cx="1088" cy="294"/>
            </a:xfrm>
            <a:prstGeom prst="wedgeEllipseCallout">
              <a:avLst>
                <a:gd name="adj1" fmla="val -46690"/>
                <a:gd name="adj2" fmla="val 76190"/>
              </a:avLst>
            </a:prstGeom>
            <a:solidFill>
              <a:schemeClr val="tx2"/>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baseline="-25000"/>
            </a:p>
          </p:txBody>
        </p:sp>
        <p:sp>
          <p:nvSpPr>
            <p:cNvPr id="9280" name="Text Box 103"/>
            <p:cNvSpPr txBox="1">
              <a:spLocks noChangeArrowheads="1"/>
            </p:cNvSpPr>
            <p:nvPr/>
          </p:nvSpPr>
          <p:spPr bwMode="auto">
            <a:xfrm>
              <a:off x="4762" y="3430"/>
              <a:ext cx="10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accent2"/>
                  </a:solidFill>
                  <a:ea typeface="黑体" pitchFamily="49" charset="-122"/>
                </a:rPr>
                <a:t>惯性力</a:t>
              </a:r>
            </a:p>
          </p:txBody>
        </p:sp>
      </p:grpSp>
      <p:sp>
        <p:nvSpPr>
          <p:cNvPr id="97386" name="Text Box 106"/>
          <p:cNvSpPr txBox="1">
            <a:spLocks noChangeArrowheads="1"/>
          </p:cNvSpPr>
          <p:nvPr/>
        </p:nvSpPr>
        <p:spPr bwMode="auto">
          <a:xfrm>
            <a:off x="0" y="695325"/>
            <a:ext cx="5219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黑体" pitchFamily="49" charset="-122"/>
                <a:ea typeface="黑体" pitchFamily="49" charset="-122"/>
              </a:rPr>
              <a:t>1.</a:t>
            </a:r>
            <a:r>
              <a:rPr lang="zh-CN" altLang="en-US" sz="2800">
                <a:latin typeface="黑体" pitchFamily="49" charset="-122"/>
                <a:ea typeface="黑体" pitchFamily="49" charset="-122"/>
              </a:rPr>
              <a:t>两参考系之间作平动的情形</a:t>
            </a:r>
          </a:p>
        </p:txBody>
      </p:sp>
      <p:grpSp>
        <p:nvGrpSpPr>
          <p:cNvPr id="20" name="Group 49"/>
          <p:cNvGrpSpPr>
            <a:grpSpLocks/>
          </p:cNvGrpSpPr>
          <p:nvPr/>
        </p:nvGrpSpPr>
        <p:grpSpPr bwMode="auto">
          <a:xfrm>
            <a:off x="3810000" y="2895600"/>
            <a:ext cx="533400" cy="762000"/>
            <a:chOff x="2304" y="3744"/>
            <a:chExt cx="336" cy="480"/>
          </a:xfrm>
        </p:grpSpPr>
        <p:sp>
          <p:nvSpPr>
            <p:cNvPr id="9277" name="Oval 50"/>
            <p:cNvSpPr>
              <a:spLocks noChangeArrowheads="1"/>
            </p:cNvSpPr>
            <p:nvPr/>
          </p:nvSpPr>
          <p:spPr bwMode="auto">
            <a:xfrm>
              <a:off x="2304" y="4080"/>
              <a:ext cx="144" cy="144"/>
            </a:xfrm>
            <a:prstGeom prst="ellipse">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9278" name="Line 51"/>
            <p:cNvSpPr>
              <a:spLocks noChangeShapeType="1"/>
            </p:cNvSpPr>
            <p:nvPr/>
          </p:nvSpPr>
          <p:spPr bwMode="auto">
            <a:xfrm flipV="1">
              <a:off x="2400" y="3744"/>
              <a:ext cx="240" cy="336"/>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 name="Group 52"/>
          <p:cNvGrpSpPr>
            <a:grpSpLocks/>
          </p:cNvGrpSpPr>
          <p:nvPr/>
        </p:nvGrpSpPr>
        <p:grpSpPr bwMode="auto">
          <a:xfrm>
            <a:off x="3886200" y="2895600"/>
            <a:ext cx="363538" cy="533400"/>
            <a:chOff x="2352" y="3264"/>
            <a:chExt cx="229" cy="336"/>
          </a:xfrm>
        </p:grpSpPr>
        <p:sp>
          <p:nvSpPr>
            <p:cNvPr id="9276" name="Line 53"/>
            <p:cNvSpPr>
              <a:spLocks noChangeShapeType="1"/>
            </p:cNvSpPr>
            <p:nvPr/>
          </p:nvSpPr>
          <p:spPr bwMode="auto">
            <a:xfrm rot="21420000" flipV="1">
              <a:off x="2389" y="3360"/>
              <a:ext cx="192" cy="240"/>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223" name="Object 54"/>
            <p:cNvGraphicFramePr>
              <a:graphicFrameLocks noChangeAspect="1"/>
            </p:cNvGraphicFramePr>
            <p:nvPr/>
          </p:nvGraphicFramePr>
          <p:xfrm>
            <a:off x="2352" y="3264"/>
            <a:ext cx="160" cy="216"/>
          </p:xfrm>
          <a:graphic>
            <a:graphicData uri="http://schemas.openxmlformats.org/presentationml/2006/ole">
              <mc:AlternateContent xmlns:mc="http://schemas.openxmlformats.org/markup-compatibility/2006">
                <mc:Choice xmlns:v="urn:schemas-microsoft-com:vml" Requires="v">
                  <p:oleObj spid="_x0000_s56445" name="Equation" r:id="rId51" imgW="253800" imgH="342720" progId="Equation.3">
                    <p:embed/>
                  </p:oleObj>
                </mc:Choice>
                <mc:Fallback>
                  <p:oleObj name="Equation" r:id="rId51" imgW="253800" imgH="342720" progId="Equation.3">
                    <p:embed/>
                    <p:pic>
                      <p:nvPicPr>
                        <p:cNvPr id="0" name="Object 5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352" y="3264"/>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7376"/>
                                        </p:tgtEl>
                                        <p:attrNameLst>
                                          <p:attrName>style.visibility</p:attrName>
                                        </p:attrNameLst>
                                      </p:cBhvr>
                                      <p:to>
                                        <p:strVal val="visible"/>
                                      </p:to>
                                    </p:set>
                                    <p:animEffect transition="in" filter="dissolve">
                                      <p:cBhvr>
                                        <p:cTn id="7" dur="500"/>
                                        <p:tgtEl>
                                          <p:spTgt spid="973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7386"/>
                                        </p:tgtEl>
                                        <p:attrNameLst>
                                          <p:attrName>style.visibility</p:attrName>
                                        </p:attrNameLst>
                                      </p:cBhvr>
                                      <p:to>
                                        <p:strVal val="visible"/>
                                      </p:to>
                                    </p:set>
                                    <p:animEffect transition="in" filter="wipe(left)">
                                      <p:cBhvr>
                                        <p:cTn id="12" dur="3000"/>
                                        <p:tgtEl>
                                          <p:spTgt spid="973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7302"/>
                                        </p:tgtEl>
                                        <p:attrNameLst>
                                          <p:attrName>style.visibility</p:attrName>
                                        </p:attrNameLst>
                                      </p:cBhvr>
                                      <p:to>
                                        <p:strVal val="visible"/>
                                      </p:to>
                                    </p:set>
                                    <p:animEffect transition="in" filter="wipe(left)">
                                      <p:cBhvr>
                                        <p:cTn id="22" dur="500"/>
                                        <p:tgtEl>
                                          <p:spTgt spid="973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7321"/>
                                        </p:tgtEl>
                                        <p:attrNameLst>
                                          <p:attrName>style.visibility</p:attrName>
                                        </p:attrNameLst>
                                      </p:cBhvr>
                                      <p:to>
                                        <p:strVal val="visible"/>
                                      </p:to>
                                    </p:set>
                                    <p:animEffect transition="in" filter="blinds(horizontal)">
                                      <p:cBhvr>
                                        <p:cTn id="52" dur="500"/>
                                        <p:tgtEl>
                                          <p:spTgt spid="9732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97322"/>
                                        </p:tgtEl>
                                        <p:attrNameLst>
                                          <p:attrName>style.visibility</p:attrName>
                                        </p:attrNameLst>
                                      </p:cBhvr>
                                      <p:to>
                                        <p:strVal val="visible"/>
                                      </p:to>
                                    </p:set>
                                    <p:animEffect transition="in" filter="wipe(left)">
                                      <p:cBhvr>
                                        <p:cTn id="57" dur="500"/>
                                        <p:tgtEl>
                                          <p:spTgt spid="973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97378"/>
                                        </p:tgtEl>
                                        <p:attrNameLst>
                                          <p:attrName>style.visibility</p:attrName>
                                        </p:attrNameLst>
                                      </p:cBhvr>
                                      <p:to>
                                        <p:strVal val="visible"/>
                                      </p:to>
                                    </p:set>
                                    <p:animEffect transition="in" filter="blinds(horizontal)">
                                      <p:cBhvr>
                                        <p:cTn id="62" dur="500"/>
                                        <p:tgtEl>
                                          <p:spTgt spid="973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dissolve">
                                      <p:cBhvr>
                                        <p:cTn id="67" dur="500"/>
                                        <p:tgtEl>
                                          <p:spTgt spid="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7326"/>
                                        </p:tgtEl>
                                        <p:attrNameLst>
                                          <p:attrName>style.visibility</p:attrName>
                                        </p:attrNameLst>
                                      </p:cBhvr>
                                      <p:to>
                                        <p:strVal val="visible"/>
                                      </p:to>
                                    </p:set>
                                    <p:animEffect transition="in" filter="wipe(left)">
                                      <p:cBhvr>
                                        <p:cTn id="72" dur="500"/>
                                        <p:tgtEl>
                                          <p:spTgt spid="9732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97327"/>
                                        </p:tgtEl>
                                        <p:attrNameLst>
                                          <p:attrName>style.visibility</p:attrName>
                                        </p:attrNameLst>
                                      </p:cBhvr>
                                      <p:to>
                                        <p:strVal val="visible"/>
                                      </p:to>
                                    </p:set>
                                    <p:animEffect transition="in" filter="dissolve">
                                      <p:cBhvr>
                                        <p:cTn id="77" dur="500"/>
                                        <p:tgtEl>
                                          <p:spTgt spid="9732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97328"/>
                                        </p:tgtEl>
                                        <p:attrNameLst>
                                          <p:attrName>style.visibility</p:attrName>
                                        </p:attrNameLst>
                                      </p:cBhvr>
                                      <p:to>
                                        <p:strVal val="visible"/>
                                      </p:to>
                                    </p:set>
                                    <p:animEffect transition="in" filter="dissolve">
                                      <p:cBhvr>
                                        <p:cTn id="82" dur="500"/>
                                        <p:tgtEl>
                                          <p:spTgt spid="9732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dissolve">
                                      <p:cBhvr>
                                        <p:cTn id="87" dur="500"/>
                                        <p:tgtEl>
                                          <p:spTgt spid="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wipe(down)">
                                      <p:cBhvr>
                                        <p:cTn id="92" dur="500"/>
                                        <p:tgtEl>
                                          <p:spTgt spid="2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1" fill="hold" nodeType="click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up)">
                                      <p:cBhvr>
                                        <p:cTn id="97" dur="500"/>
                                        <p:tgtEl>
                                          <p:spTgt spid="1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1"/>
                                        </p:tgtEl>
                                        <p:attrNameLst>
                                          <p:attrName>style.visibility</p:attrName>
                                        </p:attrNameLst>
                                      </p:cBhvr>
                                      <p:to>
                                        <p:strVal val="visible"/>
                                      </p:to>
                                    </p:set>
                                    <p:animEffect transition="in" filter="wipe(left)">
                                      <p:cBhvr>
                                        <p:cTn id="102" dur="500"/>
                                        <p:tgtEl>
                                          <p:spTgt spid="1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left)">
                                      <p:cBhvr>
                                        <p:cTn id="107" dur="500"/>
                                        <p:tgtEl>
                                          <p:spTgt spid="1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9" presetClass="entr" presetSubtype="0" fill="hold" nodeType="clickEffect">
                                  <p:stCondLst>
                                    <p:cond delay="0"/>
                                  </p:stCondLst>
                                  <p:childTnLst>
                                    <p:set>
                                      <p:cBhvr>
                                        <p:cTn id="111" dur="1" fill="hold">
                                          <p:stCondLst>
                                            <p:cond delay="0"/>
                                          </p:stCondLst>
                                        </p:cTn>
                                        <p:tgtEl>
                                          <p:spTgt spid="97345"/>
                                        </p:tgtEl>
                                        <p:attrNameLst>
                                          <p:attrName>style.visibility</p:attrName>
                                        </p:attrNameLst>
                                      </p:cBhvr>
                                      <p:to>
                                        <p:strVal val="visible"/>
                                      </p:to>
                                    </p:set>
                                    <p:animEffect transition="in" filter="dissolve">
                                      <p:cBhvr>
                                        <p:cTn id="112" dur="500"/>
                                        <p:tgtEl>
                                          <p:spTgt spid="9734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left)">
                                      <p:cBhvr>
                                        <p:cTn id="117" dur="500"/>
                                        <p:tgtEl>
                                          <p:spTgt spid="1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7349"/>
                                        </p:tgtEl>
                                        <p:attrNameLst>
                                          <p:attrName>style.visibility</p:attrName>
                                        </p:attrNameLst>
                                      </p:cBhvr>
                                      <p:to>
                                        <p:strVal val="visible"/>
                                      </p:to>
                                    </p:set>
                                    <p:animEffect transition="in" filter="wipe(left)">
                                      <p:cBhvr>
                                        <p:cTn id="122" dur="500"/>
                                        <p:tgtEl>
                                          <p:spTgt spid="9734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97350"/>
                                        </p:tgtEl>
                                        <p:attrNameLst>
                                          <p:attrName>style.visibility</p:attrName>
                                        </p:attrNameLst>
                                      </p:cBhvr>
                                      <p:to>
                                        <p:strVal val="visible"/>
                                      </p:to>
                                    </p:set>
                                    <p:animEffect transition="in" filter="wipe(left)">
                                      <p:cBhvr>
                                        <p:cTn id="127" dur="500"/>
                                        <p:tgtEl>
                                          <p:spTgt spid="9735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2" fill="hold" nodeType="clickEffect">
                                  <p:stCondLst>
                                    <p:cond delay="0"/>
                                  </p:stCondLst>
                                  <p:childTnLst>
                                    <p:set>
                                      <p:cBhvr>
                                        <p:cTn id="131" dur="1" fill="hold">
                                          <p:stCondLst>
                                            <p:cond delay="0"/>
                                          </p:stCondLst>
                                        </p:cTn>
                                        <p:tgtEl>
                                          <p:spTgt spid="14"/>
                                        </p:tgtEl>
                                        <p:attrNameLst>
                                          <p:attrName>style.visibility</p:attrName>
                                        </p:attrNameLst>
                                      </p:cBhvr>
                                      <p:to>
                                        <p:strVal val="visible"/>
                                      </p:to>
                                    </p:set>
                                    <p:animEffect transition="in" filter="wipe(right)">
                                      <p:cBhvr>
                                        <p:cTn id="132" dur="500"/>
                                        <p:tgtEl>
                                          <p:spTgt spid="1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1" fill="hold" grpId="0" nodeType="clickEffect">
                                  <p:stCondLst>
                                    <p:cond delay="0"/>
                                  </p:stCondLst>
                                  <p:childTnLst>
                                    <p:set>
                                      <p:cBhvr>
                                        <p:cTn id="136" dur="1" fill="hold">
                                          <p:stCondLst>
                                            <p:cond delay="0"/>
                                          </p:stCondLst>
                                        </p:cTn>
                                        <p:tgtEl>
                                          <p:spTgt spid="97354"/>
                                        </p:tgtEl>
                                        <p:attrNameLst>
                                          <p:attrName>style.visibility</p:attrName>
                                        </p:attrNameLst>
                                      </p:cBhvr>
                                      <p:to>
                                        <p:strVal val="visible"/>
                                      </p:to>
                                    </p:set>
                                    <p:animEffect transition="in" filter="wipe(up)">
                                      <p:cBhvr>
                                        <p:cTn id="137" dur="500"/>
                                        <p:tgtEl>
                                          <p:spTgt spid="9735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nodeType="clickEffect">
                                  <p:stCondLst>
                                    <p:cond delay="0"/>
                                  </p:stCondLst>
                                  <p:childTnLst>
                                    <p:set>
                                      <p:cBhvr>
                                        <p:cTn id="141" dur="1" fill="hold">
                                          <p:stCondLst>
                                            <p:cond delay="0"/>
                                          </p:stCondLst>
                                        </p:cTn>
                                        <p:tgtEl>
                                          <p:spTgt spid="15"/>
                                        </p:tgtEl>
                                        <p:attrNameLst>
                                          <p:attrName>style.visibility</p:attrName>
                                        </p:attrNameLst>
                                      </p:cBhvr>
                                      <p:to>
                                        <p:strVal val="visible"/>
                                      </p:to>
                                    </p:set>
                                    <p:animEffect transition="in" filter="wipe(left)">
                                      <p:cBhvr>
                                        <p:cTn id="142" dur="500"/>
                                        <p:tgtEl>
                                          <p:spTgt spid="15"/>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7379"/>
                                        </p:tgtEl>
                                        <p:attrNameLst>
                                          <p:attrName>style.visibility</p:attrName>
                                        </p:attrNameLst>
                                      </p:cBhvr>
                                      <p:to>
                                        <p:strVal val="visible"/>
                                      </p:to>
                                    </p:set>
                                    <p:animEffect transition="in" filter="wipe(left)">
                                      <p:cBhvr>
                                        <p:cTn id="147" dur="2000"/>
                                        <p:tgtEl>
                                          <p:spTgt spid="97379"/>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nodeType="clickEffect">
                                  <p:stCondLst>
                                    <p:cond delay="0"/>
                                  </p:stCondLst>
                                  <p:childTnLst>
                                    <p:set>
                                      <p:cBhvr>
                                        <p:cTn id="151" dur="1" fill="hold">
                                          <p:stCondLst>
                                            <p:cond delay="0"/>
                                          </p:stCondLst>
                                        </p:cTn>
                                        <p:tgtEl>
                                          <p:spTgt spid="97380"/>
                                        </p:tgtEl>
                                        <p:attrNameLst>
                                          <p:attrName>style.visibility</p:attrName>
                                        </p:attrNameLst>
                                      </p:cBhvr>
                                      <p:to>
                                        <p:strVal val="visible"/>
                                      </p:to>
                                    </p:set>
                                    <p:animEffect transition="in" filter="blinds(horizontal)">
                                      <p:cBhvr>
                                        <p:cTn id="152" dur="500"/>
                                        <p:tgtEl>
                                          <p:spTgt spid="97380"/>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6"/>
                                        </p:tgtEl>
                                        <p:attrNameLst>
                                          <p:attrName>style.visibility</p:attrName>
                                        </p:attrNameLst>
                                      </p:cBhvr>
                                      <p:to>
                                        <p:strVal val="visible"/>
                                      </p:to>
                                    </p:set>
                                    <p:animEffect transition="in" filter="wipe(left)">
                                      <p:cBhvr>
                                        <p:cTn id="157" dur="500"/>
                                        <p:tgtEl>
                                          <p:spTgt spid="1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9" presetClass="entr" presetSubtype="0" fill="hold" nodeType="clickEffect">
                                  <p:stCondLst>
                                    <p:cond delay="0"/>
                                  </p:stCondLst>
                                  <p:childTnLst>
                                    <p:set>
                                      <p:cBhvr>
                                        <p:cTn id="161" dur="1" fill="hold">
                                          <p:stCondLst>
                                            <p:cond delay="0"/>
                                          </p:stCondLst>
                                        </p:cTn>
                                        <p:tgtEl>
                                          <p:spTgt spid="17"/>
                                        </p:tgtEl>
                                        <p:attrNameLst>
                                          <p:attrName>style.visibility</p:attrName>
                                        </p:attrNameLst>
                                      </p:cBhvr>
                                      <p:to>
                                        <p:strVal val="visible"/>
                                      </p:to>
                                    </p:set>
                                    <p:animEffect transition="in" filter="dissolve">
                                      <p:cBhvr>
                                        <p:cTn id="162" dur="500"/>
                                        <p:tgtEl>
                                          <p:spTgt spid="1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9" presetClass="entr" presetSubtype="0" fill="hold" nodeType="clickEffect">
                                  <p:stCondLst>
                                    <p:cond delay="0"/>
                                  </p:stCondLst>
                                  <p:childTnLst>
                                    <p:set>
                                      <p:cBhvr>
                                        <p:cTn id="166" dur="1" fill="hold">
                                          <p:stCondLst>
                                            <p:cond delay="0"/>
                                          </p:stCondLst>
                                        </p:cTn>
                                        <p:tgtEl>
                                          <p:spTgt spid="18"/>
                                        </p:tgtEl>
                                        <p:attrNameLst>
                                          <p:attrName>style.visibility</p:attrName>
                                        </p:attrNameLst>
                                      </p:cBhvr>
                                      <p:to>
                                        <p:strVal val="visible"/>
                                      </p:to>
                                    </p:set>
                                    <p:animEffect transition="in" filter="dissolve">
                                      <p:cBhvr>
                                        <p:cTn id="167" dur="500"/>
                                        <p:tgtEl>
                                          <p:spTgt spid="1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5" presetClass="entr" presetSubtype="10" fill="hold" nodeType="clickEffect">
                                  <p:stCondLst>
                                    <p:cond delay="0"/>
                                  </p:stCondLst>
                                  <p:childTnLst>
                                    <p:set>
                                      <p:cBhvr>
                                        <p:cTn id="171" dur="1" fill="hold">
                                          <p:stCondLst>
                                            <p:cond delay="0"/>
                                          </p:stCondLst>
                                        </p:cTn>
                                        <p:tgtEl>
                                          <p:spTgt spid="19"/>
                                        </p:tgtEl>
                                        <p:attrNameLst>
                                          <p:attrName>style.visibility</p:attrName>
                                        </p:attrNameLst>
                                      </p:cBhvr>
                                      <p:to>
                                        <p:strVal val="visible"/>
                                      </p:to>
                                    </p:set>
                                    <p:animEffect transition="in" filter="checkerboard(across)">
                                      <p:cBhvr>
                                        <p:cTn id="1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02" grpId="0" autoUpdateAnimBg="0"/>
      <p:bldP spid="97321" grpId="0" autoUpdateAnimBg="0"/>
      <p:bldP spid="97326" grpId="0" autoUpdateAnimBg="0"/>
      <p:bldP spid="97328" grpId="0" animBg="1"/>
      <p:bldP spid="97349" grpId="0" autoUpdateAnimBg="0"/>
      <p:bldP spid="97350" grpId="0" autoUpdateAnimBg="0"/>
      <p:bldP spid="97354" grpId="0" animBg="1"/>
      <p:bldP spid="97376" grpId="0" autoUpdateAnimBg="0"/>
      <p:bldP spid="97379" grpId="0" animBg="1"/>
      <p:bldP spid="9738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灯片编号占位符 3"/>
          <p:cNvSpPr>
            <a:spLocks noGrp="1"/>
          </p:cNvSpPr>
          <p:nvPr>
            <p:ph type="sldNum" sz="quarter" idx="12"/>
          </p:nvPr>
        </p:nvSpPr>
        <p:spPr/>
        <p:txBody>
          <a:bodyPr/>
          <a:lstStyle/>
          <a:p>
            <a:pPr>
              <a:defRPr/>
            </a:pPr>
            <a:fld id="{FAA3D690-AE28-4E7E-A753-954F7FAF891B}" type="slidenum">
              <a:rPr lang="en-US" altLang="zh-CN"/>
              <a:pPr>
                <a:defRPr/>
              </a:pPr>
              <a:t>13</a:t>
            </a:fld>
            <a:endParaRPr lang="en-US" altLang="zh-CN"/>
          </a:p>
        </p:txBody>
      </p:sp>
      <p:sp>
        <p:nvSpPr>
          <p:cNvPr id="10254" name="Text Box 2"/>
          <p:cNvSpPr txBox="1">
            <a:spLocks noChangeArrowheads="1"/>
          </p:cNvSpPr>
          <p:nvPr/>
        </p:nvSpPr>
        <p:spPr bwMode="auto">
          <a:xfrm>
            <a:off x="0" y="0"/>
            <a:ext cx="91440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推广</a:t>
            </a:r>
            <a:r>
              <a:rPr lang="zh-CN" altLang="en-US" sz="2800">
                <a:latin typeface="华文中宋" pitchFamily="2" charset="-122"/>
                <a:ea typeface="华文中宋" pitchFamily="2" charset="-122"/>
              </a:rPr>
              <a:t>：</a:t>
            </a:r>
            <a:r>
              <a:rPr lang="en-US" altLang="zh-CN" sz="2800" i="1">
                <a:ea typeface="华文中宋" pitchFamily="2" charset="-122"/>
              </a:rPr>
              <a:t>S</a:t>
            </a:r>
            <a:r>
              <a:rPr lang="en-US" altLang="zh-CN" sz="2800" baseline="30000">
                <a:ea typeface="华文中宋" pitchFamily="2" charset="-122"/>
              </a:rPr>
              <a:t>’</a:t>
            </a:r>
            <a:r>
              <a:rPr lang="zh-CN" altLang="en-US" sz="2800">
                <a:latin typeface="华文中宋" pitchFamily="2" charset="-122"/>
                <a:ea typeface="华文中宋" pitchFamily="2" charset="-122"/>
              </a:rPr>
              <a:t>对</a:t>
            </a:r>
            <a:r>
              <a:rPr lang="en-US" altLang="zh-CN" sz="2800" i="1">
                <a:ea typeface="华文中宋" pitchFamily="2" charset="-122"/>
              </a:rPr>
              <a:t>S</a:t>
            </a:r>
            <a:r>
              <a:rPr lang="zh-CN" altLang="en-US" sz="2800">
                <a:latin typeface="华文中宋" pitchFamily="2" charset="-122"/>
                <a:ea typeface="华文中宋" pitchFamily="2" charset="-122"/>
              </a:rPr>
              <a:t>以加速度    运动，已知</a:t>
            </a:r>
            <a:r>
              <a:rPr lang="en-US" altLang="zh-CN" sz="2800" i="1">
                <a:ea typeface="华文中宋" pitchFamily="2" charset="-122"/>
              </a:rPr>
              <a:t>S</a:t>
            </a:r>
            <a:r>
              <a:rPr lang="zh-CN" altLang="en-US" sz="2800">
                <a:latin typeface="华文中宋" pitchFamily="2" charset="-122"/>
                <a:ea typeface="华文中宋" pitchFamily="2" charset="-122"/>
              </a:rPr>
              <a:t>为惯性系。则在</a:t>
            </a:r>
            <a:r>
              <a:rPr lang="en-US" altLang="zh-CN" sz="2800" i="1">
                <a:ea typeface="华文中宋" pitchFamily="2" charset="-122"/>
              </a:rPr>
              <a:t>S</a:t>
            </a:r>
            <a:r>
              <a:rPr lang="en-US" altLang="zh-CN" sz="2800" baseline="30000">
                <a:ea typeface="华文中宋" pitchFamily="2" charset="-122"/>
              </a:rPr>
              <a:t>’</a:t>
            </a:r>
            <a:r>
              <a:rPr lang="zh-CN" altLang="en-US" sz="2800">
                <a:latin typeface="华文中宋" pitchFamily="2" charset="-122"/>
                <a:ea typeface="华文中宋" pitchFamily="2" charset="-122"/>
              </a:rPr>
              <a:t>中引入一个假想力               ，则在</a:t>
            </a:r>
            <a:r>
              <a:rPr lang="en-US" altLang="zh-CN" sz="2800" i="1">
                <a:ea typeface="华文中宋" pitchFamily="2" charset="-122"/>
              </a:rPr>
              <a:t>S</a:t>
            </a:r>
            <a:r>
              <a:rPr lang="en-US" altLang="zh-CN" sz="2800" baseline="30000">
                <a:ea typeface="华文中宋" pitchFamily="2" charset="-122"/>
              </a:rPr>
              <a:t>’</a:t>
            </a:r>
            <a:r>
              <a:rPr lang="zh-CN" altLang="en-US" sz="2800">
                <a:latin typeface="华文中宋" pitchFamily="2" charset="-122"/>
                <a:ea typeface="华文中宋" pitchFamily="2" charset="-122"/>
              </a:rPr>
              <a:t>中的观察者仍可</a:t>
            </a:r>
            <a:r>
              <a:rPr lang="zh-CN" altLang="en-US" sz="2800">
                <a:solidFill>
                  <a:schemeClr val="hlink"/>
                </a:solidFill>
                <a:latin typeface="华文中宋" pitchFamily="2" charset="-122"/>
                <a:ea typeface="华文中宋" pitchFamily="2" charset="-122"/>
              </a:rPr>
              <a:t>形式上借用</a:t>
            </a:r>
            <a:r>
              <a:rPr lang="zh-CN" altLang="en-US" sz="2800">
                <a:latin typeface="华文中宋" pitchFamily="2" charset="-122"/>
                <a:ea typeface="华文中宋" pitchFamily="2" charset="-122"/>
              </a:rPr>
              <a:t>牛顿第二定律</a:t>
            </a:r>
          </a:p>
        </p:txBody>
      </p:sp>
      <p:graphicFrame>
        <p:nvGraphicFramePr>
          <p:cNvPr id="10242" name="Object 3"/>
          <p:cNvGraphicFramePr>
            <a:graphicFrameLocks noChangeAspect="1"/>
          </p:cNvGraphicFramePr>
          <p:nvPr/>
        </p:nvGraphicFramePr>
        <p:xfrm>
          <a:off x="3487738" y="69850"/>
          <a:ext cx="292100" cy="406400"/>
        </p:xfrm>
        <a:graphic>
          <a:graphicData uri="http://schemas.openxmlformats.org/presentationml/2006/ole">
            <mc:AlternateContent xmlns:mc="http://schemas.openxmlformats.org/markup-compatibility/2006">
              <mc:Choice xmlns:v="urn:schemas-microsoft-com:vml" Requires="v">
                <p:oleObj spid="_x0000_s10706" name="Equation" r:id="rId3" imgW="291960" imgH="406080" progId="Equation.3">
                  <p:embed/>
                </p:oleObj>
              </mc:Choice>
              <mc:Fallback>
                <p:oleObj name="Equation" r:id="rId3" imgW="291960" imgH="4060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7738" y="69850"/>
                        <a:ext cx="2921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5"/>
          <p:cNvGraphicFramePr>
            <a:graphicFrameLocks noChangeAspect="1"/>
          </p:cNvGraphicFramePr>
          <p:nvPr/>
        </p:nvGraphicFramePr>
        <p:xfrm>
          <a:off x="2654300" y="476250"/>
          <a:ext cx="1485900" cy="469900"/>
        </p:xfrm>
        <a:graphic>
          <a:graphicData uri="http://schemas.openxmlformats.org/presentationml/2006/ole">
            <mc:AlternateContent xmlns:mc="http://schemas.openxmlformats.org/markup-compatibility/2006">
              <mc:Choice xmlns:v="urn:schemas-microsoft-com:vml" Requires="v">
                <p:oleObj spid="_x0000_s10707" name="公式" r:id="rId5" imgW="1485720" imgH="469800" progId="Equation.3">
                  <p:embed/>
                </p:oleObj>
              </mc:Choice>
              <mc:Fallback>
                <p:oleObj name="公式" r:id="rId5" imgW="1485720" imgH="469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4300" y="476250"/>
                        <a:ext cx="1485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8311" name="Object 7"/>
          <p:cNvGraphicFramePr>
            <a:graphicFrameLocks noChangeAspect="1"/>
          </p:cNvGraphicFramePr>
          <p:nvPr/>
        </p:nvGraphicFramePr>
        <p:xfrm>
          <a:off x="3746500" y="2032000"/>
          <a:ext cx="2501900" cy="508000"/>
        </p:xfrm>
        <a:graphic>
          <a:graphicData uri="http://schemas.openxmlformats.org/presentationml/2006/ole">
            <mc:AlternateContent xmlns:mc="http://schemas.openxmlformats.org/markup-compatibility/2006">
              <mc:Choice xmlns:v="urn:schemas-microsoft-com:vml" Requires="v">
                <p:oleObj spid="_x0000_s10708" name="公式" r:id="rId7" imgW="2501640" imgH="507960" progId="Equation.3">
                  <p:embed/>
                </p:oleObj>
              </mc:Choice>
              <mc:Fallback>
                <p:oleObj name="公式" r:id="rId7" imgW="2501640" imgH="50796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46500" y="2032000"/>
                        <a:ext cx="25019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2" name="Line 8"/>
          <p:cNvSpPr>
            <a:spLocks noChangeShapeType="1"/>
          </p:cNvSpPr>
          <p:nvPr/>
        </p:nvSpPr>
        <p:spPr bwMode="auto">
          <a:xfrm>
            <a:off x="4178300" y="2590800"/>
            <a:ext cx="228600" cy="304800"/>
          </a:xfrm>
          <a:prstGeom prst="line">
            <a:avLst/>
          </a:prstGeom>
          <a:noFill/>
          <a:ln w="2857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8313" name="Line 9"/>
          <p:cNvSpPr>
            <a:spLocks noChangeShapeType="1"/>
          </p:cNvSpPr>
          <p:nvPr/>
        </p:nvSpPr>
        <p:spPr bwMode="auto">
          <a:xfrm flipH="1">
            <a:off x="4787900" y="2590800"/>
            <a:ext cx="304800" cy="304800"/>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10"/>
          <p:cNvGrpSpPr>
            <a:grpSpLocks/>
          </p:cNvGrpSpPr>
          <p:nvPr/>
        </p:nvGrpSpPr>
        <p:grpSpPr bwMode="auto">
          <a:xfrm>
            <a:off x="3448050" y="2768600"/>
            <a:ext cx="5516563" cy="515938"/>
            <a:chOff x="1344" y="1872"/>
            <a:chExt cx="3475" cy="325"/>
          </a:xfrm>
        </p:grpSpPr>
        <p:sp>
          <p:nvSpPr>
            <p:cNvPr id="10287" name="Text Box 11"/>
            <p:cNvSpPr txBox="1">
              <a:spLocks noChangeArrowheads="1"/>
            </p:cNvSpPr>
            <p:nvPr/>
          </p:nvSpPr>
          <p:spPr bwMode="auto">
            <a:xfrm>
              <a:off x="1344" y="1872"/>
              <a:ext cx="21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a:latin typeface="华文中宋" pitchFamily="2" charset="-122"/>
                  <a:ea typeface="华文中宋" pitchFamily="2" charset="-122"/>
                </a:rPr>
                <a:t>S</a:t>
              </a:r>
              <a:r>
                <a:rPr lang="en-US" altLang="zh-CN" sz="2400" baseline="30000">
                  <a:ea typeface="华文中宋" pitchFamily="2" charset="-122"/>
                </a:rPr>
                <a:t>’</a:t>
              </a:r>
              <a:r>
                <a:rPr lang="zh-CN" altLang="en-US" sz="2400">
                  <a:latin typeface="华文中宋" pitchFamily="2" charset="-122"/>
                  <a:ea typeface="华文中宋" pitchFamily="2" charset="-122"/>
                </a:rPr>
                <a:t>中</a:t>
              </a:r>
              <a:r>
                <a:rPr lang="en-US" altLang="zh-CN" sz="2400">
                  <a:latin typeface="华文中宋" pitchFamily="2" charset="-122"/>
                  <a:ea typeface="华文中宋" pitchFamily="2" charset="-122"/>
                </a:rPr>
                <a:t>m</a:t>
              </a:r>
              <a:r>
                <a:rPr lang="zh-CN" altLang="en-US" sz="2400">
                  <a:latin typeface="华文中宋" pitchFamily="2" charset="-122"/>
                  <a:ea typeface="华文中宋" pitchFamily="2" charset="-122"/>
                </a:rPr>
                <a:t>受到的</a:t>
              </a:r>
              <a:r>
                <a:rPr lang="zh-CN" altLang="en-US" sz="2400">
                  <a:solidFill>
                    <a:srgbClr val="FF00FF"/>
                  </a:solidFill>
                  <a:latin typeface="华文中宋" pitchFamily="2" charset="-122"/>
                  <a:ea typeface="华文中宋" pitchFamily="2" charset="-122"/>
                </a:rPr>
                <a:t>表观力</a:t>
              </a:r>
              <a:r>
                <a:rPr lang="zh-CN" altLang="en-US" sz="2400">
                  <a:latin typeface="华文中宋" pitchFamily="2" charset="-122"/>
                  <a:ea typeface="华文中宋" pitchFamily="2" charset="-122"/>
                  <a:sym typeface="Symbol" pitchFamily="18" charset="2"/>
                </a:rPr>
                <a:t></a:t>
              </a:r>
              <a:endParaRPr lang="zh-CN" altLang="en-US" sz="2400">
                <a:latin typeface="华文中宋" pitchFamily="2" charset="-122"/>
                <a:ea typeface="华文中宋" pitchFamily="2" charset="-122"/>
              </a:endParaRPr>
            </a:p>
          </p:txBody>
        </p:sp>
        <p:graphicFrame>
          <p:nvGraphicFramePr>
            <p:cNvPr id="10252" name="Object 12"/>
            <p:cNvGraphicFramePr>
              <a:graphicFrameLocks noChangeAspect="1"/>
            </p:cNvGraphicFramePr>
            <p:nvPr/>
          </p:nvGraphicFramePr>
          <p:xfrm>
            <a:off x="3363" y="1877"/>
            <a:ext cx="1456" cy="320"/>
          </p:xfrm>
          <a:graphic>
            <a:graphicData uri="http://schemas.openxmlformats.org/presentationml/2006/ole">
              <mc:AlternateContent xmlns:mc="http://schemas.openxmlformats.org/markup-compatibility/2006">
                <mc:Choice xmlns:v="urn:schemas-microsoft-com:vml" Requires="v">
                  <p:oleObj spid="_x0000_s10709" name="公式" r:id="rId9" imgW="2311200" imgH="507960" progId="Equation.3">
                    <p:embed/>
                  </p:oleObj>
                </mc:Choice>
                <mc:Fallback>
                  <p:oleObj name="公式" r:id="rId9" imgW="2311200" imgH="50796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3" y="1877"/>
                          <a:ext cx="1456"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8317" name="Line 13"/>
          <p:cNvSpPr>
            <a:spLocks noChangeShapeType="1"/>
          </p:cNvSpPr>
          <p:nvPr/>
        </p:nvSpPr>
        <p:spPr bwMode="auto">
          <a:xfrm>
            <a:off x="3949700" y="2667000"/>
            <a:ext cx="0" cy="914400"/>
          </a:xfrm>
          <a:prstGeom prst="line">
            <a:avLst/>
          </a:prstGeom>
          <a:noFill/>
          <a:ln w="3810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98318" name="Object 14"/>
          <p:cNvGraphicFramePr>
            <a:graphicFrameLocks noChangeAspect="1"/>
          </p:cNvGraphicFramePr>
          <p:nvPr/>
        </p:nvGraphicFramePr>
        <p:xfrm>
          <a:off x="4025900" y="3581400"/>
          <a:ext cx="1447800" cy="431800"/>
        </p:xfrm>
        <a:graphic>
          <a:graphicData uri="http://schemas.openxmlformats.org/presentationml/2006/ole">
            <mc:AlternateContent xmlns:mc="http://schemas.openxmlformats.org/markup-compatibility/2006">
              <mc:Choice xmlns:v="urn:schemas-microsoft-com:vml" Requires="v">
                <p:oleObj spid="_x0000_s10710" name="Equation" r:id="rId11" imgW="1231560" imgH="355320" progId="Equation.3">
                  <p:embed/>
                </p:oleObj>
              </mc:Choice>
              <mc:Fallback>
                <p:oleObj name="Equation" r:id="rId11" imgW="1231560" imgH="35532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5900" y="3581400"/>
                        <a:ext cx="1447800" cy="431800"/>
                      </a:xfrm>
                      <a:prstGeom prst="rect">
                        <a:avLst/>
                      </a:prstGeom>
                      <a:gradFill rotWithShape="0">
                        <a:gsLst>
                          <a:gs pos="0">
                            <a:srgbClr val="FFFFFF"/>
                          </a:gs>
                          <a:gs pos="100000">
                            <a:srgbClr val="FFFF66"/>
                          </a:gs>
                        </a:gsLst>
                        <a:path path="shape">
                          <a:fillToRect l="50000" t="50000" r="50000" b="50000"/>
                        </a:path>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8319" name="Text Box 15"/>
          <p:cNvSpPr txBox="1">
            <a:spLocks noChangeArrowheads="1"/>
          </p:cNvSpPr>
          <p:nvPr/>
        </p:nvSpPr>
        <p:spPr bwMode="auto">
          <a:xfrm>
            <a:off x="762000" y="4292600"/>
            <a:ext cx="1981200" cy="579438"/>
          </a:xfrm>
          <a:prstGeom prst="rect">
            <a:avLst/>
          </a:prstGeom>
          <a:gradFill rotWithShape="1">
            <a:gsLst>
              <a:gs pos="0">
                <a:srgbClr val="47762F"/>
              </a:gs>
              <a:gs pos="50000">
                <a:srgbClr val="99FF66"/>
              </a:gs>
              <a:gs pos="100000">
                <a:srgbClr val="47762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200">
                <a:latin typeface="华文中宋" pitchFamily="2" charset="-122"/>
                <a:ea typeface="华文中宋" pitchFamily="2" charset="-122"/>
              </a:rPr>
              <a:t>非惯性系</a:t>
            </a:r>
          </a:p>
        </p:txBody>
      </p:sp>
      <p:sp>
        <p:nvSpPr>
          <p:cNvPr id="98320" name="Text Box 16"/>
          <p:cNvSpPr txBox="1">
            <a:spLocks noChangeArrowheads="1"/>
          </p:cNvSpPr>
          <p:nvPr/>
        </p:nvSpPr>
        <p:spPr bwMode="auto">
          <a:xfrm>
            <a:off x="2971800" y="4343400"/>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ea typeface="宋体" pitchFamily="2" charset="-122"/>
              </a:rPr>
              <a:t>+</a:t>
            </a:r>
          </a:p>
        </p:txBody>
      </p:sp>
      <p:sp>
        <p:nvSpPr>
          <p:cNvPr id="98321" name="Text Box 17"/>
          <p:cNvSpPr txBox="1">
            <a:spLocks noChangeArrowheads="1"/>
          </p:cNvSpPr>
          <p:nvPr/>
        </p:nvSpPr>
        <p:spPr bwMode="auto">
          <a:xfrm>
            <a:off x="3505200" y="4292600"/>
            <a:ext cx="1524000" cy="579438"/>
          </a:xfrm>
          <a:prstGeom prst="rect">
            <a:avLst/>
          </a:prstGeom>
          <a:gradFill rotWithShape="0">
            <a:gsLst>
              <a:gs pos="0">
                <a:srgbClr val="00FF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200">
                <a:latin typeface="华文中宋" pitchFamily="2" charset="-122"/>
                <a:ea typeface="华文中宋" pitchFamily="2" charset="-122"/>
              </a:rPr>
              <a:t>惯性力</a:t>
            </a:r>
          </a:p>
        </p:txBody>
      </p:sp>
      <p:sp>
        <p:nvSpPr>
          <p:cNvPr id="98322" name="Text Box 18"/>
          <p:cNvSpPr txBox="1">
            <a:spLocks noChangeArrowheads="1"/>
          </p:cNvSpPr>
          <p:nvPr/>
        </p:nvSpPr>
        <p:spPr bwMode="auto">
          <a:xfrm>
            <a:off x="5181600" y="4343400"/>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ea typeface="宋体" pitchFamily="2" charset="-122"/>
              </a:rPr>
              <a:t>=</a:t>
            </a:r>
          </a:p>
        </p:txBody>
      </p:sp>
      <p:sp>
        <p:nvSpPr>
          <p:cNvPr id="98323" name="Text Box 19"/>
          <p:cNvSpPr txBox="1">
            <a:spLocks noChangeArrowheads="1"/>
          </p:cNvSpPr>
          <p:nvPr/>
        </p:nvSpPr>
        <p:spPr bwMode="auto">
          <a:xfrm>
            <a:off x="5651500" y="4289425"/>
            <a:ext cx="1905000" cy="579438"/>
          </a:xfrm>
          <a:prstGeom prst="rect">
            <a:avLst/>
          </a:prstGeom>
          <a:gradFill rotWithShape="0">
            <a:gsLst>
              <a:gs pos="0">
                <a:srgbClr val="99FF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ea typeface="华文中宋" pitchFamily="2" charset="-122"/>
              </a:rPr>
              <a:t>“</a:t>
            </a:r>
            <a:r>
              <a:rPr lang="zh-CN" altLang="en-US" sz="3200">
                <a:latin typeface="华文中宋" pitchFamily="2" charset="-122"/>
                <a:ea typeface="华文中宋" pitchFamily="2" charset="-122"/>
              </a:rPr>
              <a:t>惯性系</a:t>
            </a:r>
            <a:r>
              <a:rPr lang="zh-CN" altLang="en-US" sz="3200">
                <a:ea typeface="华文中宋" pitchFamily="2" charset="-122"/>
              </a:rPr>
              <a:t>”</a:t>
            </a:r>
            <a:endParaRPr lang="zh-CN" altLang="en-US" sz="3200">
              <a:latin typeface="华文中宋" pitchFamily="2" charset="-122"/>
              <a:ea typeface="华文中宋" pitchFamily="2" charset="-122"/>
            </a:endParaRPr>
          </a:p>
        </p:txBody>
      </p:sp>
      <p:sp>
        <p:nvSpPr>
          <p:cNvPr id="98324" name="Line 20"/>
          <p:cNvSpPr>
            <a:spLocks noChangeShapeType="1"/>
          </p:cNvSpPr>
          <p:nvPr/>
        </p:nvSpPr>
        <p:spPr bwMode="auto">
          <a:xfrm flipV="1">
            <a:off x="5410200" y="4724400"/>
            <a:ext cx="0" cy="45720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8325" name="Text Box 21"/>
          <p:cNvSpPr txBox="1">
            <a:spLocks noChangeArrowheads="1"/>
          </p:cNvSpPr>
          <p:nvPr/>
        </p:nvSpPr>
        <p:spPr bwMode="auto">
          <a:xfrm>
            <a:off x="3132138" y="5262563"/>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00FF"/>
                </a:solidFill>
                <a:latin typeface="华文中宋" pitchFamily="2" charset="-122"/>
                <a:ea typeface="华文中宋" pitchFamily="2" charset="-122"/>
              </a:rPr>
              <a:t>形式上</a:t>
            </a:r>
            <a:r>
              <a:rPr lang="zh-CN" altLang="en-US" sz="2800">
                <a:latin typeface="华文中宋" pitchFamily="2" charset="-122"/>
                <a:ea typeface="华文中宋" pitchFamily="2" charset="-122"/>
              </a:rPr>
              <a:t>可以</a:t>
            </a:r>
            <a:r>
              <a:rPr lang="zh-CN" altLang="en-US" sz="2800">
                <a:solidFill>
                  <a:srgbClr val="FF00FF"/>
                </a:solidFill>
                <a:latin typeface="华文中宋" pitchFamily="2" charset="-122"/>
                <a:ea typeface="华文中宋" pitchFamily="2" charset="-122"/>
              </a:rPr>
              <a:t>借用</a:t>
            </a:r>
            <a:r>
              <a:rPr lang="zh-CN" altLang="en-US" sz="2800">
                <a:latin typeface="华文中宋" pitchFamily="2" charset="-122"/>
                <a:ea typeface="华文中宋" pitchFamily="2" charset="-122"/>
              </a:rPr>
              <a:t>牛顿第二定律</a:t>
            </a:r>
          </a:p>
        </p:txBody>
      </p:sp>
      <p:grpSp>
        <p:nvGrpSpPr>
          <p:cNvPr id="10266" name="Group 23"/>
          <p:cNvGrpSpPr>
            <a:grpSpLocks/>
          </p:cNvGrpSpPr>
          <p:nvPr/>
        </p:nvGrpSpPr>
        <p:grpSpPr bwMode="auto">
          <a:xfrm>
            <a:off x="228600" y="2197100"/>
            <a:ext cx="1752600" cy="1384300"/>
            <a:chOff x="144" y="1384"/>
            <a:chExt cx="1104" cy="872"/>
          </a:xfrm>
        </p:grpSpPr>
        <p:sp>
          <p:nvSpPr>
            <p:cNvPr id="10278" name="Line 24"/>
            <p:cNvSpPr>
              <a:spLocks noChangeShapeType="1"/>
            </p:cNvSpPr>
            <p:nvPr/>
          </p:nvSpPr>
          <p:spPr bwMode="auto">
            <a:xfrm>
              <a:off x="144" y="2256"/>
              <a:ext cx="52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79" name="Line 25"/>
            <p:cNvSpPr>
              <a:spLocks noChangeShapeType="1"/>
            </p:cNvSpPr>
            <p:nvPr/>
          </p:nvSpPr>
          <p:spPr bwMode="auto">
            <a:xfrm flipV="1">
              <a:off x="144" y="1392"/>
              <a:ext cx="0" cy="864"/>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250" name="Object 26"/>
            <p:cNvGraphicFramePr>
              <a:graphicFrameLocks noChangeAspect="1"/>
            </p:cNvGraphicFramePr>
            <p:nvPr/>
          </p:nvGraphicFramePr>
          <p:xfrm>
            <a:off x="192" y="1392"/>
            <a:ext cx="176" cy="208"/>
          </p:xfrm>
          <a:graphic>
            <a:graphicData uri="http://schemas.openxmlformats.org/presentationml/2006/ole">
              <mc:AlternateContent xmlns:mc="http://schemas.openxmlformats.org/markup-compatibility/2006">
                <mc:Choice xmlns:v="urn:schemas-microsoft-com:vml" Requires="v">
                  <p:oleObj spid="_x0000_s10711" name="Equation" r:id="rId13" imgW="279360" imgH="330120" progId="Equation.3">
                    <p:embed/>
                  </p:oleObj>
                </mc:Choice>
                <mc:Fallback>
                  <p:oleObj name="Equation" r:id="rId13" imgW="279360" imgH="330120" progId="Equation.3">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 y="1392"/>
                          <a:ext cx="176"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0" name="Line 27"/>
            <p:cNvSpPr>
              <a:spLocks noChangeShapeType="1"/>
            </p:cNvSpPr>
            <p:nvPr/>
          </p:nvSpPr>
          <p:spPr bwMode="auto">
            <a:xfrm>
              <a:off x="720" y="2256"/>
              <a:ext cx="528"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0281" name="Line 28"/>
            <p:cNvSpPr>
              <a:spLocks noChangeShapeType="1"/>
            </p:cNvSpPr>
            <p:nvPr/>
          </p:nvSpPr>
          <p:spPr bwMode="auto">
            <a:xfrm flipV="1">
              <a:off x="720" y="1392"/>
              <a:ext cx="0" cy="864"/>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251" name="Object 29"/>
            <p:cNvGraphicFramePr>
              <a:graphicFrameLocks noChangeAspect="1"/>
            </p:cNvGraphicFramePr>
            <p:nvPr/>
          </p:nvGraphicFramePr>
          <p:xfrm>
            <a:off x="740" y="1384"/>
            <a:ext cx="232" cy="224"/>
          </p:xfrm>
          <a:graphic>
            <a:graphicData uri="http://schemas.openxmlformats.org/presentationml/2006/ole">
              <mc:AlternateContent xmlns:mc="http://schemas.openxmlformats.org/markup-compatibility/2006">
                <mc:Choice xmlns:v="urn:schemas-microsoft-com:vml" Requires="v">
                  <p:oleObj spid="_x0000_s10712" name="Equation" r:id="rId15" imgW="368280" imgH="355320" progId="Equation.3">
                    <p:embed/>
                  </p:oleObj>
                </mc:Choice>
                <mc:Fallback>
                  <p:oleObj name="Equation" r:id="rId15" imgW="368280" imgH="355320" progId="Equation.3">
                    <p:embed/>
                    <p:pic>
                      <p:nvPicPr>
                        <p:cNvPr id="0" name="Object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40" y="1384"/>
                          <a:ext cx="23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2" name="Line 30"/>
            <p:cNvSpPr>
              <a:spLocks noChangeShapeType="1"/>
            </p:cNvSpPr>
            <p:nvPr/>
          </p:nvSpPr>
          <p:spPr bwMode="auto">
            <a:xfrm>
              <a:off x="576" y="1728"/>
              <a:ext cx="336"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10283" name="Group 31"/>
            <p:cNvGrpSpPr>
              <a:grpSpLocks/>
            </p:cNvGrpSpPr>
            <p:nvPr/>
          </p:nvGrpSpPr>
          <p:grpSpPr bwMode="auto">
            <a:xfrm>
              <a:off x="922" y="1392"/>
              <a:ext cx="183" cy="454"/>
              <a:chOff x="922" y="1392"/>
              <a:chExt cx="183" cy="454"/>
            </a:xfrm>
          </p:grpSpPr>
          <p:sp>
            <p:nvSpPr>
              <p:cNvPr id="10284" name="Rectangle 32"/>
              <p:cNvSpPr>
                <a:spLocks noChangeArrowheads="1"/>
              </p:cNvSpPr>
              <p:nvPr/>
            </p:nvSpPr>
            <p:spPr bwMode="auto">
              <a:xfrm>
                <a:off x="1037" y="1683"/>
                <a:ext cx="6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1700">
                    <a:solidFill>
                      <a:srgbClr val="FF00FF"/>
                    </a:solidFill>
                    <a:ea typeface="宋体" pitchFamily="2" charset="-122"/>
                  </a:rPr>
                  <a:t>0</a:t>
                </a:r>
                <a:endParaRPr lang="en-US" altLang="zh-CN" sz="2800">
                  <a:solidFill>
                    <a:srgbClr val="FF00FF"/>
                  </a:solidFill>
                  <a:ea typeface="宋体" pitchFamily="2" charset="-122"/>
                </a:endParaRPr>
              </a:p>
            </p:txBody>
          </p:sp>
          <p:sp>
            <p:nvSpPr>
              <p:cNvPr id="10285" name="Rectangle 33"/>
              <p:cNvSpPr>
                <a:spLocks noChangeArrowheads="1"/>
              </p:cNvSpPr>
              <p:nvPr/>
            </p:nvSpPr>
            <p:spPr bwMode="auto">
              <a:xfrm>
                <a:off x="922" y="1530"/>
                <a:ext cx="12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3000" i="1">
                    <a:solidFill>
                      <a:srgbClr val="FF00FF"/>
                    </a:solidFill>
                    <a:ea typeface="宋体" pitchFamily="2" charset="-122"/>
                  </a:rPr>
                  <a:t>a</a:t>
                </a:r>
                <a:endParaRPr lang="en-US" altLang="zh-CN" sz="2800">
                  <a:solidFill>
                    <a:srgbClr val="FF00FF"/>
                  </a:solidFill>
                  <a:ea typeface="宋体" pitchFamily="2" charset="-122"/>
                </a:endParaRPr>
              </a:p>
            </p:txBody>
          </p:sp>
          <p:sp>
            <p:nvSpPr>
              <p:cNvPr id="10286" name="Rectangle 34"/>
              <p:cNvSpPr>
                <a:spLocks noChangeArrowheads="1"/>
              </p:cNvSpPr>
              <p:nvPr/>
            </p:nvSpPr>
            <p:spPr bwMode="auto">
              <a:xfrm>
                <a:off x="960" y="1392"/>
                <a:ext cx="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3000" b="0">
                    <a:solidFill>
                      <a:srgbClr val="FF00FF"/>
                    </a:solidFill>
                    <a:latin typeface="MT Extra" pitchFamily="18" charset="2"/>
                    <a:ea typeface="宋体" pitchFamily="2" charset="-122"/>
                  </a:rPr>
                  <a:t>v</a:t>
                </a:r>
                <a:endParaRPr lang="en-US" altLang="zh-CN" sz="2800">
                  <a:solidFill>
                    <a:srgbClr val="FF00FF"/>
                  </a:solidFill>
                  <a:ea typeface="宋体" pitchFamily="2" charset="-122"/>
                </a:endParaRPr>
              </a:p>
            </p:txBody>
          </p:sp>
        </p:grpSp>
      </p:grpSp>
      <p:sp>
        <p:nvSpPr>
          <p:cNvPr id="10267" name="Text Box 35"/>
          <p:cNvSpPr txBox="1">
            <a:spLocks noChangeArrowheads="1"/>
          </p:cNvSpPr>
          <p:nvPr/>
        </p:nvSpPr>
        <p:spPr bwMode="auto">
          <a:xfrm>
            <a:off x="196850" y="2895600"/>
            <a:ext cx="4889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t>惯性系</a:t>
            </a:r>
          </a:p>
        </p:txBody>
      </p:sp>
      <p:sp>
        <p:nvSpPr>
          <p:cNvPr id="98340" name="Oval 36"/>
          <p:cNvSpPr>
            <a:spLocks noChangeArrowheads="1"/>
          </p:cNvSpPr>
          <p:nvPr/>
        </p:nvSpPr>
        <p:spPr bwMode="auto">
          <a:xfrm>
            <a:off x="1968500" y="3022600"/>
            <a:ext cx="152400" cy="1524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5" name="Group 37"/>
          <p:cNvGrpSpPr>
            <a:grpSpLocks/>
          </p:cNvGrpSpPr>
          <p:nvPr/>
        </p:nvGrpSpPr>
        <p:grpSpPr bwMode="auto">
          <a:xfrm>
            <a:off x="2101850" y="2146300"/>
            <a:ext cx="1073150" cy="901700"/>
            <a:chOff x="1152" y="1352"/>
            <a:chExt cx="676" cy="568"/>
          </a:xfrm>
        </p:grpSpPr>
        <p:sp>
          <p:nvSpPr>
            <p:cNvPr id="10277" name="Line 38"/>
            <p:cNvSpPr>
              <a:spLocks noChangeShapeType="1"/>
            </p:cNvSpPr>
            <p:nvPr/>
          </p:nvSpPr>
          <p:spPr bwMode="auto">
            <a:xfrm flipV="1">
              <a:off x="1152" y="1632"/>
              <a:ext cx="288" cy="288"/>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249" name="Object 39"/>
            <p:cNvGraphicFramePr>
              <a:graphicFrameLocks noChangeAspect="1"/>
            </p:cNvGraphicFramePr>
            <p:nvPr/>
          </p:nvGraphicFramePr>
          <p:xfrm>
            <a:off x="1396" y="1352"/>
            <a:ext cx="432" cy="320"/>
          </p:xfrm>
          <a:graphic>
            <a:graphicData uri="http://schemas.openxmlformats.org/presentationml/2006/ole">
              <mc:AlternateContent xmlns:mc="http://schemas.openxmlformats.org/markup-compatibility/2006">
                <mc:Choice xmlns:v="urn:schemas-microsoft-com:vml" Requires="v">
                  <p:oleObj spid="_x0000_s10713" name="公式" r:id="rId17" imgW="685800" imgH="507960" progId="Equation.3">
                    <p:embed/>
                  </p:oleObj>
                </mc:Choice>
                <mc:Fallback>
                  <p:oleObj name="公式" r:id="rId17" imgW="685800" imgH="507960" progId="Equation.3">
                    <p:embed/>
                    <p:pic>
                      <p:nvPicPr>
                        <p:cNvPr id="0" name="Object 3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6" y="1352"/>
                          <a:ext cx="432" cy="3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40"/>
          <p:cNvGrpSpPr>
            <a:grpSpLocks/>
          </p:cNvGrpSpPr>
          <p:nvPr/>
        </p:nvGrpSpPr>
        <p:grpSpPr bwMode="auto">
          <a:xfrm>
            <a:off x="1187450" y="3098800"/>
            <a:ext cx="1485900" cy="501650"/>
            <a:chOff x="748" y="1952"/>
            <a:chExt cx="936" cy="316"/>
          </a:xfrm>
        </p:grpSpPr>
        <p:sp>
          <p:nvSpPr>
            <p:cNvPr id="10276" name="Line 41"/>
            <p:cNvSpPr>
              <a:spLocks noChangeShapeType="1"/>
            </p:cNvSpPr>
            <p:nvPr/>
          </p:nvSpPr>
          <p:spPr bwMode="auto">
            <a:xfrm flipH="1">
              <a:off x="808" y="1952"/>
              <a:ext cx="432" cy="0"/>
            </a:xfrm>
            <a:prstGeom prst="line">
              <a:avLst/>
            </a:prstGeom>
            <a:noFill/>
            <a:ln w="38100">
              <a:solidFill>
                <a:srgbClr val="00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248" name="Object 42"/>
            <p:cNvGraphicFramePr>
              <a:graphicFrameLocks noChangeAspect="1"/>
            </p:cNvGraphicFramePr>
            <p:nvPr/>
          </p:nvGraphicFramePr>
          <p:xfrm>
            <a:off x="748" y="1972"/>
            <a:ext cx="936" cy="296"/>
          </p:xfrm>
          <a:graphic>
            <a:graphicData uri="http://schemas.openxmlformats.org/presentationml/2006/ole">
              <mc:AlternateContent xmlns:mc="http://schemas.openxmlformats.org/markup-compatibility/2006">
                <mc:Choice xmlns:v="urn:schemas-microsoft-com:vml" Requires="v">
                  <p:oleObj spid="_x0000_s10714" name="公式" r:id="rId19" imgW="1485720" imgH="469800" progId="Equation.3">
                    <p:embed/>
                  </p:oleObj>
                </mc:Choice>
                <mc:Fallback>
                  <p:oleObj name="公式" r:id="rId19" imgW="1485720" imgH="469800" progId="Equation.3">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8" y="1972"/>
                          <a:ext cx="93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8347" name="Object 43"/>
          <p:cNvGraphicFramePr>
            <a:graphicFrameLocks noChangeAspect="1"/>
          </p:cNvGraphicFramePr>
          <p:nvPr/>
        </p:nvGraphicFramePr>
        <p:xfrm>
          <a:off x="4719638" y="5815013"/>
          <a:ext cx="1655762" cy="493712"/>
        </p:xfrm>
        <a:graphic>
          <a:graphicData uri="http://schemas.openxmlformats.org/presentationml/2006/ole">
            <mc:AlternateContent xmlns:mc="http://schemas.openxmlformats.org/markup-compatibility/2006">
              <mc:Choice xmlns:v="urn:schemas-microsoft-com:vml" Requires="v">
                <p:oleObj spid="_x0000_s10715" name="Equation" r:id="rId21" imgW="1231560" imgH="355320" progId="Equation.3">
                  <p:embed/>
                </p:oleObj>
              </mc:Choice>
              <mc:Fallback>
                <p:oleObj name="Equation" r:id="rId21" imgW="1231560" imgH="355320" progId="Equation.3">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719638" y="5815013"/>
                        <a:ext cx="1655762" cy="493712"/>
                      </a:xfrm>
                      <a:prstGeom prst="rect">
                        <a:avLst/>
                      </a:prstGeom>
                      <a:gradFill rotWithShape="0">
                        <a:gsLst>
                          <a:gs pos="0">
                            <a:srgbClr val="FFFFFF"/>
                          </a:gs>
                          <a:gs pos="100000">
                            <a:srgbClr val="FFFF66"/>
                          </a:gs>
                        </a:gsLst>
                        <a:path path="shape">
                          <a:fillToRect l="50000" t="50000" r="50000" b="50000"/>
                        </a:path>
                      </a:gradFill>
                      <a:ln w="381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44"/>
          <p:cNvGrpSpPr>
            <a:grpSpLocks/>
          </p:cNvGrpSpPr>
          <p:nvPr/>
        </p:nvGrpSpPr>
        <p:grpSpPr bwMode="auto">
          <a:xfrm>
            <a:off x="2916238" y="5876925"/>
            <a:ext cx="1873250" cy="519113"/>
            <a:chOff x="2018" y="3642"/>
            <a:chExt cx="998" cy="327"/>
          </a:xfrm>
        </p:grpSpPr>
        <p:sp>
          <p:nvSpPr>
            <p:cNvPr id="10274" name="Rectangle 45"/>
            <p:cNvSpPr>
              <a:spLocks noChangeArrowheads="1"/>
            </p:cNvSpPr>
            <p:nvPr/>
          </p:nvSpPr>
          <p:spPr bwMode="auto">
            <a:xfrm>
              <a:off x="2018" y="3642"/>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folHlink"/>
                  </a:solidFill>
                  <a:latin typeface="华文中宋" pitchFamily="2" charset="-122"/>
                  <a:ea typeface="华文中宋" pitchFamily="2" charset="-122"/>
                </a:rPr>
                <a:t>表观力</a:t>
              </a:r>
            </a:p>
          </p:txBody>
        </p:sp>
        <p:sp>
          <p:nvSpPr>
            <p:cNvPr id="10275" name="Line 46"/>
            <p:cNvSpPr>
              <a:spLocks noChangeShapeType="1"/>
            </p:cNvSpPr>
            <p:nvPr/>
          </p:nvSpPr>
          <p:spPr bwMode="auto">
            <a:xfrm flipH="1">
              <a:off x="2789" y="3748"/>
              <a:ext cx="227" cy="13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98352" name="Line 48"/>
          <p:cNvSpPr>
            <a:spLocks noChangeShapeType="1"/>
          </p:cNvSpPr>
          <p:nvPr/>
        </p:nvSpPr>
        <p:spPr bwMode="auto">
          <a:xfrm>
            <a:off x="6227763" y="6165850"/>
            <a:ext cx="469900" cy="69850"/>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8353" name="Text Box 49"/>
          <p:cNvSpPr txBox="1">
            <a:spLocks noChangeArrowheads="1"/>
          </p:cNvSpPr>
          <p:nvPr/>
        </p:nvSpPr>
        <p:spPr bwMode="auto">
          <a:xfrm>
            <a:off x="6697663" y="5876925"/>
            <a:ext cx="24114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folHlink"/>
                </a:solidFill>
                <a:latin typeface="华文中宋" pitchFamily="2" charset="-122"/>
                <a:ea typeface="华文中宋" pitchFamily="2" charset="-122"/>
              </a:rPr>
              <a:t>对非惯性系的加速度</a:t>
            </a:r>
          </a:p>
        </p:txBody>
      </p:sp>
      <p:graphicFrame>
        <p:nvGraphicFramePr>
          <p:cNvPr id="98357" name="Object 53"/>
          <p:cNvGraphicFramePr>
            <a:graphicFrameLocks noChangeAspect="1"/>
          </p:cNvGraphicFramePr>
          <p:nvPr/>
        </p:nvGraphicFramePr>
        <p:xfrm>
          <a:off x="3419475" y="4830763"/>
          <a:ext cx="1485900" cy="469900"/>
        </p:xfrm>
        <a:graphic>
          <a:graphicData uri="http://schemas.openxmlformats.org/presentationml/2006/ole">
            <mc:AlternateContent xmlns:mc="http://schemas.openxmlformats.org/markup-compatibility/2006">
              <mc:Choice xmlns:v="urn:schemas-microsoft-com:vml" Requires="v">
                <p:oleObj spid="_x0000_s10716" name="公式" r:id="rId23" imgW="1485720" imgH="469800" progId="Equation.3">
                  <p:embed/>
                </p:oleObj>
              </mc:Choice>
              <mc:Fallback>
                <p:oleObj name="公式" r:id="rId23" imgW="1485720" imgH="469800" progId="Equation.3">
                  <p:embed/>
                  <p:pic>
                    <p:nvPicPr>
                      <p:cNvPr id="0" name="Object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19475" y="4830763"/>
                        <a:ext cx="14859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8340"/>
                                        </p:tgtEl>
                                        <p:attrNameLst>
                                          <p:attrName>style.visibility</p:attrName>
                                        </p:attrNameLst>
                                      </p:cBhvr>
                                      <p:to>
                                        <p:strVal val="visible"/>
                                      </p:to>
                                    </p:set>
                                    <p:animEffect transition="in" filter="dissolve">
                                      <p:cBhvr>
                                        <p:cTn id="7" dur="500"/>
                                        <p:tgtEl>
                                          <p:spTgt spid="98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8311"/>
                                        </p:tgtEl>
                                        <p:attrNameLst>
                                          <p:attrName>style.visibility</p:attrName>
                                        </p:attrNameLst>
                                      </p:cBhvr>
                                      <p:to>
                                        <p:strVal val="visible"/>
                                      </p:to>
                                    </p:set>
                                    <p:animEffect transition="in" filter="dissolve">
                                      <p:cBhvr>
                                        <p:cTn id="22" dur="500"/>
                                        <p:tgtEl>
                                          <p:spTgt spid="983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8312"/>
                                        </p:tgtEl>
                                        <p:attrNameLst>
                                          <p:attrName>style.visibility</p:attrName>
                                        </p:attrNameLst>
                                      </p:cBhvr>
                                      <p:to>
                                        <p:strVal val="visible"/>
                                      </p:to>
                                    </p:set>
                                    <p:animEffect transition="in" filter="wipe(up)">
                                      <p:cBhvr>
                                        <p:cTn id="27" dur="500"/>
                                        <p:tgtEl>
                                          <p:spTgt spid="98312"/>
                                        </p:tgtEl>
                                      </p:cBhvr>
                                    </p:animEffect>
                                  </p:childTnLst>
                                </p:cTn>
                              </p:par>
                            </p:childTnLst>
                          </p:cTn>
                        </p:par>
                        <p:par>
                          <p:cTn id="28" fill="hold" nodeType="afterGroup">
                            <p:stCondLst>
                              <p:cond delay="500"/>
                            </p:stCondLst>
                            <p:childTnLst>
                              <p:par>
                                <p:cTn id="29" presetID="22" presetClass="entr" presetSubtype="1" fill="hold" grpId="0" nodeType="afterEffect">
                                  <p:stCondLst>
                                    <p:cond delay="0"/>
                                  </p:stCondLst>
                                  <p:childTnLst>
                                    <p:set>
                                      <p:cBhvr>
                                        <p:cTn id="30" dur="1" fill="hold">
                                          <p:stCondLst>
                                            <p:cond delay="0"/>
                                          </p:stCondLst>
                                        </p:cTn>
                                        <p:tgtEl>
                                          <p:spTgt spid="98313"/>
                                        </p:tgtEl>
                                        <p:attrNameLst>
                                          <p:attrName>style.visibility</p:attrName>
                                        </p:attrNameLst>
                                      </p:cBhvr>
                                      <p:to>
                                        <p:strVal val="visible"/>
                                      </p:to>
                                    </p:set>
                                    <p:animEffect transition="in" filter="wipe(up)">
                                      <p:cBhvr>
                                        <p:cTn id="31" dur="500"/>
                                        <p:tgtEl>
                                          <p:spTgt spid="9831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98317"/>
                                        </p:tgtEl>
                                        <p:attrNameLst>
                                          <p:attrName>style.visibility</p:attrName>
                                        </p:attrNameLst>
                                      </p:cBhvr>
                                      <p:to>
                                        <p:strVal val="visible"/>
                                      </p:to>
                                    </p:set>
                                    <p:animEffect transition="in" filter="wipe(up)">
                                      <p:cBhvr>
                                        <p:cTn id="41" dur="500"/>
                                        <p:tgtEl>
                                          <p:spTgt spid="98317"/>
                                        </p:tgtEl>
                                      </p:cBhvr>
                                    </p:animEffect>
                                  </p:childTnLst>
                                </p:cTn>
                              </p:par>
                            </p:childTnLst>
                          </p:cTn>
                        </p:par>
                        <p:par>
                          <p:cTn id="42" fill="hold" nodeType="afterGroup">
                            <p:stCondLst>
                              <p:cond delay="500"/>
                            </p:stCondLst>
                            <p:childTnLst>
                              <p:par>
                                <p:cTn id="43" presetID="9" presetClass="entr" presetSubtype="0" fill="hold" nodeType="afterEffect">
                                  <p:stCondLst>
                                    <p:cond delay="0"/>
                                  </p:stCondLst>
                                  <p:childTnLst>
                                    <p:set>
                                      <p:cBhvr>
                                        <p:cTn id="44" dur="1" fill="hold">
                                          <p:stCondLst>
                                            <p:cond delay="0"/>
                                          </p:stCondLst>
                                        </p:cTn>
                                        <p:tgtEl>
                                          <p:spTgt spid="98318"/>
                                        </p:tgtEl>
                                        <p:attrNameLst>
                                          <p:attrName>style.visibility</p:attrName>
                                        </p:attrNameLst>
                                      </p:cBhvr>
                                      <p:to>
                                        <p:strVal val="visible"/>
                                      </p:to>
                                    </p:set>
                                    <p:animEffect transition="in" filter="dissolve">
                                      <p:cBhvr>
                                        <p:cTn id="45" dur="500"/>
                                        <p:tgtEl>
                                          <p:spTgt spid="9831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98319"/>
                                        </p:tgtEl>
                                        <p:attrNameLst>
                                          <p:attrName>style.visibility</p:attrName>
                                        </p:attrNameLst>
                                      </p:cBhvr>
                                      <p:to>
                                        <p:strVal val="visible"/>
                                      </p:to>
                                    </p:set>
                                    <p:animEffect transition="in" filter="dissolve">
                                      <p:cBhvr>
                                        <p:cTn id="50" dur="500"/>
                                        <p:tgtEl>
                                          <p:spTgt spid="9831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98320"/>
                                        </p:tgtEl>
                                        <p:attrNameLst>
                                          <p:attrName>style.visibility</p:attrName>
                                        </p:attrNameLst>
                                      </p:cBhvr>
                                      <p:to>
                                        <p:strVal val="visible"/>
                                      </p:to>
                                    </p:set>
                                    <p:animEffect transition="in" filter="dissolve">
                                      <p:cBhvr>
                                        <p:cTn id="55" dur="500"/>
                                        <p:tgtEl>
                                          <p:spTgt spid="9832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98321"/>
                                        </p:tgtEl>
                                        <p:attrNameLst>
                                          <p:attrName>style.visibility</p:attrName>
                                        </p:attrNameLst>
                                      </p:cBhvr>
                                      <p:to>
                                        <p:strVal val="visible"/>
                                      </p:to>
                                    </p:set>
                                    <p:animEffect transition="in" filter="dissolve">
                                      <p:cBhvr>
                                        <p:cTn id="60" dur="500"/>
                                        <p:tgtEl>
                                          <p:spTgt spid="9832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98322"/>
                                        </p:tgtEl>
                                        <p:attrNameLst>
                                          <p:attrName>style.visibility</p:attrName>
                                        </p:attrNameLst>
                                      </p:cBhvr>
                                      <p:to>
                                        <p:strVal val="visible"/>
                                      </p:to>
                                    </p:set>
                                    <p:animEffect transition="in" filter="dissolve">
                                      <p:cBhvr>
                                        <p:cTn id="65" dur="500"/>
                                        <p:tgtEl>
                                          <p:spTgt spid="9832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98323"/>
                                        </p:tgtEl>
                                        <p:attrNameLst>
                                          <p:attrName>style.visibility</p:attrName>
                                        </p:attrNameLst>
                                      </p:cBhvr>
                                      <p:to>
                                        <p:strVal val="visible"/>
                                      </p:to>
                                    </p:set>
                                    <p:animEffect transition="in" filter="dissolve">
                                      <p:cBhvr>
                                        <p:cTn id="70" dur="500"/>
                                        <p:tgtEl>
                                          <p:spTgt spid="98323"/>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98357"/>
                                        </p:tgtEl>
                                        <p:attrNameLst>
                                          <p:attrName>style.visibility</p:attrName>
                                        </p:attrNameLst>
                                      </p:cBhvr>
                                      <p:to>
                                        <p:strVal val="visible"/>
                                      </p:to>
                                    </p:set>
                                    <p:animEffect transition="in" filter="blinds(horizontal)">
                                      <p:cBhvr>
                                        <p:cTn id="75" dur="500"/>
                                        <p:tgtEl>
                                          <p:spTgt spid="98357"/>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4" fill="hold" grpId="0" nodeType="clickEffect">
                                  <p:stCondLst>
                                    <p:cond delay="0"/>
                                  </p:stCondLst>
                                  <p:childTnLst>
                                    <p:set>
                                      <p:cBhvr>
                                        <p:cTn id="79" dur="1" fill="hold">
                                          <p:stCondLst>
                                            <p:cond delay="0"/>
                                          </p:stCondLst>
                                        </p:cTn>
                                        <p:tgtEl>
                                          <p:spTgt spid="98324"/>
                                        </p:tgtEl>
                                        <p:attrNameLst>
                                          <p:attrName>style.visibility</p:attrName>
                                        </p:attrNameLst>
                                      </p:cBhvr>
                                      <p:to>
                                        <p:strVal val="visible"/>
                                      </p:to>
                                    </p:set>
                                    <p:animEffect transition="in" filter="wipe(down)">
                                      <p:cBhvr>
                                        <p:cTn id="80" dur="500"/>
                                        <p:tgtEl>
                                          <p:spTgt spid="98324"/>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98325"/>
                                        </p:tgtEl>
                                        <p:attrNameLst>
                                          <p:attrName>style.visibility</p:attrName>
                                        </p:attrNameLst>
                                      </p:cBhvr>
                                      <p:to>
                                        <p:strVal val="visible"/>
                                      </p:to>
                                    </p:set>
                                    <p:animEffect transition="in" filter="wipe(left)">
                                      <p:cBhvr>
                                        <p:cTn id="85" dur="500"/>
                                        <p:tgtEl>
                                          <p:spTgt spid="98325"/>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3" presetClass="entr" presetSubtype="10" fill="hold" nodeType="clickEffect">
                                  <p:stCondLst>
                                    <p:cond delay="0"/>
                                  </p:stCondLst>
                                  <p:childTnLst>
                                    <p:set>
                                      <p:cBhvr>
                                        <p:cTn id="89" dur="1" fill="hold">
                                          <p:stCondLst>
                                            <p:cond delay="0"/>
                                          </p:stCondLst>
                                        </p:cTn>
                                        <p:tgtEl>
                                          <p:spTgt spid="98347"/>
                                        </p:tgtEl>
                                        <p:attrNameLst>
                                          <p:attrName>style.visibility</p:attrName>
                                        </p:attrNameLst>
                                      </p:cBhvr>
                                      <p:to>
                                        <p:strVal val="visible"/>
                                      </p:to>
                                    </p:set>
                                    <p:animEffect transition="in" filter="blinds(horizontal)">
                                      <p:cBhvr>
                                        <p:cTn id="90" dur="500"/>
                                        <p:tgtEl>
                                          <p:spTgt spid="9834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3" presetClass="entr" presetSubtype="10" fill="hold" nodeType="clickEffect">
                                  <p:stCondLst>
                                    <p:cond delay="0"/>
                                  </p:stCondLst>
                                  <p:childTnLst>
                                    <p:set>
                                      <p:cBhvr>
                                        <p:cTn id="94" dur="1" fill="hold">
                                          <p:stCondLst>
                                            <p:cond delay="0"/>
                                          </p:stCondLst>
                                        </p:cTn>
                                        <p:tgtEl>
                                          <p:spTgt spid="7"/>
                                        </p:tgtEl>
                                        <p:attrNameLst>
                                          <p:attrName>style.visibility</p:attrName>
                                        </p:attrNameLst>
                                      </p:cBhvr>
                                      <p:to>
                                        <p:strVal val="visible"/>
                                      </p:to>
                                    </p:set>
                                    <p:animEffect transition="in" filter="blinds(horizontal)">
                                      <p:cBhvr>
                                        <p:cTn id="95" dur="500"/>
                                        <p:tgtEl>
                                          <p:spTgt spid="7"/>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98352"/>
                                        </p:tgtEl>
                                        <p:attrNameLst>
                                          <p:attrName>style.visibility</p:attrName>
                                        </p:attrNameLst>
                                      </p:cBhvr>
                                      <p:to>
                                        <p:strVal val="visible"/>
                                      </p:to>
                                    </p:set>
                                    <p:animEffect transition="in" filter="wipe(left)">
                                      <p:cBhvr>
                                        <p:cTn id="100" dur="2000"/>
                                        <p:tgtEl>
                                          <p:spTgt spid="98352"/>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98353"/>
                                        </p:tgtEl>
                                        <p:attrNameLst>
                                          <p:attrName>style.visibility</p:attrName>
                                        </p:attrNameLst>
                                      </p:cBhvr>
                                      <p:to>
                                        <p:strVal val="visible"/>
                                      </p:to>
                                    </p:set>
                                    <p:animEffect transition="in" filter="blinds(horizontal)">
                                      <p:cBhvr>
                                        <p:cTn id="105" dur="500"/>
                                        <p:tgtEl>
                                          <p:spTgt spid="983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2" grpId="0" animBg="1"/>
      <p:bldP spid="98313" grpId="0" animBg="1"/>
      <p:bldP spid="98317" grpId="0" animBg="1"/>
      <p:bldP spid="98319" grpId="0" animBg="1" autoUpdateAnimBg="0"/>
      <p:bldP spid="98320" grpId="0" autoUpdateAnimBg="0"/>
      <p:bldP spid="98321" grpId="0" animBg="1" autoUpdateAnimBg="0"/>
      <p:bldP spid="98322" grpId="0" autoUpdateAnimBg="0"/>
      <p:bldP spid="98323" grpId="0" animBg="1" autoUpdateAnimBg="0"/>
      <p:bldP spid="98324" grpId="0" animBg="1"/>
      <p:bldP spid="98325" grpId="0" autoUpdateAnimBg="0"/>
      <p:bldP spid="98340" grpId="0" animBg="1"/>
      <p:bldP spid="98352" grpId="0" animBg="1"/>
      <p:bldP spid="983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灯片编号占位符 3"/>
          <p:cNvSpPr>
            <a:spLocks noGrp="1"/>
          </p:cNvSpPr>
          <p:nvPr>
            <p:ph type="sldNum" sz="quarter" idx="12"/>
          </p:nvPr>
        </p:nvSpPr>
        <p:spPr/>
        <p:txBody>
          <a:bodyPr/>
          <a:lstStyle/>
          <a:p>
            <a:pPr>
              <a:defRPr/>
            </a:pPr>
            <a:fld id="{DF0BBE67-6BC4-4C2F-BEE6-59685C156C4B}" type="slidenum">
              <a:rPr lang="en-US" altLang="zh-CN"/>
              <a:pPr>
                <a:defRPr/>
              </a:pPr>
              <a:t>14</a:t>
            </a:fld>
            <a:endParaRPr lang="en-US" altLang="zh-CN"/>
          </a:p>
        </p:txBody>
      </p:sp>
      <p:grpSp>
        <p:nvGrpSpPr>
          <p:cNvPr id="11296" name="Group 2"/>
          <p:cNvGrpSpPr>
            <a:grpSpLocks/>
          </p:cNvGrpSpPr>
          <p:nvPr/>
        </p:nvGrpSpPr>
        <p:grpSpPr bwMode="auto">
          <a:xfrm>
            <a:off x="0" y="152400"/>
            <a:ext cx="9144000" cy="946150"/>
            <a:chOff x="0" y="144"/>
            <a:chExt cx="5760" cy="596"/>
          </a:xfrm>
        </p:grpSpPr>
        <p:sp>
          <p:nvSpPr>
            <p:cNvPr id="11340" name="Text Box 3"/>
            <p:cNvSpPr txBox="1">
              <a:spLocks noChangeArrowheads="1"/>
            </p:cNvSpPr>
            <p:nvPr/>
          </p:nvSpPr>
          <p:spPr bwMode="auto">
            <a:xfrm>
              <a:off x="0" y="144"/>
              <a:ext cx="57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例：升降机对地面以加速度 上升。求两个物体           的加速度（对地）各如何？滑轮为轻质。</a:t>
              </a:r>
            </a:p>
          </p:txBody>
        </p:sp>
        <p:graphicFrame>
          <p:nvGraphicFramePr>
            <p:cNvPr id="11293" name="Object 4"/>
            <p:cNvGraphicFramePr>
              <a:graphicFrameLocks noChangeAspect="1"/>
            </p:cNvGraphicFramePr>
            <p:nvPr/>
          </p:nvGraphicFramePr>
          <p:xfrm>
            <a:off x="2736" y="240"/>
            <a:ext cx="128" cy="144"/>
          </p:xfrm>
          <a:graphic>
            <a:graphicData uri="http://schemas.openxmlformats.org/presentationml/2006/ole">
              <mc:AlternateContent xmlns:mc="http://schemas.openxmlformats.org/markup-compatibility/2006">
                <mc:Choice xmlns:v="urn:schemas-microsoft-com:vml" Requires="v">
                  <p:oleObj spid="_x0000_s51355" name="Equation" r:id="rId4" imgW="203040" imgH="228600" progId="Equation.3">
                    <p:embed/>
                  </p:oleObj>
                </mc:Choice>
                <mc:Fallback>
                  <p:oleObj name="Equation" r:id="rId4" imgW="203040" imgH="22860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6" y="24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94" name="Object 5"/>
            <p:cNvGraphicFramePr>
              <a:graphicFrameLocks noChangeAspect="1"/>
            </p:cNvGraphicFramePr>
            <p:nvPr/>
          </p:nvGraphicFramePr>
          <p:xfrm>
            <a:off x="4752" y="192"/>
            <a:ext cx="568" cy="256"/>
          </p:xfrm>
          <a:graphic>
            <a:graphicData uri="http://schemas.openxmlformats.org/presentationml/2006/ole">
              <mc:AlternateContent xmlns:mc="http://schemas.openxmlformats.org/markup-compatibility/2006">
                <mc:Choice xmlns:v="urn:schemas-microsoft-com:vml" Requires="v">
                  <p:oleObj spid="_x0000_s51356" name="Equation" r:id="rId6" imgW="901440" imgH="406080" progId="Equation.3">
                    <p:embed/>
                  </p:oleObj>
                </mc:Choice>
                <mc:Fallback>
                  <p:oleObj name="Equation" r:id="rId6" imgW="901440" imgH="406080"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2" y="192"/>
                          <a:ext cx="56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6"/>
          <p:cNvGrpSpPr>
            <a:grpSpLocks/>
          </p:cNvGrpSpPr>
          <p:nvPr/>
        </p:nvGrpSpPr>
        <p:grpSpPr bwMode="auto">
          <a:xfrm>
            <a:off x="6019800" y="1052513"/>
            <a:ext cx="2938463" cy="2819400"/>
            <a:chOff x="3792" y="816"/>
            <a:chExt cx="1851" cy="1776"/>
          </a:xfrm>
        </p:grpSpPr>
        <p:sp>
          <p:nvSpPr>
            <p:cNvPr id="11332" name="Rectangle 7"/>
            <p:cNvSpPr>
              <a:spLocks noChangeArrowheads="1"/>
            </p:cNvSpPr>
            <p:nvPr/>
          </p:nvSpPr>
          <p:spPr bwMode="auto">
            <a:xfrm>
              <a:off x="4059" y="816"/>
              <a:ext cx="1584" cy="1776"/>
            </a:xfrm>
            <a:prstGeom prst="rect">
              <a:avLst/>
            </a:prstGeom>
            <a:solidFill>
              <a:srgbClr val="99FF99"/>
            </a:solidFill>
            <a:ln w="57150">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1333" name="Oval 8"/>
            <p:cNvSpPr>
              <a:spLocks noChangeArrowheads="1"/>
            </p:cNvSpPr>
            <p:nvPr/>
          </p:nvSpPr>
          <p:spPr bwMode="auto">
            <a:xfrm>
              <a:off x="4608" y="912"/>
              <a:ext cx="432" cy="432"/>
            </a:xfrm>
            <a:prstGeom prst="ellipse">
              <a:avLst/>
            </a:prstGeom>
            <a:solidFill>
              <a:schemeClr val="tx2"/>
            </a:solidFill>
            <a:ln w="38100">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1334" name="Rectangle 9"/>
            <p:cNvSpPr>
              <a:spLocks noChangeArrowheads="1"/>
            </p:cNvSpPr>
            <p:nvPr/>
          </p:nvSpPr>
          <p:spPr bwMode="auto">
            <a:xfrm>
              <a:off x="4800" y="816"/>
              <a:ext cx="48" cy="288"/>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1335" name="Line 10"/>
            <p:cNvSpPr>
              <a:spLocks noChangeShapeType="1"/>
            </p:cNvSpPr>
            <p:nvPr/>
          </p:nvSpPr>
          <p:spPr bwMode="auto">
            <a:xfrm>
              <a:off x="4608" y="1104"/>
              <a:ext cx="0" cy="72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36" name="Rectangle 11"/>
            <p:cNvSpPr>
              <a:spLocks noChangeArrowheads="1"/>
            </p:cNvSpPr>
            <p:nvPr/>
          </p:nvSpPr>
          <p:spPr bwMode="auto">
            <a:xfrm>
              <a:off x="4464" y="1824"/>
              <a:ext cx="288" cy="192"/>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1337" name="Line 12"/>
            <p:cNvSpPr>
              <a:spLocks noChangeShapeType="1"/>
            </p:cNvSpPr>
            <p:nvPr/>
          </p:nvSpPr>
          <p:spPr bwMode="auto">
            <a:xfrm>
              <a:off x="5040" y="1104"/>
              <a:ext cx="0" cy="912"/>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1338" name="Rectangle 13"/>
            <p:cNvSpPr>
              <a:spLocks noChangeArrowheads="1"/>
            </p:cNvSpPr>
            <p:nvPr/>
          </p:nvSpPr>
          <p:spPr bwMode="auto">
            <a:xfrm>
              <a:off x="4896" y="2016"/>
              <a:ext cx="288" cy="192"/>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1290" name="Object 14"/>
            <p:cNvGraphicFramePr>
              <a:graphicFrameLocks noChangeAspect="1"/>
            </p:cNvGraphicFramePr>
            <p:nvPr/>
          </p:nvGraphicFramePr>
          <p:xfrm>
            <a:off x="4488" y="1766"/>
            <a:ext cx="240" cy="256"/>
          </p:xfrm>
          <a:graphic>
            <a:graphicData uri="http://schemas.openxmlformats.org/presentationml/2006/ole">
              <mc:AlternateContent xmlns:mc="http://schemas.openxmlformats.org/markup-compatibility/2006">
                <mc:Choice xmlns:v="urn:schemas-microsoft-com:vml" Requires="v">
                  <p:oleObj spid="_x0000_s51357" name="Equation" r:id="rId8" imgW="380880" imgH="406080" progId="Equation.3">
                    <p:embed/>
                  </p:oleObj>
                </mc:Choice>
                <mc:Fallback>
                  <p:oleObj name="Equation" r:id="rId8" imgW="380880" imgH="40608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8" y="1766"/>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91" name="Object 15"/>
            <p:cNvGraphicFramePr>
              <a:graphicFrameLocks noChangeAspect="1"/>
            </p:cNvGraphicFramePr>
            <p:nvPr/>
          </p:nvGraphicFramePr>
          <p:xfrm>
            <a:off x="4921" y="1950"/>
            <a:ext cx="248" cy="256"/>
          </p:xfrm>
          <a:graphic>
            <a:graphicData uri="http://schemas.openxmlformats.org/presentationml/2006/ole">
              <mc:AlternateContent xmlns:mc="http://schemas.openxmlformats.org/markup-compatibility/2006">
                <mc:Choice xmlns:v="urn:schemas-microsoft-com:vml" Requires="v">
                  <p:oleObj spid="_x0000_s51358" name="Equation" r:id="rId10" imgW="393480" imgH="406080" progId="Equation.3">
                    <p:embed/>
                  </p:oleObj>
                </mc:Choice>
                <mc:Fallback>
                  <p:oleObj name="Equation" r:id="rId10" imgW="393480" imgH="40608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21" y="1950"/>
                          <a:ext cx="2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39" name="Line 16"/>
            <p:cNvSpPr>
              <a:spLocks noChangeShapeType="1"/>
            </p:cNvSpPr>
            <p:nvPr/>
          </p:nvSpPr>
          <p:spPr bwMode="auto">
            <a:xfrm flipV="1">
              <a:off x="3936" y="1104"/>
              <a:ext cx="0" cy="576"/>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92" name="Object 17"/>
            <p:cNvGraphicFramePr>
              <a:graphicFrameLocks noChangeAspect="1"/>
            </p:cNvGraphicFramePr>
            <p:nvPr/>
          </p:nvGraphicFramePr>
          <p:xfrm>
            <a:off x="3792" y="1248"/>
            <a:ext cx="128" cy="144"/>
          </p:xfrm>
          <a:graphic>
            <a:graphicData uri="http://schemas.openxmlformats.org/presentationml/2006/ole">
              <mc:AlternateContent xmlns:mc="http://schemas.openxmlformats.org/markup-compatibility/2006">
                <mc:Choice xmlns:v="urn:schemas-microsoft-com:vml" Requires="v">
                  <p:oleObj spid="_x0000_s51359" name="Equation" r:id="rId12" imgW="203040" imgH="228600" progId="Equation.3">
                    <p:embed/>
                  </p:oleObj>
                </mc:Choice>
                <mc:Fallback>
                  <p:oleObj name="Equation" r:id="rId12" imgW="203040" imgH="2286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92" y="124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9346" name="Text Box 18"/>
          <p:cNvSpPr txBox="1">
            <a:spLocks noChangeArrowheads="1"/>
          </p:cNvSpPr>
          <p:nvPr/>
        </p:nvSpPr>
        <p:spPr bwMode="auto">
          <a:xfrm>
            <a:off x="1524000" y="1295400"/>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以升降机为参考系</a:t>
            </a:r>
          </a:p>
        </p:txBody>
      </p:sp>
      <p:grpSp>
        <p:nvGrpSpPr>
          <p:cNvPr id="4" name="Group 19"/>
          <p:cNvGrpSpPr>
            <a:grpSpLocks/>
          </p:cNvGrpSpPr>
          <p:nvPr/>
        </p:nvGrpSpPr>
        <p:grpSpPr bwMode="auto">
          <a:xfrm>
            <a:off x="6477000" y="2424113"/>
            <a:ext cx="609600" cy="1371600"/>
            <a:chOff x="336" y="2448"/>
            <a:chExt cx="424" cy="1335"/>
          </a:xfrm>
        </p:grpSpPr>
        <p:graphicFrame>
          <p:nvGraphicFramePr>
            <p:cNvPr id="11289" name="Object 20"/>
            <p:cNvGraphicFramePr>
              <a:graphicFrameLocks noChangeAspect="1"/>
            </p:cNvGraphicFramePr>
            <p:nvPr/>
          </p:nvGraphicFramePr>
          <p:xfrm>
            <a:off x="336" y="2448"/>
            <a:ext cx="424" cy="1335"/>
          </p:xfrm>
          <a:graphic>
            <a:graphicData uri="http://schemas.openxmlformats.org/presentationml/2006/ole">
              <mc:AlternateContent xmlns:mc="http://schemas.openxmlformats.org/markup-compatibility/2006">
                <mc:Choice xmlns:v="urn:schemas-microsoft-com:vml" Requires="v">
                  <p:oleObj spid="_x0000_s51360" name="Clip" r:id="rId14" imgW="1295640" imgH="3934080" progId="MS_ClipArt_Gallery.5">
                    <p:embed/>
                  </p:oleObj>
                </mc:Choice>
                <mc:Fallback>
                  <p:oleObj name="Clip" r:id="rId14" imgW="1295640" imgH="3934080" progId="MS_ClipArt_Gallery.5">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 y="2448"/>
                          <a:ext cx="424" cy="1335"/>
                        </a:xfrm>
                        <a:prstGeom prst="rect">
                          <a:avLst/>
                        </a:prstGeom>
                        <a:solidFill>
                          <a:srgbClr val="99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31" name="Rectangle 21"/>
            <p:cNvSpPr>
              <a:spLocks noChangeArrowheads="1"/>
            </p:cNvSpPr>
            <p:nvPr/>
          </p:nvSpPr>
          <p:spPr bwMode="auto">
            <a:xfrm rot="-5400000">
              <a:off x="397" y="2424"/>
              <a:ext cx="223" cy="288"/>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5" name="Group 25"/>
          <p:cNvGrpSpPr>
            <a:grpSpLocks/>
          </p:cNvGrpSpPr>
          <p:nvPr/>
        </p:nvGrpSpPr>
        <p:grpSpPr bwMode="auto">
          <a:xfrm>
            <a:off x="6858000" y="1738313"/>
            <a:ext cx="304800" cy="609600"/>
            <a:chOff x="4320" y="1248"/>
            <a:chExt cx="192" cy="384"/>
          </a:xfrm>
        </p:grpSpPr>
        <p:sp>
          <p:nvSpPr>
            <p:cNvPr id="11330" name="Line 26"/>
            <p:cNvSpPr>
              <a:spLocks noChangeShapeType="1"/>
            </p:cNvSpPr>
            <p:nvPr/>
          </p:nvSpPr>
          <p:spPr bwMode="auto">
            <a:xfrm>
              <a:off x="4512" y="1248"/>
              <a:ext cx="0" cy="384"/>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8" name="Object 27"/>
            <p:cNvGraphicFramePr>
              <a:graphicFrameLocks noChangeAspect="1"/>
            </p:cNvGraphicFramePr>
            <p:nvPr/>
          </p:nvGraphicFramePr>
          <p:xfrm>
            <a:off x="4320" y="1344"/>
            <a:ext cx="184" cy="200"/>
          </p:xfrm>
          <a:graphic>
            <a:graphicData uri="http://schemas.openxmlformats.org/presentationml/2006/ole">
              <mc:AlternateContent xmlns:mc="http://schemas.openxmlformats.org/markup-compatibility/2006">
                <mc:Choice xmlns:v="urn:schemas-microsoft-com:vml" Requires="v">
                  <p:oleObj spid="_x0000_s51361" name="Equation" r:id="rId16" imgW="291960" imgH="317160" progId="Equation.3">
                    <p:embed/>
                  </p:oleObj>
                </mc:Choice>
                <mc:Fallback>
                  <p:oleObj name="Equation" r:id="rId16" imgW="291960" imgH="317160" progId="Equation.3">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320" y="1344"/>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8"/>
          <p:cNvGrpSpPr>
            <a:grpSpLocks/>
          </p:cNvGrpSpPr>
          <p:nvPr/>
        </p:nvGrpSpPr>
        <p:grpSpPr bwMode="auto">
          <a:xfrm>
            <a:off x="8229600" y="1738313"/>
            <a:ext cx="368300" cy="609600"/>
            <a:chOff x="5184" y="1248"/>
            <a:chExt cx="232" cy="384"/>
          </a:xfrm>
        </p:grpSpPr>
        <p:sp>
          <p:nvSpPr>
            <p:cNvPr id="11329" name="Line 29"/>
            <p:cNvSpPr>
              <a:spLocks noChangeShapeType="1"/>
            </p:cNvSpPr>
            <p:nvPr/>
          </p:nvSpPr>
          <p:spPr bwMode="auto">
            <a:xfrm flipV="1">
              <a:off x="5184" y="1248"/>
              <a:ext cx="0" cy="384"/>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7" name="Object 30"/>
            <p:cNvGraphicFramePr>
              <a:graphicFrameLocks noChangeAspect="1"/>
            </p:cNvGraphicFramePr>
            <p:nvPr/>
          </p:nvGraphicFramePr>
          <p:xfrm>
            <a:off x="5232" y="1344"/>
            <a:ext cx="184" cy="200"/>
          </p:xfrm>
          <a:graphic>
            <a:graphicData uri="http://schemas.openxmlformats.org/presentationml/2006/ole">
              <mc:AlternateContent xmlns:mc="http://schemas.openxmlformats.org/markup-compatibility/2006">
                <mc:Choice xmlns:v="urn:schemas-microsoft-com:vml" Requires="v">
                  <p:oleObj spid="_x0000_s51362" name="Equation" r:id="rId18" imgW="291960" imgH="317160" progId="Equation.3">
                    <p:embed/>
                  </p:oleObj>
                </mc:Choice>
                <mc:Fallback>
                  <p:oleObj name="Equation" r:id="rId18" imgW="291960" imgH="317160" progId="Equation.3">
                    <p:embed/>
                    <p:pic>
                      <p:nvPicPr>
                        <p:cNvPr id="0"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32" y="1344"/>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9359" name="Text Box 31"/>
          <p:cNvSpPr txBox="1">
            <a:spLocks noChangeArrowheads="1"/>
          </p:cNvSpPr>
          <p:nvPr/>
        </p:nvSpPr>
        <p:spPr bwMode="auto">
          <a:xfrm>
            <a:off x="4733925" y="2708275"/>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受力如图</a:t>
            </a:r>
          </a:p>
        </p:txBody>
      </p:sp>
      <p:grpSp>
        <p:nvGrpSpPr>
          <p:cNvPr id="7" name="Group 32"/>
          <p:cNvGrpSpPr>
            <a:grpSpLocks/>
          </p:cNvGrpSpPr>
          <p:nvPr/>
        </p:nvGrpSpPr>
        <p:grpSpPr bwMode="auto">
          <a:xfrm>
            <a:off x="7315200" y="2195513"/>
            <a:ext cx="330200" cy="457200"/>
            <a:chOff x="4608" y="1536"/>
            <a:chExt cx="208" cy="288"/>
          </a:xfrm>
        </p:grpSpPr>
        <p:sp>
          <p:nvSpPr>
            <p:cNvPr id="11328" name="Line 33"/>
            <p:cNvSpPr>
              <a:spLocks noChangeShapeType="1"/>
            </p:cNvSpPr>
            <p:nvPr/>
          </p:nvSpPr>
          <p:spPr bwMode="auto">
            <a:xfrm flipV="1">
              <a:off x="4608" y="1536"/>
              <a:ext cx="0" cy="288"/>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6" name="Object 34"/>
            <p:cNvGraphicFramePr>
              <a:graphicFrameLocks noChangeAspect="1"/>
            </p:cNvGraphicFramePr>
            <p:nvPr/>
          </p:nvGraphicFramePr>
          <p:xfrm>
            <a:off x="4656" y="1584"/>
            <a:ext cx="160" cy="176"/>
          </p:xfrm>
          <a:graphic>
            <a:graphicData uri="http://schemas.openxmlformats.org/presentationml/2006/ole">
              <mc:AlternateContent xmlns:mc="http://schemas.openxmlformats.org/markup-compatibility/2006">
                <mc:Choice xmlns:v="urn:schemas-microsoft-com:vml" Requires="v">
                  <p:oleObj spid="_x0000_s51363" name="Equation" r:id="rId20" imgW="253800" imgH="279360" progId="Equation.3">
                    <p:embed/>
                  </p:oleObj>
                </mc:Choice>
                <mc:Fallback>
                  <p:oleObj name="Equation" r:id="rId20" imgW="253800" imgH="279360" progId="Equation.3">
                    <p:embed/>
                    <p:pic>
                      <p:nvPicPr>
                        <p:cNvPr id="0" name="Object 3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56" y="1584"/>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35"/>
          <p:cNvGrpSpPr>
            <a:grpSpLocks/>
          </p:cNvGrpSpPr>
          <p:nvPr/>
        </p:nvGrpSpPr>
        <p:grpSpPr bwMode="auto">
          <a:xfrm>
            <a:off x="6899275" y="2963863"/>
            <a:ext cx="596900" cy="681037"/>
            <a:chOff x="4346" y="2020"/>
            <a:chExt cx="376" cy="429"/>
          </a:xfrm>
        </p:grpSpPr>
        <p:sp>
          <p:nvSpPr>
            <p:cNvPr id="11327" name="Line 36"/>
            <p:cNvSpPr>
              <a:spLocks noChangeShapeType="1"/>
            </p:cNvSpPr>
            <p:nvPr/>
          </p:nvSpPr>
          <p:spPr bwMode="auto">
            <a:xfrm>
              <a:off x="4482" y="2020"/>
              <a:ext cx="0" cy="24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5" name="Object 37"/>
            <p:cNvGraphicFramePr>
              <a:graphicFrameLocks noChangeAspect="1"/>
            </p:cNvGraphicFramePr>
            <p:nvPr/>
          </p:nvGraphicFramePr>
          <p:xfrm>
            <a:off x="4346" y="2193"/>
            <a:ext cx="376" cy="256"/>
          </p:xfrm>
          <a:graphic>
            <a:graphicData uri="http://schemas.openxmlformats.org/presentationml/2006/ole">
              <mc:AlternateContent xmlns:mc="http://schemas.openxmlformats.org/markup-compatibility/2006">
                <mc:Choice xmlns:v="urn:schemas-microsoft-com:vml" Requires="v">
                  <p:oleObj spid="_x0000_s51364" name="Equation" r:id="rId22" imgW="596880" imgH="406080" progId="Equation.3">
                    <p:embed/>
                  </p:oleObj>
                </mc:Choice>
                <mc:Fallback>
                  <p:oleObj name="Equation" r:id="rId22" imgW="596880" imgH="406080" progId="Equation.3">
                    <p:embed/>
                    <p:pic>
                      <p:nvPicPr>
                        <p:cNvPr id="0"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46" y="2193"/>
                          <a:ext cx="37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38"/>
          <p:cNvGrpSpPr>
            <a:grpSpLocks/>
          </p:cNvGrpSpPr>
          <p:nvPr/>
        </p:nvGrpSpPr>
        <p:grpSpPr bwMode="auto">
          <a:xfrm>
            <a:off x="7239000" y="2957513"/>
            <a:ext cx="558800" cy="1473200"/>
            <a:chOff x="4560" y="2016"/>
            <a:chExt cx="352" cy="928"/>
          </a:xfrm>
        </p:grpSpPr>
        <p:sp>
          <p:nvSpPr>
            <p:cNvPr id="11326" name="Line 39"/>
            <p:cNvSpPr>
              <a:spLocks noChangeShapeType="1"/>
            </p:cNvSpPr>
            <p:nvPr/>
          </p:nvSpPr>
          <p:spPr bwMode="auto">
            <a:xfrm>
              <a:off x="4740" y="2016"/>
              <a:ext cx="0" cy="672"/>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4" name="Object 40"/>
            <p:cNvGraphicFramePr>
              <a:graphicFrameLocks noChangeAspect="1"/>
            </p:cNvGraphicFramePr>
            <p:nvPr/>
          </p:nvGraphicFramePr>
          <p:xfrm>
            <a:off x="4560" y="2688"/>
            <a:ext cx="352" cy="256"/>
          </p:xfrm>
          <a:graphic>
            <a:graphicData uri="http://schemas.openxmlformats.org/presentationml/2006/ole">
              <mc:AlternateContent xmlns:mc="http://schemas.openxmlformats.org/markup-compatibility/2006">
                <mc:Choice xmlns:v="urn:schemas-microsoft-com:vml" Requires="v">
                  <p:oleObj spid="_x0000_s51365" name="Equation" r:id="rId24" imgW="558720" imgH="406080" progId="Equation.3">
                    <p:embed/>
                  </p:oleObj>
                </mc:Choice>
                <mc:Fallback>
                  <p:oleObj name="Equation" r:id="rId24" imgW="558720" imgH="406080" progId="Equation.3">
                    <p:embed/>
                    <p:pic>
                      <p:nvPicPr>
                        <p:cNvPr id="0" name="Object 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560" y="2688"/>
                          <a:ext cx="35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41"/>
          <p:cNvGrpSpPr>
            <a:grpSpLocks/>
          </p:cNvGrpSpPr>
          <p:nvPr/>
        </p:nvGrpSpPr>
        <p:grpSpPr bwMode="auto">
          <a:xfrm>
            <a:off x="8001000" y="2347913"/>
            <a:ext cx="330200" cy="609600"/>
            <a:chOff x="5040" y="1632"/>
            <a:chExt cx="208" cy="384"/>
          </a:xfrm>
        </p:grpSpPr>
        <p:sp>
          <p:nvSpPr>
            <p:cNvPr id="11325" name="Line 42"/>
            <p:cNvSpPr>
              <a:spLocks noChangeShapeType="1"/>
            </p:cNvSpPr>
            <p:nvPr/>
          </p:nvSpPr>
          <p:spPr bwMode="auto">
            <a:xfrm flipV="1">
              <a:off x="5040" y="1728"/>
              <a:ext cx="0" cy="288"/>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3" name="Object 43"/>
            <p:cNvGraphicFramePr>
              <a:graphicFrameLocks noChangeAspect="1"/>
            </p:cNvGraphicFramePr>
            <p:nvPr/>
          </p:nvGraphicFramePr>
          <p:xfrm>
            <a:off x="5088" y="1632"/>
            <a:ext cx="160" cy="176"/>
          </p:xfrm>
          <a:graphic>
            <a:graphicData uri="http://schemas.openxmlformats.org/presentationml/2006/ole">
              <mc:AlternateContent xmlns:mc="http://schemas.openxmlformats.org/markup-compatibility/2006">
                <mc:Choice xmlns:v="urn:schemas-microsoft-com:vml" Requires="v">
                  <p:oleObj spid="_x0000_s51366" name="Equation" r:id="rId26" imgW="253800" imgH="279360" progId="Equation.3">
                    <p:embed/>
                  </p:oleObj>
                </mc:Choice>
                <mc:Fallback>
                  <p:oleObj name="Equation" r:id="rId26" imgW="253800" imgH="279360" progId="Equation.3">
                    <p:embed/>
                    <p:pic>
                      <p:nvPicPr>
                        <p:cNvPr id="0" name="Object 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88" y="1632"/>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44"/>
          <p:cNvGrpSpPr>
            <a:grpSpLocks/>
          </p:cNvGrpSpPr>
          <p:nvPr/>
        </p:nvGrpSpPr>
        <p:grpSpPr bwMode="auto">
          <a:xfrm>
            <a:off x="7561263" y="3263900"/>
            <a:ext cx="622300" cy="571500"/>
            <a:chOff x="4763" y="2209"/>
            <a:chExt cx="392" cy="360"/>
          </a:xfrm>
        </p:grpSpPr>
        <p:sp>
          <p:nvSpPr>
            <p:cNvPr id="11324" name="Line 45"/>
            <p:cNvSpPr>
              <a:spLocks noChangeShapeType="1"/>
            </p:cNvSpPr>
            <p:nvPr/>
          </p:nvSpPr>
          <p:spPr bwMode="auto">
            <a:xfrm>
              <a:off x="4944" y="2209"/>
              <a:ext cx="0" cy="192"/>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2" name="Object 46"/>
            <p:cNvGraphicFramePr>
              <a:graphicFrameLocks noChangeAspect="1"/>
            </p:cNvGraphicFramePr>
            <p:nvPr/>
          </p:nvGraphicFramePr>
          <p:xfrm>
            <a:off x="4763" y="2313"/>
            <a:ext cx="392" cy="256"/>
          </p:xfrm>
          <a:graphic>
            <a:graphicData uri="http://schemas.openxmlformats.org/presentationml/2006/ole">
              <mc:AlternateContent xmlns:mc="http://schemas.openxmlformats.org/markup-compatibility/2006">
                <mc:Choice xmlns:v="urn:schemas-microsoft-com:vml" Requires="v">
                  <p:oleObj spid="_x0000_s51367" name="Equation" r:id="rId27" imgW="622080" imgH="406080" progId="Equation.3">
                    <p:embed/>
                  </p:oleObj>
                </mc:Choice>
                <mc:Fallback>
                  <p:oleObj name="Equation" r:id="rId27" imgW="622080" imgH="406080" progId="Equation.3">
                    <p:embed/>
                    <p:pic>
                      <p:nvPicPr>
                        <p:cNvPr id="0" name="Object 4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63" y="2313"/>
                          <a:ext cx="3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47"/>
          <p:cNvGrpSpPr>
            <a:grpSpLocks/>
          </p:cNvGrpSpPr>
          <p:nvPr/>
        </p:nvGrpSpPr>
        <p:grpSpPr bwMode="auto">
          <a:xfrm>
            <a:off x="8020050" y="3265488"/>
            <a:ext cx="584200" cy="1171575"/>
            <a:chOff x="5052" y="2210"/>
            <a:chExt cx="368" cy="738"/>
          </a:xfrm>
        </p:grpSpPr>
        <p:sp>
          <p:nvSpPr>
            <p:cNvPr id="11323" name="Line 48"/>
            <p:cNvSpPr>
              <a:spLocks noChangeShapeType="1"/>
            </p:cNvSpPr>
            <p:nvPr/>
          </p:nvSpPr>
          <p:spPr bwMode="auto">
            <a:xfrm>
              <a:off x="5170" y="2210"/>
              <a:ext cx="0" cy="528"/>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1" name="Object 49"/>
            <p:cNvGraphicFramePr>
              <a:graphicFrameLocks noChangeAspect="1"/>
            </p:cNvGraphicFramePr>
            <p:nvPr/>
          </p:nvGraphicFramePr>
          <p:xfrm>
            <a:off x="5052" y="2692"/>
            <a:ext cx="368" cy="256"/>
          </p:xfrm>
          <a:graphic>
            <a:graphicData uri="http://schemas.openxmlformats.org/presentationml/2006/ole">
              <mc:AlternateContent xmlns:mc="http://schemas.openxmlformats.org/markup-compatibility/2006">
                <mc:Choice xmlns:v="urn:schemas-microsoft-com:vml" Requires="v">
                  <p:oleObj spid="_x0000_s51368" name="Equation" r:id="rId29" imgW="583920" imgH="406080" progId="Equation.3">
                    <p:embed/>
                  </p:oleObj>
                </mc:Choice>
                <mc:Fallback>
                  <p:oleObj name="Equation" r:id="rId29" imgW="583920" imgH="406080" progId="Equation.3">
                    <p:embed/>
                    <p:pic>
                      <p:nvPicPr>
                        <p:cNvPr id="0"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052" y="2692"/>
                          <a:ext cx="36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9378" name="Text Box 50"/>
          <p:cNvSpPr txBox="1">
            <a:spLocks noChangeArrowheads="1"/>
          </p:cNvSpPr>
          <p:nvPr/>
        </p:nvSpPr>
        <p:spPr bwMode="auto">
          <a:xfrm>
            <a:off x="0" y="278130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形式上借用牛顿第二定律：</a:t>
            </a:r>
          </a:p>
        </p:txBody>
      </p:sp>
      <p:graphicFrame>
        <p:nvGraphicFramePr>
          <p:cNvPr id="99380" name="Object 52"/>
          <p:cNvGraphicFramePr>
            <a:graphicFrameLocks noChangeAspect="1"/>
          </p:cNvGraphicFramePr>
          <p:nvPr/>
        </p:nvGraphicFramePr>
        <p:xfrm>
          <a:off x="660400" y="4089400"/>
          <a:ext cx="3479800" cy="419100"/>
        </p:xfrm>
        <a:graphic>
          <a:graphicData uri="http://schemas.openxmlformats.org/presentationml/2006/ole">
            <mc:AlternateContent xmlns:mc="http://schemas.openxmlformats.org/markup-compatibility/2006">
              <mc:Choice xmlns:v="urn:schemas-microsoft-com:vml" Requires="v">
                <p:oleObj spid="_x0000_s51369" name="公式" r:id="rId31" imgW="3479760" imgH="419040" progId="Equation.3">
                  <p:embed/>
                </p:oleObj>
              </mc:Choice>
              <mc:Fallback>
                <p:oleObj name="公式" r:id="rId31" imgW="3479760" imgH="419040" progId="Equation.3">
                  <p:embed/>
                  <p:pic>
                    <p:nvPicPr>
                      <p:cNvPr id="0" name="Object 5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0400" y="4089400"/>
                        <a:ext cx="3479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53"/>
          <p:cNvGrpSpPr>
            <a:grpSpLocks/>
          </p:cNvGrpSpPr>
          <p:nvPr/>
        </p:nvGrpSpPr>
        <p:grpSpPr bwMode="auto">
          <a:xfrm>
            <a:off x="4356100" y="3860800"/>
            <a:ext cx="825500" cy="317500"/>
            <a:chOff x="2640" y="2640"/>
            <a:chExt cx="520" cy="200"/>
          </a:xfrm>
        </p:grpSpPr>
        <p:sp>
          <p:nvSpPr>
            <p:cNvPr id="11322" name="Line 54"/>
            <p:cNvSpPr>
              <a:spLocks noChangeShapeType="1"/>
            </p:cNvSpPr>
            <p:nvPr/>
          </p:nvSpPr>
          <p:spPr bwMode="auto">
            <a:xfrm>
              <a:off x="2640" y="2736"/>
              <a:ext cx="288" cy="0"/>
            </a:xfrm>
            <a:prstGeom prst="line">
              <a:avLst/>
            </a:prstGeom>
            <a:noFill/>
            <a:ln w="5715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80" name="Object 55"/>
            <p:cNvGraphicFramePr>
              <a:graphicFrameLocks noChangeAspect="1"/>
            </p:cNvGraphicFramePr>
            <p:nvPr/>
          </p:nvGraphicFramePr>
          <p:xfrm>
            <a:off x="2976" y="2640"/>
            <a:ext cx="184" cy="200"/>
          </p:xfrm>
          <a:graphic>
            <a:graphicData uri="http://schemas.openxmlformats.org/presentationml/2006/ole">
              <mc:AlternateContent xmlns:mc="http://schemas.openxmlformats.org/markup-compatibility/2006">
                <mc:Choice xmlns:v="urn:schemas-microsoft-com:vml" Requires="v">
                  <p:oleObj spid="_x0000_s51370" name="Equation" r:id="rId33" imgW="291960" imgH="317160" progId="Equation.3">
                    <p:embed/>
                  </p:oleObj>
                </mc:Choice>
                <mc:Fallback>
                  <p:oleObj name="Equation" r:id="rId33" imgW="291960" imgH="317160" progId="Equation.3">
                    <p:embed/>
                    <p:pic>
                      <p:nvPicPr>
                        <p:cNvPr id="0" name="Object 5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 y="2640"/>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9387" name="AutoShape 59"/>
          <p:cNvSpPr>
            <a:spLocks/>
          </p:cNvSpPr>
          <p:nvPr/>
        </p:nvSpPr>
        <p:spPr bwMode="auto">
          <a:xfrm rot="16200000" flipV="1">
            <a:off x="6673850" y="4746625"/>
            <a:ext cx="152400" cy="685800"/>
          </a:xfrm>
          <a:prstGeom prst="leftBracket">
            <a:avLst>
              <a:gd name="adj" fmla="val 206250"/>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99388" name="Text Box 60"/>
          <p:cNvSpPr txBox="1">
            <a:spLocks noChangeArrowheads="1"/>
          </p:cNvSpPr>
          <p:nvPr/>
        </p:nvSpPr>
        <p:spPr bwMode="auto">
          <a:xfrm>
            <a:off x="0" y="548640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以向上为正方向</a:t>
            </a:r>
          </a:p>
        </p:txBody>
      </p:sp>
      <p:grpSp>
        <p:nvGrpSpPr>
          <p:cNvPr id="14" name="Group 61"/>
          <p:cNvGrpSpPr>
            <a:grpSpLocks/>
          </p:cNvGrpSpPr>
          <p:nvPr/>
        </p:nvGrpSpPr>
        <p:grpSpPr bwMode="auto">
          <a:xfrm>
            <a:off x="2895600" y="5692775"/>
            <a:ext cx="2959100" cy="519113"/>
            <a:chOff x="1824" y="3456"/>
            <a:chExt cx="1864" cy="327"/>
          </a:xfrm>
        </p:grpSpPr>
        <p:sp>
          <p:nvSpPr>
            <p:cNvPr id="11321" name="Text Box 62"/>
            <p:cNvSpPr txBox="1">
              <a:spLocks noChangeArrowheads="1"/>
            </p:cNvSpPr>
            <p:nvPr/>
          </p:nvSpPr>
          <p:spPr bwMode="auto">
            <a:xfrm>
              <a:off x="1824" y="3456"/>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仿宋_GB2312" pitchFamily="49" charset="-122"/>
                </a:rPr>
                <a:t>   </a:t>
              </a:r>
              <a:r>
                <a:rPr lang="zh-CN" altLang="en-US" sz="2800">
                  <a:latin typeface="仿宋_GB2312" pitchFamily="49" charset="-122"/>
                </a:rPr>
                <a:t>对地</a:t>
              </a:r>
            </a:p>
          </p:txBody>
        </p:sp>
        <p:graphicFrame>
          <p:nvGraphicFramePr>
            <p:cNvPr id="11278" name="Object 63"/>
            <p:cNvGraphicFramePr>
              <a:graphicFrameLocks noChangeAspect="1"/>
            </p:cNvGraphicFramePr>
            <p:nvPr/>
          </p:nvGraphicFramePr>
          <p:xfrm>
            <a:off x="2688" y="3504"/>
            <a:ext cx="1000" cy="256"/>
          </p:xfrm>
          <a:graphic>
            <a:graphicData uri="http://schemas.openxmlformats.org/presentationml/2006/ole">
              <mc:AlternateContent xmlns:mc="http://schemas.openxmlformats.org/markup-compatibility/2006">
                <mc:Choice xmlns:v="urn:schemas-microsoft-com:vml" Requires="v">
                  <p:oleObj spid="_x0000_s51371" name="Equation" r:id="rId34" imgW="1587240" imgH="406080" progId="Equation.3">
                    <p:embed/>
                  </p:oleObj>
                </mc:Choice>
                <mc:Fallback>
                  <p:oleObj name="Equation" r:id="rId34" imgW="1587240" imgH="406080" progId="Equation.3">
                    <p:embed/>
                    <p:pic>
                      <p:nvPicPr>
                        <p:cNvPr id="0" name="Object 6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88" y="3504"/>
                          <a:ext cx="100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9" name="Object 64"/>
            <p:cNvGraphicFramePr>
              <a:graphicFrameLocks noChangeAspect="1"/>
            </p:cNvGraphicFramePr>
            <p:nvPr/>
          </p:nvGraphicFramePr>
          <p:xfrm>
            <a:off x="1920" y="3504"/>
            <a:ext cx="240" cy="256"/>
          </p:xfrm>
          <a:graphic>
            <a:graphicData uri="http://schemas.openxmlformats.org/presentationml/2006/ole">
              <mc:AlternateContent xmlns:mc="http://schemas.openxmlformats.org/markup-compatibility/2006">
                <mc:Choice xmlns:v="urn:schemas-microsoft-com:vml" Requires="v">
                  <p:oleObj spid="_x0000_s51372" name="Equation" r:id="rId36" imgW="380880" imgH="406080" progId="Equation.3">
                    <p:embed/>
                  </p:oleObj>
                </mc:Choice>
                <mc:Fallback>
                  <p:oleObj name="Equation" r:id="rId36" imgW="380880" imgH="406080" progId="Equation.3">
                    <p:embed/>
                    <p:pic>
                      <p:nvPicPr>
                        <p:cNvPr id="0" name="Object 6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920" y="3504"/>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5" name="Group 65"/>
          <p:cNvGrpSpPr>
            <a:grpSpLocks/>
          </p:cNvGrpSpPr>
          <p:nvPr/>
        </p:nvGrpSpPr>
        <p:grpSpPr bwMode="auto">
          <a:xfrm>
            <a:off x="2971800" y="6149975"/>
            <a:ext cx="2895600" cy="519113"/>
            <a:chOff x="1872" y="3744"/>
            <a:chExt cx="1824" cy="327"/>
          </a:xfrm>
        </p:grpSpPr>
        <p:graphicFrame>
          <p:nvGraphicFramePr>
            <p:cNvPr id="11276" name="Object 66"/>
            <p:cNvGraphicFramePr>
              <a:graphicFrameLocks noChangeAspect="1"/>
            </p:cNvGraphicFramePr>
            <p:nvPr/>
          </p:nvGraphicFramePr>
          <p:xfrm>
            <a:off x="2688" y="3792"/>
            <a:ext cx="1008" cy="256"/>
          </p:xfrm>
          <a:graphic>
            <a:graphicData uri="http://schemas.openxmlformats.org/presentationml/2006/ole">
              <mc:AlternateContent xmlns:mc="http://schemas.openxmlformats.org/markup-compatibility/2006">
                <mc:Choice xmlns:v="urn:schemas-microsoft-com:vml" Requires="v">
                  <p:oleObj spid="_x0000_s51373" name="Equation" r:id="rId38" imgW="1409400" imgH="406080" progId="Equation.3">
                    <p:embed/>
                  </p:oleObj>
                </mc:Choice>
                <mc:Fallback>
                  <p:oleObj name="Equation" r:id="rId38" imgW="1409400" imgH="406080" progId="Equation.3">
                    <p:embed/>
                    <p:pic>
                      <p:nvPicPr>
                        <p:cNvPr id="0" name="Object 6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688" y="3792"/>
                          <a:ext cx="10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320" name="Text Box 67"/>
            <p:cNvSpPr txBox="1">
              <a:spLocks noChangeArrowheads="1"/>
            </p:cNvSpPr>
            <p:nvPr/>
          </p:nvSpPr>
          <p:spPr bwMode="auto">
            <a:xfrm>
              <a:off x="1872" y="3744"/>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仿宋_GB2312" pitchFamily="49" charset="-122"/>
                </a:rPr>
                <a:t>  </a:t>
              </a:r>
              <a:r>
                <a:rPr lang="zh-CN" altLang="en-US" sz="2800">
                  <a:latin typeface="仿宋_GB2312" pitchFamily="49" charset="-122"/>
                </a:rPr>
                <a:t>对地</a:t>
              </a:r>
            </a:p>
          </p:txBody>
        </p:sp>
        <p:graphicFrame>
          <p:nvGraphicFramePr>
            <p:cNvPr id="11277" name="Object 68"/>
            <p:cNvGraphicFramePr>
              <a:graphicFrameLocks noChangeAspect="1"/>
            </p:cNvGraphicFramePr>
            <p:nvPr/>
          </p:nvGraphicFramePr>
          <p:xfrm>
            <a:off x="1920" y="3792"/>
            <a:ext cx="248" cy="256"/>
          </p:xfrm>
          <a:graphic>
            <a:graphicData uri="http://schemas.openxmlformats.org/presentationml/2006/ole">
              <mc:AlternateContent xmlns:mc="http://schemas.openxmlformats.org/markup-compatibility/2006">
                <mc:Choice xmlns:v="urn:schemas-microsoft-com:vml" Requires="v">
                  <p:oleObj spid="_x0000_s51374" name="Equation" r:id="rId40" imgW="393480" imgH="406080" progId="Equation.3">
                    <p:embed/>
                  </p:oleObj>
                </mc:Choice>
                <mc:Fallback>
                  <p:oleObj name="Equation" r:id="rId40" imgW="393480" imgH="406080" progId="Equation.3">
                    <p:embed/>
                    <p:pic>
                      <p:nvPicPr>
                        <p:cNvPr id="0" name="Object 68"/>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920" y="3792"/>
                          <a:ext cx="2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9456" name="Object 128"/>
          <p:cNvGraphicFramePr>
            <a:graphicFrameLocks noChangeAspect="1"/>
          </p:cNvGraphicFramePr>
          <p:nvPr/>
        </p:nvGraphicFramePr>
        <p:xfrm>
          <a:off x="755650" y="3429000"/>
          <a:ext cx="3416300" cy="419100"/>
        </p:xfrm>
        <a:graphic>
          <a:graphicData uri="http://schemas.openxmlformats.org/presentationml/2006/ole">
            <mc:AlternateContent xmlns:mc="http://schemas.openxmlformats.org/markup-compatibility/2006">
              <mc:Choice xmlns:v="urn:schemas-microsoft-com:vml" Requires="v">
                <p:oleObj spid="_x0000_s51375" name="公式" r:id="rId42" imgW="3416040" imgH="419040" progId="Equation.3">
                  <p:embed/>
                </p:oleObj>
              </mc:Choice>
              <mc:Fallback>
                <p:oleObj name="公式" r:id="rId42" imgW="3416040" imgH="419040" progId="Equation.3">
                  <p:embed/>
                  <p:pic>
                    <p:nvPicPr>
                      <p:cNvPr id="0" name="Object 12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55650" y="3429000"/>
                        <a:ext cx="3416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9457" name="Rectangle 129"/>
          <p:cNvSpPr>
            <a:spLocks noChangeArrowheads="1"/>
          </p:cNvSpPr>
          <p:nvPr/>
        </p:nvSpPr>
        <p:spPr bwMode="auto">
          <a:xfrm>
            <a:off x="684213" y="3502025"/>
            <a:ext cx="287337" cy="287338"/>
          </a:xfrm>
          <a:prstGeom prst="rect">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99458" name="Object 130"/>
          <p:cNvGraphicFramePr>
            <a:graphicFrameLocks noChangeAspect="1"/>
          </p:cNvGraphicFramePr>
          <p:nvPr/>
        </p:nvGraphicFramePr>
        <p:xfrm>
          <a:off x="1671638" y="3505200"/>
          <a:ext cx="265112" cy="265113"/>
        </p:xfrm>
        <a:graphic>
          <a:graphicData uri="http://schemas.openxmlformats.org/presentationml/2006/ole">
            <mc:AlternateContent xmlns:mc="http://schemas.openxmlformats.org/markup-compatibility/2006">
              <mc:Choice xmlns:v="urn:schemas-microsoft-com:vml" Requires="v">
                <p:oleObj spid="_x0000_s51376" name="公式" r:id="rId44" imgW="241200" imgH="241200" progId="Equation.3">
                  <p:embed/>
                </p:oleObj>
              </mc:Choice>
              <mc:Fallback>
                <p:oleObj name="公式" r:id="rId44" imgW="241200" imgH="241200" progId="Equation.3">
                  <p:embed/>
                  <p:pic>
                    <p:nvPicPr>
                      <p:cNvPr id="0" name="Object 130"/>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671638" y="3505200"/>
                        <a:ext cx="265112" cy="2651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460" name="Object 132"/>
          <p:cNvGraphicFramePr>
            <a:graphicFrameLocks noChangeAspect="1"/>
          </p:cNvGraphicFramePr>
          <p:nvPr/>
        </p:nvGraphicFramePr>
        <p:xfrm>
          <a:off x="2627313" y="3213100"/>
          <a:ext cx="241300" cy="838200"/>
        </p:xfrm>
        <a:graphic>
          <a:graphicData uri="http://schemas.openxmlformats.org/presentationml/2006/ole">
            <mc:AlternateContent xmlns:mc="http://schemas.openxmlformats.org/markup-compatibility/2006">
              <mc:Choice xmlns:v="urn:schemas-microsoft-com:vml" Requires="v">
                <p:oleObj spid="_x0000_s51377" name="公式" r:id="rId46" imgW="241200" imgH="838080" progId="Equation.3">
                  <p:embed/>
                </p:oleObj>
              </mc:Choice>
              <mc:Fallback>
                <p:oleObj name="公式" r:id="rId46" imgW="241200" imgH="838080" progId="Equation.3">
                  <p:embed/>
                  <p:pic>
                    <p:nvPicPr>
                      <p:cNvPr id="0" name="Object 132"/>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627313" y="3213100"/>
                        <a:ext cx="2413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461" name="Object 133"/>
          <p:cNvGraphicFramePr>
            <a:graphicFrameLocks noChangeAspect="1"/>
          </p:cNvGraphicFramePr>
          <p:nvPr/>
        </p:nvGraphicFramePr>
        <p:xfrm>
          <a:off x="684213" y="3860800"/>
          <a:ext cx="241300" cy="838200"/>
        </p:xfrm>
        <a:graphic>
          <a:graphicData uri="http://schemas.openxmlformats.org/presentationml/2006/ole">
            <mc:AlternateContent xmlns:mc="http://schemas.openxmlformats.org/markup-compatibility/2006">
              <mc:Choice xmlns:v="urn:schemas-microsoft-com:vml" Requires="v">
                <p:oleObj spid="_x0000_s51378" name="公式" r:id="rId48" imgW="241200" imgH="838080" progId="Equation.3">
                  <p:embed/>
                </p:oleObj>
              </mc:Choice>
              <mc:Fallback>
                <p:oleObj name="公式" r:id="rId48" imgW="241200" imgH="838080" progId="Equation.3">
                  <p:embed/>
                  <p:pic>
                    <p:nvPicPr>
                      <p:cNvPr id="0" name="Object 133"/>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684213" y="3860800"/>
                        <a:ext cx="2413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462" name="Object 134"/>
          <p:cNvGraphicFramePr>
            <a:graphicFrameLocks noChangeAspect="1"/>
          </p:cNvGraphicFramePr>
          <p:nvPr/>
        </p:nvGraphicFramePr>
        <p:xfrm>
          <a:off x="1608138" y="3860800"/>
          <a:ext cx="241300" cy="838200"/>
        </p:xfrm>
        <a:graphic>
          <a:graphicData uri="http://schemas.openxmlformats.org/presentationml/2006/ole">
            <mc:AlternateContent xmlns:mc="http://schemas.openxmlformats.org/markup-compatibility/2006">
              <mc:Choice xmlns:v="urn:schemas-microsoft-com:vml" Requires="v">
                <p:oleObj spid="_x0000_s51379" name="公式" r:id="rId49" imgW="241200" imgH="838080" progId="Equation.3">
                  <p:embed/>
                </p:oleObj>
              </mc:Choice>
              <mc:Fallback>
                <p:oleObj name="公式" r:id="rId49" imgW="241200" imgH="838080" progId="Equation.3">
                  <p:embed/>
                  <p:pic>
                    <p:nvPicPr>
                      <p:cNvPr id="0" name="Object 13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608138" y="3860800"/>
                        <a:ext cx="2413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9463" name="Object 135"/>
          <p:cNvGraphicFramePr>
            <a:graphicFrameLocks noChangeAspect="1"/>
          </p:cNvGraphicFramePr>
          <p:nvPr/>
        </p:nvGraphicFramePr>
        <p:xfrm>
          <a:off x="2555875" y="4149725"/>
          <a:ext cx="265113" cy="265113"/>
        </p:xfrm>
        <a:graphic>
          <a:graphicData uri="http://schemas.openxmlformats.org/presentationml/2006/ole">
            <mc:AlternateContent xmlns:mc="http://schemas.openxmlformats.org/markup-compatibility/2006">
              <mc:Choice xmlns:v="urn:schemas-microsoft-com:vml" Requires="v">
                <p:oleObj spid="_x0000_s51380" name="公式" r:id="rId50" imgW="241200" imgH="241200" progId="Equation.3">
                  <p:embed/>
                </p:oleObj>
              </mc:Choice>
              <mc:Fallback>
                <p:oleObj name="公式" r:id="rId50" imgW="241200" imgH="241200" progId="Equation.3">
                  <p:embed/>
                  <p:pic>
                    <p:nvPicPr>
                      <p:cNvPr id="0" name="Object 135"/>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2555875" y="4149725"/>
                        <a:ext cx="265113" cy="2651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139"/>
          <p:cNvGrpSpPr>
            <a:grpSpLocks/>
          </p:cNvGrpSpPr>
          <p:nvPr/>
        </p:nvGrpSpPr>
        <p:grpSpPr bwMode="auto">
          <a:xfrm>
            <a:off x="6516688" y="1169988"/>
            <a:ext cx="287337" cy="936625"/>
            <a:chOff x="4105" y="890"/>
            <a:chExt cx="181" cy="590"/>
          </a:xfrm>
        </p:grpSpPr>
        <p:sp>
          <p:nvSpPr>
            <p:cNvPr id="11319" name="Line 137"/>
            <p:cNvSpPr>
              <a:spLocks noChangeShapeType="1"/>
            </p:cNvSpPr>
            <p:nvPr/>
          </p:nvSpPr>
          <p:spPr bwMode="auto">
            <a:xfrm flipV="1">
              <a:off x="4105" y="1071"/>
              <a:ext cx="0" cy="409"/>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275" name="Object 138"/>
            <p:cNvGraphicFramePr>
              <a:graphicFrameLocks noChangeAspect="1"/>
            </p:cNvGraphicFramePr>
            <p:nvPr/>
          </p:nvGraphicFramePr>
          <p:xfrm>
            <a:off x="4150" y="890"/>
            <a:ext cx="136" cy="296"/>
          </p:xfrm>
          <a:graphic>
            <a:graphicData uri="http://schemas.openxmlformats.org/presentationml/2006/ole">
              <mc:AlternateContent xmlns:mc="http://schemas.openxmlformats.org/markup-compatibility/2006">
                <mc:Choice xmlns:v="urn:schemas-microsoft-com:vml" Requires="v">
                  <p:oleObj spid="_x0000_s51381" name="公式" r:id="rId51" imgW="215640" imgH="469800" progId="Equation.3">
                    <p:embed/>
                  </p:oleObj>
                </mc:Choice>
                <mc:Fallback>
                  <p:oleObj name="公式" r:id="rId51" imgW="215640" imgH="469800" progId="Equation.3">
                    <p:embed/>
                    <p:pic>
                      <p:nvPicPr>
                        <p:cNvPr id="0" name="Object 13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150" y="890"/>
                          <a:ext cx="13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9468" name="Object 140"/>
          <p:cNvGraphicFramePr>
            <a:graphicFrameLocks noChangeAspect="1"/>
          </p:cNvGraphicFramePr>
          <p:nvPr/>
        </p:nvGraphicFramePr>
        <p:xfrm>
          <a:off x="4284663" y="5157788"/>
          <a:ext cx="3481387" cy="552450"/>
        </p:xfrm>
        <a:graphic>
          <a:graphicData uri="http://schemas.openxmlformats.org/presentationml/2006/ole">
            <mc:AlternateContent xmlns:mc="http://schemas.openxmlformats.org/markup-compatibility/2006">
              <mc:Choice xmlns:v="urn:schemas-microsoft-com:vml" Requires="v">
                <p:oleObj spid="_x0000_s51382" name="公式" r:id="rId53" imgW="1600200" imgH="253800" progId="Equation.3">
                  <p:embed/>
                </p:oleObj>
              </mc:Choice>
              <mc:Fallback>
                <p:oleObj name="公式" r:id="rId53" imgW="1600200" imgH="253800" progId="Equation.3">
                  <p:embed/>
                  <p:pic>
                    <p:nvPicPr>
                      <p:cNvPr id="0" name="Object 14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284663" y="5157788"/>
                        <a:ext cx="3481387"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7" name="Group 56"/>
          <p:cNvGrpSpPr>
            <a:grpSpLocks/>
          </p:cNvGrpSpPr>
          <p:nvPr/>
        </p:nvGrpSpPr>
        <p:grpSpPr bwMode="auto">
          <a:xfrm>
            <a:off x="395288" y="4581525"/>
            <a:ext cx="7272337" cy="520700"/>
            <a:chOff x="0" y="3072"/>
            <a:chExt cx="4581" cy="328"/>
          </a:xfrm>
        </p:grpSpPr>
        <p:sp>
          <p:nvSpPr>
            <p:cNvPr id="11318" name="Text Box 57"/>
            <p:cNvSpPr txBox="1">
              <a:spLocks noChangeArrowheads="1"/>
            </p:cNvSpPr>
            <p:nvPr/>
          </p:nvSpPr>
          <p:spPr bwMode="auto">
            <a:xfrm>
              <a:off x="0" y="3072"/>
              <a:ext cx="34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又由相对加速度合成公式</a:t>
              </a:r>
            </a:p>
          </p:txBody>
        </p:sp>
        <p:graphicFrame>
          <p:nvGraphicFramePr>
            <p:cNvPr id="11274" name="Object 58"/>
            <p:cNvGraphicFramePr>
              <a:graphicFrameLocks noChangeAspect="1"/>
            </p:cNvGraphicFramePr>
            <p:nvPr/>
          </p:nvGraphicFramePr>
          <p:xfrm>
            <a:off x="2613" y="3112"/>
            <a:ext cx="1968" cy="288"/>
          </p:xfrm>
          <a:graphic>
            <a:graphicData uri="http://schemas.openxmlformats.org/presentationml/2006/ole">
              <mc:AlternateContent xmlns:mc="http://schemas.openxmlformats.org/markup-compatibility/2006">
                <mc:Choice xmlns:v="urn:schemas-microsoft-com:vml" Requires="v">
                  <p:oleObj spid="_x0000_s51383" name="公式" r:id="rId55" imgW="3124080" imgH="457200" progId="Equation.3">
                    <p:embed/>
                  </p:oleObj>
                </mc:Choice>
                <mc:Fallback>
                  <p:oleObj name="公式" r:id="rId55" imgW="3124080" imgH="457200" progId="Equation.3">
                    <p:embed/>
                    <p:pic>
                      <p:nvPicPr>
                        <p:cNvPr id="0" name="Object 58"/>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613" y="3112"/>
                          <a:ext cx="19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46"/>
                                        </p:tgtEl>
                                        <p:attrNameLst>
                                          <p:attrName>style.visibility</p:attrName>
                                        </p:attrNameLst>
                                      </p:cBhvr>
                                      <p:to>
                                        <p:strVal val="visible"/>
                                      </p:to>
                                    </p:set>
                                    <p:animEffect transition="in" filter="wipe(left)">
                                      <p:cBhvr>
                                        <p:cTn id="12" dur="500"/>
                                        <p:tgtEl>
                                          <p:spTgt spid="993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359"/>
                                        </p:tgtEl>
                                        <p:attrNameLst>
                                          <p:attrName>style.visibility</p:attrName>
                                        </p:attrNameLst>
                                      </p:cBhvr>
                                      <p:to>
                                        <p:strVal val="visible"/>
                                      </p:to>
                                    </p:set>
                                    <p:animEffect transition="in" filter="wipe(left)">
                                      <p:cBhvr>
                                        <p:cTn id="32" dur="500"/>
                                        <p:tgtEl>
                                          <p:spTgt spid="993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up)">
                                      <p:cBhvr>
                                        <p:cTn id="42" dur="5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down)">
                                      <p:cBhvr>
                                        <p:cTn id="47" dur="500"/>
                                        <p:tgtEl>
                                          <p:spTgt spid="10"/>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up)">
                                      <p:cBhvr>
                                        <p:cTn id="52" dur="500"/>
                                        <p:tgtEl>
                                          <p:spTgt spid="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xit" presetSubtype="10" fill="hold" nodeType="clickEffect">
                                  <p:stCondLst>
                                    <p:cond delay="0"/>
                                  </p:stCondLst>
                                  <p:childTnLst>
                                    <p:animEffect transition="out" filter="blinds(horizontal)">
                                      <p:cBhvr>
                                        <p:cTn id="56" dur="500"/>
                                        <p:tgtEl>
                                          <p:spTgt spid="4"/>
                                        </p:tgtEl>
                                      </p:cBhvr>
                                    </p:animEffect>
                                    <p:set>
                                      <p:cBhvr>
                                        <p:cTn id="57" dur="1" fill="hold">
                                          <p:stCondLst>
                                            <p:cond delay="499"/>
                                          </p:stCondLst>
                                        </p:cTn>
                                        <p:tgtEl>
                                          <p:spTgt spid="4"/>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up)">
                                      <p:cBhvr>
                                        <p:cTn id="62" dur="500"/>
                                        <p:tgtEl>
                                          <p:spTgt spid="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wipe(up)">
                                      <p:cBhvr>
                                        <p:cTn id="67" dur="500"/>
                                        <p:tgtEl>
                                          <p:spTgt spid="1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9378"/>
                                        </p:tgtEl>
                                        <p:attrNameLst>
                                          <p:attrName>style.visibility</p:attrName>
                                        </p:attrNameLst>
                                      </p:cBhvr>
                                      <p:to>
                                        <p:strVal val="visible"/>
                                      </p:to>
                                    </p:set>
                                    <p:animEffect transition="in" filter="wipe(left)">
                                      <p:cBhvr>
                                        <p:cTn id="72" dur="500"/>
                                        <p:tgtEl>
                                          <p:spTgt spid="9937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9456"/>
                                        </p:tgtEl>
                                        <p:attrNameLst>
                                          <p:attrName>style.visibility</p:attrName>
                                        </p:attrNameLst>
                                      </p:cBhvr>
                                      <p:to>
                                        <p:strVal val="visible"/>
                                      </p:to>
                                    </p:set>
                                    <p:animEffect transition="in" filter="wipe(left)">
                                      <p:cBhvr>
                                        <p:cTn id="77" dur="500"/>
                                        <p:tgtEl>
                                          <p:spTgt spid="9945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99380"/>
                                        </p:tgtEl>
                                        <p:attrNameLst>
                                          <p:attrName>style.visibility</p:attrName>
                                        </p:attrNameLst>
                                      </p:cBhvr>
                                      <p:to>
                                        <p:strVal val="visible"/>
                                      </p:to>
                                    </p:set>
                                    <p:animEffect transition="in" filter="wipe(left)">
                                      <p:cBhvr>
                                        <p:cTn id="82" dur="500"/>
                                        <p:tgtEl>
                                          <p:spTgt spid="993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99457"/>
                                        </p:tgtEl>
                                        <p:attrNameLst>
                                          <p:attrName>style.visibility</p:attrName>
                                        </p:attrNameLst>
                                      </p:cBhvr>
                                      <p:to>
                                        <p:strVal val="visible"/>
                                      </p:to>
                                    </p:set>
                                    <p:animEffect transition="in" filter="blinds(horizontal)">
                                      <p:cBhvr>
                                        <p:cTn id="87" dur="500"/>
                                        <p:tgtEl>
                                          <p:spTgt spid="9945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99458"/>
                                        </p:tgtEl>
                                        <p:attrNameLst>
                                          <p:attrName>style.visibility</p:attrName>
                                        </p:attrNameLst>
                                      </p:cBhvr>
                                      <p:to>
                                        <p:strVal val="visible"/>
                                      </p:to>
                                    </p:set>
                                    <p:animEffect transition="in" filter="blinds(horizontal)">
                                      <p:cBhvr>
                                        <p:cTn id="92" dur="500"/>
                                        <p:tgtEl>
                                          <p:spTgt spid="9945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99460"/>
                                        </p:tgtEl>
                                        <p:attrNameLst>
                                          <p:attrName>style.visibility</p:attrName>
                                        </p:attrNameLst>
                                      </p:cBhvr>
                                      <p:to>
                                        <p:strVal val="visible"/>
                                      </p:to>
                                    </p:set>
                                    <p:animEffect transition="in" filter="blinds(horizontal)">
                                      <p:cBhvr>
                                        <p:cTn id="97" dur="500"/>
                                        <p:tgtEl>
                                          <p:spTgt spid="9946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99461"/>
                                        </p:tgtEl>
                                        <p:attrNameLst>
                                          <p:attrName>style.visibility</p:attrName>
                                        </p:attrNameLst>
                                      </p:cBhvr>
                                      <p:to>
                                        <p:strVal val="visible"/>
                                      </p:to>
                                    </p:set>
                                    <p:animEffect transition="in" filter="blinds(horizontal)">
                                      <p:cBhvr>
                                        <p:cTn id="102" dur="500"/>
                                        <p:tgtEl>
                                          <p:spTgt spid="9946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99462"/>
                                        </p:tgtEl>
                                        <p:attrNameLst>
                                          <p:attrName>style.visibility</p:attrName>
                                        </p:attrNameLst>
                                      </p:cBhvr>
                                      <p:to>
                                        <p:strVal val="visible"/>
                                      </p:to>
                                    </p:set>
                                    <p:animEffect transition="in" filter="blinds(horizontal)">
                                      <p:cBhvr>
                                        <p:cTn id="107" dur="500"/>
                                        <p:tgtEl>
                                          <p:spTgt spid="9946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99463"/>
                                        </p:tgtEl>
                                        <p:attrNameLst>
                                          <p:attrName>style.visibility</p:attrName>
                                        </p:attrNameLst>
                                      </p:cBhvr>
                                      <p:to>
                                        <p:strVal val="visible"/>
                                      </p:to>
                                    </p:set>
                                    <p:animEffect transition="in" filter="blinds(horizontal)">
                                      <p:cBhvr>
                                        <p:cTn id="112" dur="500"/>
                                        <p:tgtEl>
                                          <p:spTgt spid="99463"/>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left)">
                                      <p:cBhvr>
                                        <p:cTn id="117" dur="500"/>
                                        <p:tgtEl>
                                          <p:spTgt spid="1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17"/>
                                        </p:tgtEl>
                                        <p:attrNameLst>
                                          <p:attrName>style.visibility</p:attrName>
                                        </p:attrNameLst>
                                      </p:cBhvr>
                                      <p:to>
                                        <p:strVal val="visible"/>
                                      </p:to>
                                    </p:set>
                                    <p:animEffect transition="in" filter="wipe(left)">
                                      <p:cBhvr>
                                        <p:cTn id="122" dur="500"/>
                                        <p:tgtEl>
                                          <p:spTgt spid="17"/>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99387"/>
                                        </p:tgtEl>
                                        <p:attrNameLst>
                                          <p:attrName>style.visibility</p:attrName>
                                        </p:attrNameLst>
                                      </p:cBhvr>
                                      <p:to>
                                        <p:strVal val="visible"/>
                                      </p:to>
                                    </p:set>
                                    <p:animEffect transition="in" filter="blinds(horizontal)">
                                      <p:cBhvr>
                                        <p:cTn id="127" dur="500"/>
                                        <p:tgtEl>
                                          <p:spTgt spid="99387"/>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99388"/>
                                        </p:tgtEl>
                                        <p:attrNameLst>
                                          <p:attrName>style.visibility</p:attrName>
                                        </p:attrNameLst>
                                      </p:cBhvr>
                                      <p:to>
                                        <p:strVal val="visible"/>
                                      </p:to>
                                    </p:set>
                                    <p:animEffect transition="in" filter="wipe(left)">
                                      <p:cBhvr>
                                        <p:cTn id="132" dur="500"/>
                                        <p:tgtEl>
                                          <p:spTgt spid="99388"/>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2" presetClass="entr" presetSubtype="4" fill="hold" nodeType="clickEffect">
                                  <p:stCondLst>
                                    <p:cond delay="0"/>
                                  </p:stCondLst>
                                  <p:childTnLst>
                                    <p:set>
                                      <p:cBhvr>
                                        <p:cTn id="136" dur="1" fill="hold">
                                          <p:stCondLst>
                                            <p:cond delay="0"/>
                                          </p:stCondLst>
                                        </p:cTn>
                                        <p:tgtEl>
                                          <p:spTgt spid="16"/>
                                        </p:tgtEl>
                                        <p:attrNameLst>
                                          <p:attrName>style.visibility</p:attrName>
                                        </p:attrNameLst>
                                      </p:cBhvr>
                                      <p:to>
                                        <p:strVal val="visible"/>
                                      </p:to>
                                    </p:set>
                                    <p:animEffect transition="in" filter="wipe(down)">
                                      <p:cBhvr>
                                        <p:cTn id="137" dur="500"/>
                                        <p:tgtEl>
                                          <p:spTgt spid="16"/>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99468"/>
                                        </p:tgtEl>
                                        <p:attrNameLst>
                                          <p:attrName>style.visibility</p:attrName>
                                        </p:attrNameLst>
                                      </p:cBhvr>
                                      <p:to>
                                        <p:strVal val="visible"/>
                                      </p:to>
                                    </p:set>
                                    <p:animEffect transition="in" filter="wipe(down)">
                                      <p:cBhvr>
                                        <p:cTn id="142" dur="500"/>
                                        <p:tgtEl>
                                          <p:spTgt spid="99468"/>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9" presetClass="entr" presetSubtype="0" fill="hold" nodeType="clickEffect">
                                  <p:stCondLst>
                                    <p:cond delay="0"/>
                                  </p:stCondLst>
                                  <p:childTnLst>
                                    <p:set>
                                      <p:cBhvr>
                                        <p:cTn id="146" dur="1" fill="hold">
                                          <p:stCondLst>
                                            <p:cond delay="0"/>
                                          </p:stCondLst>
                                        </p:cTn>
                                        <p:tgtEl>
                                          <p:spTgt spid="14"/>
                                        </p:tgtEl>
                                        <p:attrNameLst>
                                          <p:attrName>style.visibility</p:attrName>
                                        </p:attrNameLst>
                                      </p:cBhvr>
                                      <p:to>
                                        <p:strVal val="visible"/>
                                      </p:to>
                                    </p:set>
                                    <p:animEffect transition="in" filter="dissolve">
                                      <p:cBhvr>
                                        <p:cTn id="147" dur="500"/>
                                        <p:tgtEl>
                                          <p:spTgt spid="14"/>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9" presetClass="entr" presetSubtype="0" fill="hold" nodeType="clickEffect">
                                  <p:stCondLst>
                                    <p:cond delay="0"/>
                                  </p:stCondLst>
                                  <p:childTnLst>
                                    <p:set>
                                      <p:cBhvr>
                                        <p:cTn id="151" dur="1" fill="hold">
                                          <p:stCondLst>
                                            <p:cond delay="0"/>
                                          </p:stCondLst>
                                        </p:cTn>
                                        <p:tgtEl>
                                          <p:spTgt spid="15"/>
                                        </p:tgtEl>
                                        <p:attrNameLst>
                                          <p:attrName>style.visibility</p:attrName>
                                        </p:attrNameLst>
                                      </p:cBhvr>
                                      <p:to>
                                        <p:strVal val="visible"/>
                                      </p:to>
                                    </p:set>
                                    <p:animEffect transition="in" filter="dissolve">
                                      <p:cBhvr>
                                        <p:cTn id="1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46" grpId="0" autoUpdateAnimBg="0"/>
      <p:bldP spid="99359" grpId="0" autoUpdateAnimBg="0"/>
      <p:bldP spid="99378" grpId="0" autoUpdateAnimBg="0"/>
      <p:bldP spid="99387" grpId="0" animBg="1"/>
      <p:bldP spid="99388" grpId="0" autoUpdateAnimBg="0"/>
      <p:bldP spid="9945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3"/>
          <p:cNvSpPr>
            <a:spLocks noGrp="1"/>
          </p:cNvSpPr>
          <p:nvPr>
            <p:ph type="sldNum" sz="quarter" idx="12"/>
          </p:nvPr>
        </p:nvSpPr>
        <p:spPr/>
        <p:txBody>
          <a:bodyPr/>
          <a:lstStyle/>
          <a:p>
            <a:pPr>
              <a:defRPr/>
            </a:pPr>
            <a:fld id="{6E4A82DA-EDCD-49E3-B2BA-0F81F1B4CDAE}" type="slidenum">
              <a:rPr lang="en-US" altLang="zh-CN"/>
              <a:pPr>
                <a:defRPr/>
              </a:pPr>
              <a:t>15</a:t>
            </a:fld>
            <a:endParaRPr lang="en-US" altLang="zh-CN"/>
          </a:p>
        </p:txBody>
      </p:sp>
      <p:sp>
        <p:nvSpPr>
          <p:cNvPr id="12320" name="Rectangle 5"/>
          <p:cNvSpPr>
            <a:spLocks noChangeArrowheads="1"/>
          </p:cNvSpPr>
          <p:nvPr/>
        </p:nvSpPr>
        <p:spPr bwMode="auto">
          <a:xfrm>
            <a:off x="0" y="0"/>
            <a:ext cx="9144000" cy="6858000"/>
          </a:xfrm>
          <a:prstGeom prst="rect">
            <a:avLst/>
          </a:prstGeom>
          <a:solidFill>
            <a:srgbClr val="CCFF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2321" name="Text Box 6"/>
          <p:cNvSpPr txBox="1">
            <a:spLocks noChangeArrowheads="1"/>
          </p:cNvSpPr>
          <p:nvPr/>
        </p:nvSpPr>
        <p:spPr bwMode="auto">
          <a:xfrm>
            <a:off x="0" y="0"/>
            <a:ext cx="7812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黑体" pitchFamily="49" charset="-122"/>
                <a:ea typeface="黑体" pitchFamily="49" charset="-122"/>
              </a:rPr>
              <a:t>2.</a:t>
            </a:r>
            <a:r>
              <a:rPr lang="zh-CN" altLang="en-US" sz="2800">
                <a:latin typeface="黑体" pitchFamily="49" charset="-122"/>
                <a:ea typeface="黑体" pitchFamily="49" charset="-122"/>
              </a:rPr>
              <a:t>两参考系之间作</a:t>
            </a:r>
            <a:r>
              <a:rPr lang="en-US" altLang="zh-CN" sz="2800">
                <a:latin typeface="黑体" pitchFamily="49" charset="-122"/>
                <a:ea typeface="黑体" pitchFamily="49" charset="-122"/>
              </a:rPr>
              <a:t>(</a:t>
            </a:r>
            <a:r>
              <a:rPr lang="zh-CN" altLang="en-US" sz="2800">
                <a:latin typeface="黑体" pitchFamily="49" charset="-122"/>
                <a:ea typeface="黑体" pitchFamily="49" charset="-122"/>
              </a:rPr>
              <a:t>匀角速</a:t>
            </a:r>
            <a:r>
              <a:rPr lang="en-US" altLang="zh-CN" sz="2800">
                <a:latin typeface="黑体" pitchFamily="49" charset="-122"/>
                <a:ea typeface="黑体" pitchFamily="49" charset="-122"/>
              </a:rPr>
              <a:t>ω)</a:t>
            </a:r>
            <a:r>
              <a:rPr lang="zh-CN" altLang="en-US" sz="2800">
                <a:latin typeface="黑体" pitchFamily="49" charset="-122"/>
                <a:ea typeface="黑体" pitchFamily="49" charset="-122"/>
              </a:rPr>
              <a:t>转动的情形</a:t>
            </a:r>
          </a:p>
        </p:txBody>
      </p:sp>
      <p:grpSp>
        <p:nvGrpSpPr>
          <p:cNvPr id="12322" name="Group 8"/>
          <p:cNvGrpSpPr>
            <a:grpSpLocks/>
          </p:cNvGrpSpPr>
          <p:nvPr/>
        </p:nvGrpSpPr>
        <p:grpSpPr bwMode="auto">
          <a:xfrm>
            <a:off x="395288" y="1844675"/>
            <a:ext cx="2663825" cy="1347788"/>
            <a:chOff x="567" y="1389"/>
            <a:chExt cx="1542" cy="894"/>
          </a:xfrm>
        </p:grpSpPr>
        <p:sp>
          <p:nvSpPr>
            <p:cNvPr id="12347" name="Oval 9"/>
            <p:cNvSpPr>
              <a:spLocks noChangeArrowheads="1"/>
            </p:cNvSpPr>
            <p:nvPr/>
          </p:nvSpPr>
          <p:spPr bwMode="auto">
            <a:xfrm>
              <a:off x="567" y="1480"/>
              <a:ext cx="1542" cy="803"/>
            </a:xfrm>
            <a:prstGeom prst="ellipse">
              <a:avLst/>
            </a:prstGeom>
            <a:solidFill>
              <a:schemeClr val="accent1"/>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2348" name="Oval 10"/>
            <p:cNvSpPr>
              <a:spLocks noChangeArrowheads="1"/>
            </p:cNvSpPr>
            <p:nvPr/>
          </p:nvSpPr>
          <p:spPr bwMode="auto">
            <a:xfrm>
              <a:off x="567" y="1389"/>
              <a:ext cx="1542" cy="803"/>
            </a:xfrm>
            <a:prstGeom prst="ellipse">
              <a:avLst/>
            </a:prstGeom>
            <a:solidFill>
              <a:schemeClr val="accent1"/>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2323" name="Line 11"/>
          <p:cNvSpPr>
            <a:spLocks noChangeShapeType="1"/>
          </p:cNvSpPr>
          <p:nvPr/>
        </p:nvSpPr>
        <p:spPr bwMode="auto">
          <a:xfrm flipV="1">
            <a:off x="1690688" y="1052513"/>
            <a:ext cx="0" cy="1439862"/>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24" name="Line 12"/>
          <p:cNvSpPr>
            <a:spLocks noChangeShapeType="1"/>
          </p:cNvSpPr>
          <p:nvPr/>
        </p:nvSpPr>
        <p:spPr bwMode="auto">
          <a:xfrm>
            <a:off x="1690688" y="2492375"/>
            <a:ext cx="1800225" cy="1588"/>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25" name="Line 13"/>
          <p:cNvSpPr>
            <a:spLocks noChangeShapeType="1"/>
          </p:cNvSpPr>
          <p:nvPr/>
        </p:nvSpPr>
        <p:spPr bwMode="auto">
          <a:xfrm flipH="1">
            <a:off x="611188" y="2492375"/>
            <a:ext cx="1081087" cy="100965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290" name="Object 17"/>
          <p:cNvGraphicFramePr>
            <a:graphicFrameLocks noChangeAspect="1"/>
          </p:cNvGraphicFramePr>
          <p:nvPr/>
        </p:nvGraphicFramePr>
        <p:xfrm>
          <a:off x="611188" y="3429000"/>
          <a:ext cx="254000" cy="241300"/>
        </p:xfrm>
        <a:graphic>
          <a:graphicData uri="http://schemas.openxmlformats.org/presentationml/2006/ole">
            <mc:AlternateContent xmlns:mc="http://schemas.openxmlformats.org/markup-compatibility/2006">
              <mc:Choice xmlns:v="urn:schemas-microsoft-com:vml" Requires="v">
                <p:oleObj spid="_x0000_s54411" name="公式" r:id="rId3" imgW="253800" imgH="241200" progId="Equation.3">
                  <p:embed/>
                </p:oleObj>
              </mc:Choice>
              <mc:Fallback>
                <p:oleObj name="公式" r:id="rId3" imgW="253800" imgH="241200" progId="Equation.3">
                  <p:embed/>
                  <p:pic>
                    <p:nvPicPr>
                      <p:cNvPr id="0"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3429000"/>
                        <a:ext cx="254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18"/>
          <p:cNvGraphicFramePr>
            <a:graphicFrameLocks noChangeAspect="1"/>
          </p:cNvGraphicFramePr>
          <p:nvPr/>
        </p:nvGraphicFramePr>
        <p:xfrm>
          <a:off x="3490913" y="2060575"/>
          <a:ext cx="254000" cy="317500"/>
        </p:xfrm>
        <a:graphic>
          <a:graphicData uri="http://schemas.openxmlformats.org/presentationml/2006/ole">
            <mc:AlternateContent xmlns:mc="http://schemas.openxmlformats.org/markup-compatibility/2006">
              <mc:Choice xmlns:v="urn:schemas-microsoft-com:vml" Requires="v">
                <p:oleObj spid="_x0000_s54412" name="公式" r:id="rId5" imgW="253800" imgH="317160" progId="Equation.3">
                  <p:embed/>
                </p:oleObj>
              </mc:Choice>
              <mc:Fallback>
                <p:oleObj name="公式" r:id="rId5" imgW="253800" imgH="31716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913" y="2060575"/>
                        <a:ext cx="254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2" name="Object 19"/>
          <p:cNvGraphicFramePr>
            <a:graphicFrameLocks noChangeAspect="1"/>
          </p:cNvGraphicFramePr>
          <p:nvPr/>
        </p:nvGraphicFramePr>
        <p:xfrm>
          <a:off x="1474788" y="909638"/>
          <a:ext cx="203200" cy="215900"/>
        </p:xfrm>
        <a:graphic>
          <a:graphicData uri="http://schemas.openxmlformats.org/presentationml/2006/ole">
            <mc:AlternateContent xmlns:mc="http://schemas.openxmlformats.org/markup-compatibility/2006">
              <mc:Choice xmlns:v="urn:schemas-microsoft-com:vml" Requires="v">
                <p:oleObj spid="_x0000_s54413" name="公式" r:id="rId7" imgW="203040" imgH="215640" progId="Equation.3">
                  <p:embed/>
                </p:oleObj>
              </mc:Choice>
              <mc:Fallback>
                <p:oleObj name="公式" r:id="rId7" imgW="203040" imgH="215640" progId="Equation.3">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4788" y="909638"/>
                        <a:ext cx="203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6" name="Line 23"/>
          <p:cNvSpPr>
            <a:spLocks noChangeShapeType="1"/>
          </p:cNvSpPr>
          <p:nvPr/>
        </p:nvSpPr>
        <p:spPr bwMode="auto">
          <a:xfrm flipV="1">
            <a:off x="1690688" y="693738"/>
            <a:ext cx="0" cy="1150937"/>
          </a:xfrm>
          <a:prstGeom prst="line">
            <a:avLst/>
          </a:prstGeom>
          <a:noFill/>
          <a:ln w="28575">
            <a:solidFill>
              <a:schemeClr val="tx1"/>
            </a:solidFill>
            <a:prstDash val="sysDot"/>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293" name="Object 24"/>
          <p:cNvGraphicFramePr>
            <a:graphicFrameLocks noChangeAspect="1"/>
          </p:cNvGraphicFramePr>
          <p:nvPr/>
        </p:nvGraphicFramePr>
        <p:xfrm>
          <a:off x="1690688" y="620713"/>
          <a:ext cx="292100" cy="317500"/>
        </p:xfrm>
        <a:graphic>
          <a:graphicData uri="http://schemas.openxmlformats.org/presentationml/2006/ole">
            <mc:AlternateContent xmlns:mc="http://schemas.openxmlformats.org/markup-compatibility/2006">
              <mc:Choice xmlns:v="urn:schemas-microsoft-com:vml" Requires="v">
                <p:oleObj spid="_x0000_s54414" name="公式" r:id="rId9" imgW="291960" imgH="317160" progId="Equation.3">
                  <p:embed/>
                </p:oleObj>
              </mc:Choice>
              <mc:Fallback>
                <p:oleObj name="公式" r:id="rId9" imgW="291960" imgH="31716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0688" y="620713"/>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25"/>
          <p:cNvGraphicFramePr>
            <a:graphicFrameLocks noChangeAspect="1"/>
          </p:cNvGraphicFramePr>
          <p:nvPr/>
        </p:nvGraphicFramePr>
        <p:xfrm>
          <a:off x="1404938" y="3500438"/>
          <a:ext cx="342900" cy="330200"/>
        </p:xfrm>
        <a:graphic>
          <a:graphicData uri="http://schemas.openxmlformats.org/presentationml/2006/ole">
            <mc:AlternateContent xmlns:mc="http://schemas.openxmlformats.org/markup-compatibility/2006">
              <mc:Choice xmlns:v="urn:schemas-microsoft-com:vml" Requires="v">
                <p:oleObj spid="_x0000_s54415" name="公式" r:id="rId11" imgW="342720" imgH="330120" progId="Equation.3">
                  <p:embed/>
                </p:oleObj>
              </mc:Choice>
              <mc:Fallback>
                <p:oleObj name="公式" r:id="rId11" imgW="342720" imgH="33012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4938" y="3500438"/>
                        <a:ext cx="342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7" name="Line 26"/>
          <p:cNvSpPr>
            <a:spLocks noChangeShapeType="1"/>
          </p:cNvSpPr>
          <p:nvPr/>
        </p:nvSpPr>
        <p:spPr bwMode="auto">
          <a:xfrm flipH="1">
            <a:off x="1403350" y="2492375"/>
            <a:ext cx="287338" cy="1225550"/>
          </a:xfrm>
          <a:prstGeom prst="line">
            <a:avLst/>
          </a:prstGeom>
          <a:noFill/>
          <a:ln w="28575">
            <a:solidFill>
              <a:schemeClr val="tx2"/>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28" name="Line 27"/>
          <p:cNvSpPr>
            <a:spLocks noChangeShapeType="1"/>
          </p:cNvSpPr>
          <p:nvPr/>
        </p:nvSpPr>
        <p:spPr bwMode="auto">
          <a:xfrm flipV="1">
            <a:off x="1690688" y="1916113"/>
            <a:ext cx="1728787" cy="576262"/>
          </a:xfrm>
          <a:prstGeom prst="line">
            <a:avLst/>
          </a:prstGeom>
          <a:noFill/>
          <a:ln w="28575">
            <a:solidFill>
              <a:schemeClr val="tx2"/>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295" name="Object 28"/>
          <p:cNvGraphicFramePr>
            <a:graphicFrameLocks noChangeAspect="1"/>
          </p:cNvGraphicFramePr>
          <p:nvPr/>
        </p:nvGraphicFramePr>
        <p:xfrm>
          <a:off x="3348038" y="1628775"/>
          <a:ext cx="330200" cy="406400"/>
        </p:xfrm>
        <a:graphic>
          <a:graphicData uri="http://schemas.openxmlformats.org/presentationml/2006/ole">
            <mc:AlternateContent xmlns:mc="http://schemas.openxmlformats.org/markup-compatibility/2006">
              <mc:Choice xmlns:v="urn:schemas-microsoft-com:vml" Requires="v">
                <p:oleObj spid="_x0000_s54416" name="公式" r:id="rId13" imgW="330120" imgH="406080" progId="Equation.3">
                  <p:embed/>
                </p:oleObj>
              </mc:Choice>
              <mc:Fallback>
                <p:oleObj name="公式" r:id="rId13" imgW="330120" imgH="406080"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48038" y="1628775"/>
                        <a:ext cx="330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29" name="Freeform 29"/>
          <p:cNvSpPr>
            <a:spLocks/>
          </p:cNvSpPr>
          <p:nvPr/>
        </p:nvSpPr>
        <p:spPr bwMode="auto">
          <a:xfrm>
            <a:off x="1582738" y="2482850"/>
            <a:ext cx="107950" cy="441325"/>
          </a:xfrm>
          <a:custGeom>
            <a:avLst/>
            <a:gdLst>
              <a:gd name="T0" fmla="*/ 2147483647 w 68"/>
              <a:gd name="T1" fmla="*/ 0 h 278"/>
              <a:gd name="T2" fmla="*/ 0 w 68"/>
              <a:gd name="T3" fmla="*/ 2147483647 h 278"/>
              <a:gd name="T4" fmla="*/ 0 60000 65536"/>
              <a:gd name="T5" fmla="*/ 0 60000 65536"/>
              <a:gd name="T6" fmla="*/ 0 w 68"/>
              <a:gd name="T7" fmla="*/ 0 h 278"/>
              <a:gd name="T8" fmla="*/ 68 w 68"/>
              <a:gd name="T9" fmla="*/ 278 h 278"/>
            </a:gdLst>
            <a:ahLst/>
            <a:cxnLst>
              <a:cxn ang="T4">
                <a:pos x="T0" y="T1"/>
              </a:cxn>
              <a:cxn ang="T5">
                <a:pos x="T2" y="T3"/>
              </a:cxn>
            </a:cxnLst>
            <a:rect l="T6" t="T7" r="T8" b="T9"/>
            <a:pathLst>
              <a:path w="68" h="278">
                <a:moveTo>
                  <a:pt x="68" y="0"/>
                </a:moveTo>
                <a:lnTo>
                  <a:pt x="0" y="278"/>
                </a:lnTo>
              </a:path>
            </a:pathLst>
          </a:custGeom>
          <a:noFill/>
          <a:ln w="28575">
            <a:solidFill>
              <a:srgbClr val="006600"/>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2330" name="Line 35"/>
          <p:cNvSpPr>
            <a:spLocks noChangeShapeType="1"/>
          </p:cNvSpPr>
          <p:nvPr/>
        </p:nvSpPr>
        <p:spPr bwMode="auto">
          <a:xfrm>
            <a:off x="1690688" y="2492375"/>
            <a:ext cx="504825" cy="360363"/>
          </a:xfrm>
          <a:prstGeom prst="line">
            <a:avLst/>
          </a:prstGeom>
          <a:noFill/>
          <a:ln w="952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2331" name="Group 36"/>
          <p:cNvGrpSpPr>
            <a:grpSpLocks/>
          </p:cNvGrpSpPr>
          <p:nvPr/>
        </p:nvGrpSpPr>
        <p:grpSpPr bwMode="auto">
          <a:xfrm>
            <a:off x="1330325" y="1085850"/>
            <a:ext cx="719138" cy="377825"/>
            <a:chOff x="1565" y="3859"/>
            <a:chExt cx="453" cy="238"/>
          </a:xfrm>
        </p:grpSpPr>
        <p:sp>
          <p:nvSpPr>
            <p:cNvPr id="12345" name="AutoShape 37"/>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2346" name="Freeform 38"/>
            <p:cNvSpPr>
              <a:spLocks/>
            </p:cNvSpPr>
            <p:nvPr/>
          </p:nvSpPr>
          <p:spPr bwMode="auto">
            <a:xfrm rot="-1560000">
              <a:off x="1915" y="3859"/>
              <a:ext cx="45" cy="87"/>
            </a:xfrm>
            <a:custGeom>
              <a:avLst/>
              <a:gdLst>
                <a:gd name="T0" fmla="*/ 0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2296" name="Object 39"/>
          <p:cNvGraphicFramePr>
            <a:graphicFrameLocks noChangeAspect="1"/>
          </p:cNvGraphicFramePr>
          <p:nvPr/>
        </p:nvGraphicFramePr>
        <p:xfrm>
          <a:off x="1979613" y="981075"/>
          <a:ext cx="292100" cy="241300"/>
        </p:xfrm>
        <a:graphic>
          <a:graphicData uri="http://schemas.openxmlformats.org/presentationml/2006/ole">
            <mc:AlternateContent xmlns:mc="http://schemas.openxmlformats.org/markup-compatibility/2006">
              <mc:Choice xmlns:v="urn:schemas-microsoft-com:vml" Requires="v">
                <p:oleObj spid="_x0000_s54417" name="公式" r:id="rId15" imgW="291960" imgH="241200" progId="Equation.3">
                  <p:embed/>
                </p:oleObj>
              </mc:Choice>
              <mc:Fallback>
                <p:oleObj name="公式" r:id="rId15" imgW="291960" imgH="241200" progId="Equation.3">
                  <p:embed/>
                  <p:pic>
                    <p:nvPicPr>
                      <p:cNvPr id="0" name="Object 3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79613" y="981075"/>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40"/>
          <p:cNvGraphicFramePr>
            <a:graphicFrameLocks noChangeAspect="1"/>
          </p:cNvGraphicFramePr>
          <p:nvPr/>
        </p:nvGraphicFramePr>
        <p:xfrm>
          <a:off x="2247900" y="2878138"/>
          <a:ext cx="330200" cy="241300"/>
        </p:xfrm>
        <a:graphic>
          <a:graphicData uri="http://schemas.openxmlformats.org/presentationml/2006/ole">
            <mc:AlternateContent xmlns:mc="http://schemas.openxmlformats.org/markup-compatibility/2006">
              <mc:Choice xmlns:v="urn:schemas-microsoft-com:vml" Requires="v">
                <p:oleObj spid="_x0000_s54418" name="公式" r:id="rId17" imgW="330120" imgH="241200" progId="Equation.3">
                  <p:embed/>
                </p:oleObj>
              </mc:Choice>
              <mc:Fallback>
                <p:oleObj name="公式" r:id="rId17" imgW="330120" imgH="241200" progId="Equation.3">
                  <p:embed/>
                  <p:pic>
                    <p:nvPicPr>
                      <p:cNvPr id="0" name="Object 4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7900" y="2878138"/>
                        <a:ext cx="330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8" name="Object 41"/>
          <p:cNvGraphicFramePr>
            <a:graphicFrameLocks noChangeAspect="1"/>
          </p:cNvGraphicFramePr>
          <p:nvPr/>
        </p:nvGraphicFramePr>
        <p:xfrm>
          <a:off x="1725613" y="2617788"/>
          <a:ext cx="292100" cy="330200"/>
        </p:xfrm>
        <a:graphic>
          <a:graphicData uri="http://schemas.openxmlformats.org/presentationml/2006/ole">
            <mc:AlternateContent xmlns:mc="http://schemas.openxmlformats.org/markup-compatibility/2006">
              <mc:Choice xmlns:v="urn:schemas-microsoft-com:vml" Requires="v">
                <p:oleObj spid="_x0000_s54419" name="公式" r:id="rId19" imgW="291960" imgH="330120" progId="Equation.3">
                  <p:embed/>
                </p:oleObj>
              </mc:Choice>
              <mc:Fallback>
                <p:oleObj name="公式" r:id="rId19" imgW="291960" imgH="330120" progId="Equation.3">
                  <p:embed/>
                  <p:pic>
                    <p:nvPicPr>
                      <p:cNvPr id="0" name="Object 4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725613" y="2617788"/>
                        <a:ext cx="292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2" name="Line 42"/>
          <p:cNvSpPr>
            <a:spLocks noChangeShapeType="1"/>
          </p:cNvSpPr>
          <p:nvPr/>
        </p:nvSpPr>
        <p:spPr bwMode="auto">
          <a:xfrm flipV="1">
            <a:off x="611188" y="908050"/>
            <a:ext cx="0" cy="863600"/>
          </a:xfrm>
          <a:prstGeom prst="line">
            <a:avLst/>
          </a:prstGeom>
          <a:noFill/>
          <a:ln w="3810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299" name="Object 43"/>
          <p:cNvGraphicFramePr>
            <a:graphicFrameLocks noChangeAspect="1"/>
          </p:cNvGraphicFramePr>
          <p:nvPr/>
        </p:nvGraphicFramePr>
        <p:xfrm>
          <a:off x="611188" y="685800"/>
          <a:ext cx="292100" cy="304800"/>
        </p:xfrm>
        <a:graphic>
          <a:graphicData uri="http://schemas.openxmlformats.org/presentationml/2006/ole">
            <mc:AlternateContent xmlns:mc="http://schemas.openxmlformats.org/markup-compatibility/2006">
              <mc:Choice xmlns:v="urn:schemas-microsoft-com:vml" Requires="v">
                <p:oleObj spid="_x0000_s54420" name="公式" r:id="rId21" imgW="291960" imgH="304560" progId="Equation.3">
                  <p:embed/>
                </p:oleObj>
              </mc:Choice>
              <mc:Fallback>
                <p:oleObj name="公式" r:id="rId21" imgW="291960" imgH="304560" progId="Equation.3">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11188" y="685800"/>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4" name="Object 44"/>
          <p:cNvGraphicFramePr>
            <a:graphicFrameLocks noChangeAspect="1"/>
          </p:cNvGraphicFramePr>
          <p:nvPr/>
        </p:nvGraphicFramePr>
        <p:xfrm>
          <a:off x="4144963" y="1052513"/>
          <a:ext cx="1106487" cy="523875"/>
        </p:xfrm>
        <a:graphic>
          <a:graphicData uri="http://schemas.openxmlformats.org/presentationml/2006/ole">
            <mc:AlternateContent xmlns:mc="http://schemas.openxmlformats.org/markup-compatibility/2006">
              <mc:Choice xmlns:v="urn:schemas-microsoft-com:vml" Requires="v">
                <p:oleObj spid="_x0000_s54421" name="公式" r:id="rId23" imgW="1028520" imgH="457200" progId="Equation.3">
                  <p:embed/>
                </p:oleObj>
              </mc:Choice>
              <mc:Fallback>
                <p:oleObj name="公式" r:id="rId23" imgW="1028520" imgH="457200" progId="Equation.3">
                  <p:embed/>
                  <p:pic>
                    <p:nvPicPr>
                      <p:cNvPr id="0" name="Object 4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44963" y="1052513"/>
                        <a:ext cx="1106487"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5" name="Object 45"/>
          <p:cNvGraphicFramePr>
            <a:graphicFrameLocks noChangeAspect="1"/>
          </p:cNvGraphicFramePr>
          <p:nvPr/>
        </p:nvGraphicFramePr>
        <p:xfrm>
          <a:off x="6227763" y="1052513"/>
          <a:ext cx="1120775" cy="523875"/>
        </p:xfrm>
        <a:graphic>
          <a:graphicData uri="http://schemas.openxmlformats.org/presentationml/2006/ole">
            <mc:AlternateContent xmlns:mc="http://schemas.openxmlformats.org/markup-compatibility/2006">
              <mc:Choice xmlns:v="urn:schemas-microsoft-com:vml" Requires="v">
                <p:oleObj spid="_x0000_s54422" name="公式" r:id="rId25" imgW="1041120" imgH="457200" progId="Equation.3">
                  <p:embed/>
                </p:oleObj>
              </mc:Choice>
              <mc:Fallback>
                <p:oleObj name="公式" r:id="rId25" imgW="1041120" imgH="457200" progId="Equation.3">
                  <p:embed/>
                  <p:pic>
                    <p:nvPicPr>
                      <p:cNvPr id="0" name="Object 4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27763" y="1052513"/>
                        <a:ext cx="1120775"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33CC"/>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87" name="Line 47"/>
          <p:cNvSpPr>
            <a:spLocks noChangeShapeType="1"/>
          </p:cNvSpPr>
          <p:nvPr/>
        </p:nvSpPr>
        <p:spPr bwMode="auto">
          <a:xfrm flipV="1">
            <a:off x="2247900" y="2636838"/>
            <a:ext cx="647700" cy="215900"/>
          </a:xfrm>
          <a:prstGeom prst="line">
            <a:avLst/>
          </a:prstGeom>
          <a:noFill/>
          <a:ln w="57150">
            <a:solidFill>
              <a:srgbClr val="FF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3888" name="Object 48"/>
          <p:cNvGraphicFramePr>
            <a:graphicFrameLocks noChangeAspect="1"/>
          </p:cNvGraphicFramePr>
          <p:nvPr/>
        </p:nvGraphicFramePr>
        <p:xfrm>
          <a:off x="2916238" y="2708275"/>
          <a:ext cx="431800" cy="241300"/>
        </p:xfrm>
        <a:graphic>
          <a:graphicData uri="http://schemas.openxmlformats.org/presentationml/2006/ole">
            <mc:AlternateContent xmlns:mc="http://schemas.openxmlformats.org/markup-compatibility/2006">
              <mc:Choice xmlns:v="urn:schemas-microsoft-com:vml" Requires="v">
                <p:oleObj spid="_x0000_s54423" name="公式" r:id="rId27" imgW="431640" imgH="241200" progId="Equation.3">
                  <p:embed/>
                </p:oleObj>
              </mc:Choice>
              <mc:Fallback>
                <p:oleObj name="公式" r:id="rId27" imgW="431640" imgH="241200" progId="Equation.3">
                  <p:embed/>
                  <p:pic>
                    <p:nvPicPr>
                      <p:cNvPr id="0"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16238" y="2708275"/>
                        <a:ext cx="4318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0" name="Object 50"/>
          <p:cNvGraphicFramePr>
            <a:graphicFrameLocks noChangeAspect="1"/>
          </p:cNvGraphicFramePr>
          <p:nvPr/>
        </p:nvGraphicFramePr>
        <p:xfrm>
          <a:off x="3178175" y="2646363"/>
          <a:ext cx="279400" cy="330200"/>
        </p:xfrm>
        <a:graphic>
          <a:graphicData uri="http://schemas.openxmlformats.org/presentationml/2006/ole">
            <mc:AlternateContent xmlns:mc="http://schemas.openxmlformats.org/markup-compatibility/2006">
              <mc:Choice xmlns:v="urn:schemas-microsoft-com:vml" Requires="v">
                <p:oleObj spid="_x0000_s54424" name="公式" r:id="rId29" imgW="279360" imgH="330120" progId="Equation.3">
                  <p:embed/>
                </p:oleObj>
              </mc:Choice>
              <mc:Fallback>
                <p:oleObj name="公式" r:id="rId29" imgW="279360" imgH="330120" progId="Equation.3">
                  <p:embed/>
                  <p:pic>
                    <p:nvPicPr>
                      <p:cNvPr id="0" name="Object 5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78175" y="2646363"/>
                        <a:ext cx="279400" cy="330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1" name="Object 51"/>
          <p:cNvGraphicFramePr>
            <a:graphicFrameLocks noChangeAspect="1"/>
          </p:cNvGraphicFramePr>
          <p:nvPr/>
        </p:nvGraphicFramePr>
        <p:xfrm>
          <a:off x="5292725" y="1125538"/>
          <a:ext cx="825500" cy="330200"/>
        </p:xfrm>
        <a:graphic>
          <a:graphicData uri="http://schemas.openxmlformats.org/presentationml/2006/ole">
            <mc:AlternateContent xmlns:mc="http://schemas.openxmlformats.org/markup-compatibility/2006">
              <mc:Choice xmlns:v="urn:schemas-microsoft-com:vml" Requires="v">
                <p:oleObj spid="_x0000_s54425" name="公式" r:id="rId31" imgW="825480" imgH="330120" progId="Equation.3">
                  <p:embed/>
                </p:oleObj>
              </mc:Choice>
              <mc:Fallback>
                <p:oleObj name="公式" r:id="rId31" imgW="825480" imgH="330120" progId="Equation.3">
                  <p:embed/>
                  <p:pic>
                    <p:nvPicPr>
                      <p:cNvPr id="0"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292725" y="1125538"/>
                        <a:ext cx="8255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2" name="Object 52"/>
          <p:cNvGraphicFramePr>
            <a:graphicFrameLocks noChangeAspect="1"/>
          </p:cNvGraphicFramePr>
          <p:nvPr/>
        </p:nvGraphicFramePr>
        <p:xfrm>
          <a:off x="3924300" y="2986088"/>
          <a:ext cx="711200" cy="457200"/>
        </p:xfrm>
        <a:graphic>
          <a:graphicData uri="http://schemas.openxmlformats.org/presentationml/2006/ole">
            <mc:AlternateContent xmlns:mc="http://schemas.openxmlformats.org/markup-compatibility/2006">
              <mc:Choice xmlns:v="urn:schemas-microsoft-com:vml" Requires="v">
                <p:oleObj spid="_x0000_s54426" name="公式" r:id="rId33" imgW="711000" imgH="457200" progId="Equation.3">
                  <p:embed/>
                </p:oleObj>
              </mc:Choice>
              <mc:Fallback>
                <p:oleObj name="公式" r:id="rId33" imgW="711000" imgH="457200" progId="Equation.3">
                  <p:embed/>
                  <p:pic>
                    <p:nvPicPr>
                      <p:cNvPr id="0" name="Object 5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24300" y="2986088"/>
                        <a:ext cx="711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3" name="Object 53"/>
          <p:cNvGraphicFramePr>
            <a:graphicFrameLocks noChangeAspect="1"/>
          </p:cNvGraphicFramePr>
          <p:nvPr/>
        </p:nvGraphicFramePr>
        <p:xfrm>
          <a:off x="4643438" y="2986088"/>
          <a:ext cx="1041400" cy="457200"/>
        </p:xfrm>
        <a:graphic>
          <a:graphicData uri="http://schemas.openxmlformats.org/presentationml/2006/ole">
            <mc:AlternateContent xmlns:mc="http://schemas.openxmlformats.org/markup-compatibility/2006">
              <mc:Choice xmlns:v="urn:schemas-microsoft-com:vml" Requires="v">
                <p:oleObj spid="_x0000_s54427" name="公式" r:id="rId35" imgW="1041120" imgH="457200" progId="Equation.3">
                  <p:embed/>
                </p:oleObj>
              </mc:Choice>
              <mc:Fallback>
                <p:oleObj name="公式" r:id="rId35" imgW="1041120" imgH="457200" progId="Equation.3">
                  <p:embed/>
                  <p:pic>
                    <p:nvPicPr>
                      <p:cNvPr id="0" name="Object 5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43438" y="2986088"/>
                        <a:ext cx="1041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4" name="Object 54"/>
          <p:cNvGraphicFramePr>
            <a:graphicFrameLocks noChangeAspect="1"/>
          </p:cNvGraphicFramePr>
          <p:nvPr/>
        </p:nvGraphicFramePr>
        <p:xfrm>
          <a:off x="6084888" y="2986088"/>
          <a:ext cx="647700" cy="393700"/>
        </p:xfrm>
        <a:graphic>
          <a:graphicData uri="http://schemas.openxmlformats.org/presentationml/2006/ole">
            <mc:AlternateContent xmlns:mc="http://schemas.openxmlformats.org/markup-compatibility/2006">
              <mc:Choice xmlns:v="urn:schemas-microsoft-com:vml" Requires="v">
                <p:oleObj spid="_x0000_s54428" name="公式" r:id="rId37" imgW="672840" imgH="393480" progId="Equation.3">
                  <p:embed/>
                </p:oleObj>
              </mc:Choice>
              <mc:Fallback>
                <p:oleObj name="公式" r:id="rId37" imgW="672840" imgH="393480" progId="Equation.3">
                  <p:embed/>
                  <p:pic>
                    <p:nvPicPr>
                      <p:cNvPr id="0" name="Object 5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084888" y="2986088"/>
                        <a:ext cx="647700" cy="3937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5" name="Object 55"/>
          <p:cNvGraphicFramePr>
            <a:graphicFrameLocks noChangeAspect="1"/>
          </p:cNvGraphicFramePr>
          <p:nvPr/>
        </p:nvGraphicFramePr>
        <p:xfrm>
          <a:off x="5795963" y="2986088"/>
          <a:ext cx="939800" cy="393700"/>
        </p:xfrm>
        <a:graphic>
          <a:graphicData uri="http://schemas.openxmlformats.org/presentationml/2006/ole">
            <mc:AlternateContent xmlns:mc="http://schemas.openxmlformats.org/markup-compatibility/2006">
              <mc:Choice xmlns:v="urn:schemas-microsoft-com:vml" Requires="v">
                <p:oleObj spid="_x0000_s54429" name="公式" r:id="rId39" imgW="939600" imgH="393480" progId="Equation.3">
                  <p:embed/>
                </p:oleObj>
              </mc:Choice>
              <mc:Fallback>
                <p:oleObj name="公式" r:id="rId39" imgW="939600" imgH="393480" progId="Equation.3">
                  <p:embed/>
                  <p:pic>
                    <p:nvPicPr>
                      <p:cNvPr id="0" name="Object 5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5963" y="2986088"/>
                        <a:ext cx="939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6" name="Object 56"/>
          <p:cNvGraphicFramePr>
            <a:graphicFrameLocks noChangeAspect="1"/>
          </p:cNvGraphicFramePr>
          <p:nvPr/>
        </p:nvGraphicFramePr>
        <p:xfrm>
          <a:off x="7164388" y="3057525"/>
          <a:ext cx="280987" cy="304800"/>
        </p:xfrm>
        <a:graphic>
          <a:graphicData uri="http://schemas.openxmlformats.org/presentationml/2006/ole">
            <mc:AlternateContent xmlns:mc="http://schemas.openxmlformats.org/markup-compatibility/2006">
              <mc:Choice xmlns:v="urn:schemas-microsoft-com:vml" Requires="v">
                <p:oleObj spid="_x0000_s54430" name="公式" r:id="rId41" imgW="291960" imgH="304560" progId="Equation.3">
                  <p:embed/>
                </p:oleObj>
              </mc:Choice>
              <mc:Fallback>
                <p:oleObj name="公式" r:id="rId41" imgW="291960" imgH="304560" progId="Equation.3">
                  <p:embed/>
                  <p:pic>
                    <p:nvPicPr>
                      <p:cNvPr id="0" name="Object 56"/>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164388" y="3057525"/>
                        <a:ext cx="280987" cy="304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7" name="Text Box 57"/>
          <p:cNvSpPr txBox="1">
            <a:spLocks noChangeArrowheads="1"/>
          </p:cNvSpPr>
          <p:nvPr/>
        </p:nvSpPr>
        <p:spPr bwMode="auto">
          <a:xfrm>
            <a:off x="3348038" y="4724400"/>
            <a:ext cx="529272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med" len="lg"/>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由于参考系的旋转和质点对旋转参考系又有相对运动而产生的</a:t>
            </a:r>
          </a:p>
        </p:txBody>
      </p:sp>
      <p:graphicFrame>
        <p:nvGraphicFramePr>
          <p:cNvPr id="163899" name="Object 59"/>
          <p:cNvGraphicFramePr>
            <a:graphicFrameLocks noChangeAspect="1"/>
          </p:cNvGraphicFramePr>
          <p:nvPr/>
        </p:nvGraphicFramePr>
        <p:xfrm>
          <a:off x="7654925" y="2986088"/>
          <a:ext cx="733425" cy="457200"/>
        </p:xfrm>
        <a:graphic>
          <a:graphicData uri="http://schemas.openxmlformats.org/presentationml/2006/ole">
            <mc:AlternateContent xmlns:mc="http://schemas.openxmlformats.org/markup-compatibility/2006">
              <mc:Choice xmlns:v="urn:schemas-microsoft-com:vml" Requires="v">
                <p:oleObj spid="_x0000_s54431" name="公式" r:id="rId43" imgW="761760" imgH="457200" progId="Equation.3">
                  <p:embed/>
                </p:oleObj>
              </mc:Choice>
              <mc:Fallback>
                <p:oleObj name="公式" r:id="rId43" imgW="761760" imgH="457200" progId="Equation.3">
                  <p:embed/>
                  <p:pic>
                    <p:nvPicPr>
                      <p:cNvPr id="0" name="Object 59"/>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654925" y="2986088"/>
                        <a:ext cx="733425" cy="457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0" name="Object 60"/>
          <p:cNvGraphicFramePr>
            <a:graphicFrameLocks noChangeAspect="1"/>
          </p:cNvGraphicFramePr>
          <p:nvPr/>
        </p:nvGraphicFramePr>
        <p:xfrm>
          <a:off x="7451725" y="3128963"/>
          <a:ext cx="203200" cy="228600"/>
        </p:xfrm>
        <a:graphic>
          <a:graphicData uri="http://schemas.openxmlformats.org/presentationml/2006/ole">
            <mc:AlternateContent xmlns:mc="http://schemas.openxmlformats.org/markup-compatibility/2006">
              <mc:Choice xmlns:v="urn:schemas-microsoft-com:vml" Requires="v">
                <p:oleObj spid="_x0000_s54432" name="公式" r:id="rId45" imgW="203040" imgH="228600" progId="Equation.3">
                  <p:embed/>
                </p:oleObj>
              </mc:Choice>
              <mc:Fallback>
                <p:oleObj name="公式" r:id="rId45" imgW="203040" imgH="228600" progId="Equation.3">
                  <p:embed/>
                  <p:pic>
                    <p:nvPicPr>
                      <p:cNvPr id="0" name="Object 6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451725" y="3128963"/>
                        <a:ext cx="2032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01" name="Object 61"/>
          <p:cNvGraphicFramePr>
            <a:graphicFrameLocks noChangeAspect="1"/>
          </p:cNvGraphicFramePr>
          <p:nvPr/>
        </p:nvGraphicFramePr>
        <p:xfrm>
          <a:off x="6732588" y="3057525"/>
          <a:ext cx="482600" cy="304800"/>
        </p:xfrm>
        <a:graphic>
          <a:graphicData uri="http://schemas.openxmlformats.org/presentationml/2006/ole">
            <mc:AlternateContent xmlns:mc="http://schemas.openxmlformats.org/markup-compatibility/2006">
              <mc:Choice xmlns:v="urn:schemas-microsoft-com:vml" Requires="v">
                <p:oleObj spid="_x0000_s54433" name="公式" r:id="rId47" imgW="482400" imgH="304560" progId="Equation.3">
                  <p:embed/>
                </p:oleObj>
              </mc:Choice>
              <mc:Fallback>
                <p:oleObj name="公式" r:id="rId47" imgW="482400" imgH="304560" progId="Equation.3">
                  <p:embed/>
                  <p:pic>
                    <p:nvPicPr>
                      <p:cNvPr id="0" name="Object 6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732588" y="3057525"/>
                        <a:ext cx="482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69"/>
          <p:cNvGrpSpPr>
            <a:grpSpLocks/>
          </p:cNvGrpSpPr>
          <p:nvPr/>
        </p:nvGrpSpPr>
        <p:grpSpPr bwMode="auto">
          <a:xfrm>
            <a:off x="685800" y="4025900"/>
            <a:ext cx="2303463" cy="1058863"/>
            <a:chOff x="432" y="2536"/>
            <a:chExt cx="1451" cy="667"/>
          </a:xfrm>
        </p:grpSpPr>
        <p:sp>
          <p:nvSpPr>
            <p:cNvPr id="12340" name="Line 62"/>
            <p:cNvSpPr>
              <a:spLocks noChangeShapeType="1"/>
            </p:cNvSpPr>
            <p:nvPr/>
          </p:nvSpPr>
          <p:spPr bwMode="auto">
            <a:xfrm flipV="1">
              <a:off x="1475" y="3035"/>
              <a:ext cx="408" cy="136"/>
            </a:xfrm>
            <a:prstGeom prst="line">
              <a:avLst/>
            </a:prstGeom>
            <a:noFill/>
            <a:ln w="57150">
              <a:solidFill>
                <a:srgbClr val="FF00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2341" name="Oval 63"/>
            <p:cNvSpPr>
              <a:spLocks noChangeArrowheads="1"/>
            </p:cNvSpPr>
            <p:nvPr/>
          </p:nvSpPr>
          <p:spPr bwMode="auto">
            <a:xfrm>
              <a:off x="432" y="2536"/>
              <a:ext cx="1406" cy="667"/>
            </a:xfrm>
            <a:prstGeom prst="ellipse">
              <a:avLst/>
            </a:prstGeom>
            <a:noFill/>
            <a:ln w="9525">
              <a:solidFill>
                <a:srgbClr val="008000"/>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2342" name="Line 64"/>
            <p:cNvSpPr>
              <a:spLocks noChangeShapeType="1"/>
            </p:cNvSpPr>
            <p:nvPr/>
          </p:nvSpPr>
          <p:spPr bwMode="auto">
            <a:xfrm>
              <a:off x="1158" y="2931"/>
              <a:ext cx="318" cy="227"/>
            </a:xfrm>
            <a:prstGeom prst="line">
              <a:avLst/>
            </a:prstGeom>
            <a:noFill/>
            <a:ln w="952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2317" name="Object 65"/>
            <p:cNvGraphicFramePr>
              <a:graphicFrameLocks noChangeAspect="1"/>
            </p:cNvGraphicFramePr>
            <p:nvPr/>
          </p:nvGraphicFramePr>
          <p:xfrm>
            <a:off x="1112" y="2989"/>
            <a:ext cx="176" cy="208"/>
          </p:xfrm>
          <a:graphic>
            <a:graphicData uri="http://schemas.openxmlformats.org/presentationml/2006/ole">
              <mc:AlternateContent xmlns:mc="http://schemas.openxmlformats.org/markup-compatibility/2006">
                <mc:Choice xmlns:v="urn:schemas-microsoft-com:vml" Requires="v">
                  <p:oleObj spid="_x0000_s54434" name="公式" r:id="rId49" imgW="279360" imgH="330120" progId="Equation.3">
                    <p:embed/>
                  </p:oleObj>
                </mc:Choice>
                <mc:Fallback>
                  <p:oleObj name="公式" r:id="rId49" imgW="279360" imgH="330120" progId="Equation.3">
                    <p:embed/>
                    <p:pic>
                      <p:nvPicPr>
                        <p:cNvPr id="0" name="Object 65"/>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12" y="2989"/>
                          <a:ext cx="176" cy="20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43" name="Line 66"/>
            <p:cNvSpPr>
              <a:spLocks noChangeShapeType="1"/>
            </p:cNvSpPr>
            <p:nvPr/>
          </p:nvSpPr>
          <p:spPr bwMode="auto">
            <a:xfrm flipV="1">
              <a:off x="1475" y="2626"/>
              <a:ext cx="0" cy="544"/>
            </a:xfrm>
            <a:prstGeom prst="line">
              <a:avLst/>
            </a:prstGeom>
            <a:noFill/>
            <a:ln w="3810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2344" name="Oval 67"/>
            <p:cNvSpPr>
              <a:spLocks noChangeArrowheads="1"/>
            </p:cNvSpPr>
            <p:nvPr/>
          </p:nvSpPr>
          <p:spPr bwMode="auto">
            <a:xfrm>
              <a:off x="1460" y="3131"/>
              <a:ext cx="46" cy="54"/>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2318" name="Object 68"/>
            <p:cNvGraphicFramePr>
              <a:graphicFrameLocks noChangeAspect="1"/>
            </p:cNvGraphicFramePr>
            <p:nvPr/>
          </p:nvGraphicFramePr>
          <p:xfrm>
            <a:off x="1475" y="2536"/>
            <a:ext cx="184" cy="192"/>
          </p:xfrm>
          <a:graphic>
            <a:graphicData uri="http://schemas.openxmlformats.org/presentationml/2006/ole">
              <mc:AlternateContent xmlns:mc="http://schemas.openxmlformats.org/markup-compatibility/2006">
                <mc:Choice xmlns:v="urn:schemas-microsoft-com:vml" Requires="v">
                  <p:oleObj spid="_x0000_s54435" name="公式" r:id="rId51" imgW="291960" imgH="304560" progId="Equation.3">
                    <p:embed/>
                  </p:oleObj>
                </mc:Choice>
                <mc:Fallback>
                  <p:oleObj name="公式" r:id="rId51" imgW="291960" imgH="304560" progId="Equation.3">
                    <p:embed/>
                    <p:pic>
                      <p:nvPicPr>
                        <p:cNvPr id="0" name="Object 6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75" y="2536"/>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3922" name="AutoShape 82"/>
          <p:cNvSpPr>
            <a:spLocks noChangeArrowheads="1"/>
          </p:cNvSpPr>
          <p:nvPr/>
        </p:nvSpPr>
        <p:spPr bwMode="auto">
          <a:xfrm rot="5400000">
            <a:off x="1497807" y="4167981"/>
            <a:ext cx="1187450" cy="503237"/>
          </a:xfrm>
          <a:prstGeom prst="parallelogram">
            <a:avLst>
              <a:gd name="adj" fmla="val 69730"/>
            </a:avLst>
          </a:prstGeom>
          <a:gradFill rotWithShape="1">
            <a:gsLst>
              <a:gs pos="0">
                <a:schemeClr val="folHlink">
                  <a:alpha val="41000"/>
                </a:schemeClr>
              </a:gs>
              <a:gs pos="100000">
                <a:schemeClr val="folHlink">
                  <a:gamma/>
                  <a:shade val="46275"/>
                  <a:invGamma/>
                  <a:alpha val="41000"/>
                </a:schemeClr>
              </a:gs>
            </a:gsLst>
            <a:lin ang="5400000" scaled="1"/>
          </a:gradFill>
          <a:ln w="9525">
            <a:noFill/>
            <a:miter lim="800000"/>
            <a:headEnd/>
            <a:tailEnd/>
          </a:ln>
          <a:effectLst/>
        </p:spPr>
        <p:txBody>
          <a:bodyPr wrap="none" anchor="ctr"/>
          <a:lstStyle/>
          <a:p>
            <a:pPr>
              <a:defRPr/>
            </a:pPr>
            <a:endParaRPr lang="zh-CN" altLang="en-US"/>
          </a:p>
        </p:txBody>
      </p:sp>
      <p:graphicFrame>
        <p:nvGraphicFramePr>
          <p:cNvPr id="163923" name="Object 83"/>
          <p:cNvGraphicFramePr>
            <a:graphicFrameLocks noChangeAspect="1"/>
          </p:cNvGraphicFramePr>
          <p:nvPr/>
        </p:nvGraphicFramePr>
        <p:xfrm>
          <a:off x="4284663" y="1989138"/>
          <a:ext cx="2636837" cy="431800"/>
        </p:xfrm>
        <a:graphic>
          <a:graphicData uri="http://schemas.openxmlformats.org/presentationml/2006/ole">
            <mc:AlternateContent xmlns:mc="http://schemas.openxmlformats.org/markup-compatibility/2006">
              <mc:Choice xmlns:v="urn:schemas-microsoft-com:vml" Requires="v">
                <p:oleObj spid="_x0000_s54436" name="公式" r:id="rId52" imgW="2019240" imgH="330120" progId="Equation.3">
                  <p:embed/>
                </p:oleObj>
              </mc:Choice>
              <mc:Fallback>
                <p:oleObj name="公式" r:id="rId52" imgW="2019240" imgH="330120" progId="Equation.3">
                  <p:embed/>
                  <p:pic>
                    <p:nvPicPr>
                      <p:cNvPr id="0" name="Object 83"/>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284663" y="1989138"/>
                        <a:ext cx="2636837" cy="431800"/>
                      </a:xfrm>
                      <a:prstGeom prst="rect">
                        <a:avLst/>
                      </a:prstGeom>
                      <a:solidFill>
                        <a:schemeClr val="folHlink"/>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924" name="Object 84"/>
          <p:cNvGraphicFramePr>
            <a:graphicFrameLocks noChangeAspect="1"/>
          </p:cNvGraphicFramePr>
          <p:nvPr/>
        </p:nvGraphicFramePr>
        <p:xfrm>
          <a:off x="3851275" y="3933825"/>
          <a:ext cx="3614738" cy="446088"/>
        </p:xfrm>
        <a:graphic>
          <a:graphicData uri="http://schemas.openxmlformats.org/presentationml/2006/ole">
            <mc:AlternateContent xmlns:mc="http://schemas.openxmlformats.org/markup-compatibility/2006">
              <mc:Choice xmlns:v="urn:schemas-microsoft-com:vml" Requires="v">
                <p:oleObj spid="_x0000_s54437" name="公式" r:id="rId54" imgW="3187440" imgH="393480" progId="Equation.3">
                  <p:embed/>
                </p:oleObj>
              </mc:Choice>
              <mc:Fallback>
                <p:oleObj name="公式" r:id="rId54" imgW="3187440" imgH="393480" progId="Equation.3">
                  <p:embed/>
                  <p:pic>
                    <p:nvPicPr>
                      <p:cNvPr id="0" name="Object 8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3851275" y="3933825"/>
                        <a:ext cx="3614738" cy="446088"/>
                      </a:xfrm>
                      <a:prstGeom prst="rect">
                        <a:avLst/>
                      </a:prstGeom>
                      <a:solidFill>
                        <a:srgbClr val="00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5" name="Object 85"/>
          <p:cNvGraphicFramePr>
            <a:graphicFrameLocks noChangeAspect="1"/>
          </p:cNvGraphicFramePr>
          <p:nvPr/>
        </p:nvGraphicFramePr>
        <p:xfrm>
          <a:off x="2155825" y="2532063"/>
          <a:ext cx="292100" cy="304800"/>
        </p:xfrm>
        <a:graphic>
          <a:graphicData uri="http://schemas.openxmlformats.org/presentationml/2006/ole">
            <mc:AlternateContent xmlns:mc="http://schemas.openxmlformats.org/markup-compatibility/2006">
              <mc:Choice xmlns:v="urn:schemas-microsoft-com:vml" Requires="v">
                <p:oleObj spid="_x0000_s54438" name="公式" r:id="rId56" imgW="291960" imgH="304560" progId="Equation.3">
                  <p:embed/>
                </p:oleObj>
              </mc:Choice>
              <mc:Fallback>
                <p:oleObj name="公式" r:id="rId56" imgW="291960" imgH="304560" progId="Equation.3">
                  <p:embed/>
                  <p:pic>
                    <p:nvPicPr>
                      <p:cNvPr id="0" name="Object 85"/>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2155825" y="2532063"/>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93"/>
          <p:cNvGrpSpPr>
            <a:grpSpLocks/>
          </p:cNvGrpSpPr>
          <p:nvPr/>
        </p:nvGrpSpPr>
        <p:grpSpPr bwMode="auto">
          <a:xfrm>
            <a:off x="1403350" y="4235450"/>
            <a:ext cx="1223963" cy="579438"/>
            <a:chOff x="884" y="2614"/>
            <a:chExt cx="771" cy="365"/>
          </a:xfrm>
        </p:grpSpPr>
        <p:graphicFrame>
          <p:nvGraphicFramePr>
            <p:cNvPr id="12316" name="Object 90"/>
            <p:cNvGraphicFramePr>
              <a:graphicFrameLocks noChangeAspect="1"/>
            </p:cNvGraphicFramePr>
            <p:nvPr/>
          </p:nvGraphicFramePr>
          <p:xfrm>
            <a:off x="884" y="2795"/>
            <a:ext cx="272" cy="181"/>
          </p:xfrm>
          <a:graphic>
            <a:graphicData uri="http://schemas.openxmlformats.org/presentationml/2006/ole">
              <mc:AlternateContent xmlns:mc="http://schemas.openxmlformats.org/markup-compatibility/2006">
                <mc:Choice xmlns:v="urn:schemas-microsoft-com:vml" Requires="v">
                  <p:oleObj spid="_x0000_s54439" name="公式" r:id="rId58" imgW="571320" imgH="380880" progId="Equation.3">
                    <p:embed/>
                  </p:oleObj>
                </mc:Choice>
                <mc:Fallback>
                  <p:oleObj name="公式" r:id="rId58" imgW="571320" imgH="380880" progId="Equation.3">
                    <p:embed/>
                    <p:pic>
                      <p:nvPicPr>
                        <p:cNvPr id="0" name="Object 90"/>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884" y="2795"/>
                          <a:ext cx="272" cy="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39" name="Text Box 92"/>
            <p:cNvSpPr txBox="1">
              <a:spLocks noChangeArrowheads="1"/>
            </p:cNvSpPr>
            <p:nvPr/>
          </p:nvSpPr>
          <p:spPr bwMode="auto">
            <a:xfrm>
              <a:off x="1066" y="2614"/>
              <a:ext cx="589"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solidFill>
                    <a:srgbClr val="FF3399"/>
                  </a:solidFill>
                </a:rPr>
                <a:t>.</a:t>
              </a:r>
            </a:p>
          </p:txBody>
        </p:sp>
      </p:grpSp>
      <p:sp>
        <p:nvSpPr>
          <p:cNvPr id="12338" name="Oval 34"/>
          <p:cNvSpPr>
            <a:spLocks noChangeArrowheads="1"/>
          </p:cNvSpPr>
          <p:nvPr/>
        </p:nvSpPr>
        <p:spPr bwMode="auto">
          <a:xfrm>
            <a:off x="2181225" y="2828925"/>
            <a:ext cx="71438" cy="71438"/>
          </a:xfrm>
          <a:prstGeom prst="ellipse">
            <a:avLst/>
          </a:prstGeom>
          <a:solidFill>
            <a:srgbClr val="FF0000"/>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84"/>
                                        </p:tgtEl>
                                        <p:attrNameLst>
                                          <p:attrName>style.visibility</p:attrName>
                                        </p:attrNameLst>
                                      </p:cBhvr>
                                      <p:to>
                                        <p:strVal val="visible"/>
                                      </p:to>
                                    </p:set>
                                    <p:animEffect transition="in" filter="blinds(horizontal)">
                                      <p:cBhvr>
                                        <p:cTn id="7" dur="500"/>
                                        <p:tgtEl>
                                          <p:spTgt spid="1638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87"/>
                                        </p:tgtEl>
                                        <p:attrNameLst>
                                          <p:attrName>style.visibility</p:attrName>
                                        </p:attrNameLst>
                                      </p:cBhvr>
                                      <p:to>
                                        <p:strVal val="visible"/>
                                      </p:to>
                                    </p:set>
                                    <p:animEffect transition="in" filter="wipe(left)">
                                      <p:cBhvr>
                                        <p:cTn id="12" dur="500"/>
                                        <p:tgtEl>
                                          <p:spTgt spid="1638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3888"/>
                                        </p:tgtEl>
                                        <p:attrNameLst>
                                          <p:attrName>style.visibility</p:attrName>
                                        </p:attrNameLst>
                                      </p:cBhvr>
                                      <p:to>
                                        <p:strVal val="visible"/>
                                      </p:to>
                                    </p:set>
                                    <p:animEffect transition="in" filter="blinds(horizontal)">
                                      <p:cBhvr>
                                        <p:cTn id="17" dur="500"/>
                                        <p:tgtEl>
                                          <p:spTgt spid="1638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3890"/>
                                        </p:tgtEl>
                                        <p:attrNameLst>
                                          <p:attrName>style.visibility</p:attrName>
                                        </p:attrNameLst>
                                      </p:cBhvr>
                                      <p:to>
                                        <p:strVal val="visible"/>
                                      </p:to>
                                    </p:set>
                                    <p:animEffect transition="in" filter="blinds(horizontal)">
                                      <p:cBhvr>
                                        <p:cTn id="22" dur="500"/>
                                        <p:tgtEl>
                                          <p:spTgt spid="1638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63922"/>
                                        </p:tgtEl>
                                        <p:attrNameLst>
                                          <p:attrName>style.visibility</p:attrName>
                                        </p:attrNameLst>
                                      </p:cBhvr>
                                      <p:to>
                                        <p:strVal val="visible"/>
                                      </p:to>
                                    </p:set>
                                    <p:animEffect transition="in" filter="blinds(horizontal)">
                                      <p:cBhvr>
                                        <p:cTn id="37" dur="500"/>
                                        <p:tgtEl>
                                          <p:spTgt spid="1639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63891"/>
                                        </p:tgtEl>
                                        <p:attrNameLst>
                                          <p:attrName>style.visibility</p:attrName>
                                        </p:attrNameLst>
                                      </p:cBhvr>
                                      <p:to>
                                        <p:strVal val="visible"/>
                                      </p:to>
                                    </p:set>
                                    <p:animEffect transition="in" filter="blinds(horizontal)">
                                      <p:cBhvr>
                                        <p:cTn id="42" dur="500"/>
                                        <p:tgtEl>
                                          <p:spTgt spid="16389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63885"/>
                                        </p:tgtEl>
                                        <p:attrNameLst>
                                          <p:attrName>style.visibility</p:attrName>
                                        </p:attrNameLst>
                                      </p:cBhvr>
                                      <p:to>
                                        <p:strVal val="visible"/>
                                      </p:to>
                                    </p:set>
                                    <p:animEffect transition="in" filter="blinds(horizontal)">
                                      <p:cBhvr>
                                        <p:cTn id="47" dur="500"/>
                                        <p:tgtEl>
                                          <p:spTgt spid="16388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63892"/>
                                        </p:tgtEl>
                                        <p:attrNameLst>
                                          <p:attrName>style.visibility</p:attrName>
                                        </p:attrNameLst>
                                      </p:cBhvr>
                                      <p:to>
                                        <p:strVal val="visible"/>
                                      </p:to>
                                    </p:set>
                                    <p:animEffect transition="in" filter="blinds(horizontal)">
                                      <p:cBhvr>
                                        <p:cTn id="52" dur="500"/>
                                        <p:tgtEl>
                                          <p:spTgt spid="16389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63893"/>
                                        </p:tgtEl>
                                        <p:attrNameLst>
                                          <p:attrName>style.visibility</p:attrName>
                                        </p:attrNameLst>
                                      </p:cBhvr>
                                      <p:to>
                                        <p:strVal val="visible"/>
                                      </p:to>
                                    </p:set>
                                    <p:animEffect transition="in" filter="blinds(horizontal)">
                                      <p:cBhvr>
                                        <p:cTn id="57" dur="500"/>
                                        <p:tgtEl>
                                          <p:spTgt spid="1638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63894"/>
                                        </p:tgtEl>
                                        <p:attrNameLst>
                                          <p:attrName>style.visibility</p:attrName>
                                        </p:attrNameLst>
                                      </p:cBhvr>
                                      <p:to>
                                        <p:strVal val="visible"/>
                                      </p:to>
                                    </p:set>
                                    <p:animEffect transition="in" filter="blinds(horizontal)">
                                      <p:cBhvr>
                                        <p:cTn id="62" dur="500"/>
                                        <p:tgtEl>
                                          <p:spTgt spid="16389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63895"/>
                                        </p:tgtEl>
                                        <p:attrNameLst>
                                          <p:attrName>style.visibility</p:attrName>
                                        </p:attrNameLst>
                                      </p:cBhvr>
                                      <p:to>
                                        <p:strVal val="visible"/>
                                      </p:to>
                                    </p:set>
                                    <p:animEffect transition="in" filter="blinds(horizontal)">
                                      <p:cBhvr>
                                        <p:cTn id="67" dur="500"/>
                                        <p:tgtEl>
                                          <p:spTgt spid="16389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63897"/>
                                        </p:tgtEl>
                                        <p:attrNameLst>
                                          <p:attrName>style.visibility</p:attrName>
                                        </p:attrNameLst>
                                      </p:cBhvr>
                                      <p:to>
                                        <p:strVal val="visible"/>
                                      </p:to>
                                    </p:set>
                                    <p:animEffect transition="in" filter="blinds(horizontal)">
                                      <p:cBhvr>
                                        <p:cTn id="72" dur="500"/>
                                        <p:tgtEl>
                                          <p:spTgt spid="16389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63896"/>
                                        </p:tgtEl>
                                        <p:attrNameLst>
                                          <p:attrName>style.visibility</p:attrName>
                                        </p:attrNameLst>
                                      </p:cBhvr>
                                      <p:to>
                                        <p:strVal val="visible"/>
                                      </p:to>
                                    </p:set>
                                    <p:animEffect transition="in" filter="blinds(horizontal)">
                                      <p:cBhvr>
                                        <p:cTn id="77" dur="500"/>
                                        <p:tgtEl>
                                          <p:spTgt spid="16389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63899"/>
                                        </p:tgtEl>
                                        <p:attrNameLst>
                                          <p:attrName>style.visibility</p:attrName>
                                        </p:attrNameLst>
                                      </p:cBhvr>
                                      <p:to>
                                        <p:strVal val="visible"/>
                                      </p:to>
                                    </p:set>
                                    <p:animEffect transition="in" filter="blinds(horizontal)">
                                      <p:cBhvr>
                                        <p:cTn id="82" dur="500"/>
                                        <p:tgtEl>
                                          <p:spTgt spid="16389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3" fill="hold" nodeType="clickEffect">
                                  <p:stCondLst>
                                    <p:cond delay="0"/>
                                  </p:stCondLst>
                                  <p:childTnLst>
                                    <p:set>
                                      <p:cBhvr>
                                        <p:cTn id="86" dur="1" fill="hold">
                                          <p:stCondLst>
                                            <p:cond delay="0"/>
                                          </p:stCondLst>
                                        </p:cTn>
                                        <p:tgtEl>
                                          <p:spTgt spid="163900"/>
                                        </p:tgtEl>
                                        <p:attrNameLst>
                                          <p:attrName>style.visibility</p:attrName>
                                        </p:attrNameLst>
                                      </p:cBhvr>
                                      <p:to>
                                        <p:strVal val="visible"/>
                                      </p:to>
                                    </p:set>
                                    <p:anim calcmode="lin" valueType="num">
                                      <p:cBhvr additive="base">
                                        <p:cTn id="87" dur="2000" fill="hold"/>
                                        <p:tgtEl>
                                          <p:spTgt spid="163900"/>
                                        </p:tgtEl>
                                        <p:attrNameLst>
                                          <p:attrName>ppt_x</p:attrName>
                                        </p:attrNameLst>
                                      </p:cBhvr>
                                      <p:tavLst>
                                        <p:tav tm="0">
                                          <p:val>
                                            <p:strVal val="1+#ppt_w/2"/>
                                          </p:val>
                                        </p:tav>
                                        <p:tav tm="100000">
                                          <p:val>
                                            <p:strVal val="#ppt_x"/>
                                          </p:val>
                                        </p:tav>
                                      </p:tavLst>
                                    </p:anim>
                                    <p:anim calcmode="lin" valueType="num">
                                      <p:cBhvr additive="base">
                                        <p:cTn id="88" dur="2000" fill="hold"/>
                                        <p:tgtEl>
                                          <p:spTgt spid="163900"/>
                                        </p:tgtEl>
                                        <p:attrNameLst>
                                          <p:attrName>ppt_y</p:attrName>
                                        </p:attrNameLst>
                                      </p:cBhvr>
                                      <p:tavLst>
                                        <p:tav tm="0">
                                          <p:val>
                                            <p:strVal val="0-#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163901"/>
                                        </p:tgtEl>
                                        <p:attrNameLst>
                                          <p:attrName>style.visibility</p:attrName>
                                        </p:attrNameLst>
                                      </p:cBhvr>
                                      <p:to>
                                        <p:strVal val="visible"/>
                                      </p:to>
                                    </p:set>
                                    <p:animEffect transition="in" filter="blinds(horizontal)">
                                      <p:cBhvr>
                                        <p:cTn id="93" dur="500"/>
                                        <p:tgtEl>
                                          <p:spTgt spid="16390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163923"/>
                                        </p:tgtEl>
                                        <p:attrNameLst>
                                          <p:attrName>style.visibility</p:attrName>
                                        </p:attrNameLst>
                                      </p:cBhvr>
                                      <p:to>
                                        <p:strVal val="visible"/>
                                      </p:to>
                                    </p:set>
                                    <p:animEffect transition="in" filter="blinds(horizontal)">
                                      <p:cBhvr>
                                        <p:cTn id="98" dur="500"/>
                                        <p:tgtEl>
                                          <p:spTgt spid="16392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163924"/>
                                        </p:tgtEl>
                                        <p:attrNameLst>
                                          <p:attrName>style.visibility</p:attrName>
                                        </p:attrNameLst>
                                      </p:cBhvr>
                                      <p:to>
                                        <p:strVal val="visible"/>
                                      </p:to>
                                    </p:set>
                                    <p:animEffect transition="in" filter="blinds(horizontal)">
                                      <p:cBhvr>
                                        <p:cTn id="103" dur="500"/>
                                        <p:tgtEl>
                                          <p:spTgt spid="1639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7" grpId="0" animBg="1"/>
      <p:bldP spid="163897" grpId="0"/>
      <p:bldP spid="1639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灯片编号占位符 3"/>
          <p:cNvSpPr>
            <a:spLocks noGrp="1"/>
          </p:cNvSpPr>
          <p:nvPr>
            <p:ph type="sldNum" sz="quarter" idx="12"/>
          </p:nvPr>
        </p:nvSpPr>
        <p:spPr/>
        <p:txBody>
          <a:bodyPr/>
          <a:lstStyle/>
          <a:p>
            <a:pPr>
              <a:defRPr/>
            </a:pPr>
            <a:fld id="{E18E6945-5836-4B2D-9E35-1E763BA979CA}" type="slidenum">
              <a:rPr lang="en-US" altLang="zh-CN"/>
              <a:pPr>
                <a:defRPr/>
              </a:pPr>
              <a:t>16</a:t>
            </a:fld>
            <a:endParaRPr lang="en-US" altLang="zh-CN"/>
          </a:p>
        </p:txBody>
      </p:sp>
      <p:sp>
        <p:nvSpPr>
          <p:cNvPr id="13348" name="Rectangle 64"/>
          <p:cNvSpPr>
            <a:spLocks noChangeArrowheads="1"/>
          </p:cNvSpPr>
          <p:nvPr/>
        </p:nvSpPr>
        <p:spPr bwMode="auto">
          <a:xfrm>
            <a:off x="0" y="0"/>
            <a:ext cx="9144000" cy="6858000"/>
          </a:xfrm>
          <a:prstGeom prst="rect">
            <a:avLst/>
          </a:prstGeom>
          <a:solidFill>
            <a:srgbClr val="CCFF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3314" name="Object 65"/>
          <p:cNvGraphicFramePr>
            <a:graphicFrameLocks noChangeAspect="1"/>
          </p:cNvGraphicFramePr>
          <p:nvPr/>
        </p:nvGraphicFramePr>
        <p:xfrm>
          <a:off x="4284663" y="1035050"/>
          <a:ext cx="228600" cy="304800"/>
        </p:xfrm>
        <a:graphic>
          <a:graphicData uri="http://schemas.openxmlformats.org/presentationml/2006/ole">
            <mc:AlternateContent xmlns:mc="http://schemas.openxmlformats.org/markup-compatibility/2006">
              <mc:Choice xmlns:v="urn:schemas-microsoft-com:vml" Requires="v">
                <p:oleObj spid="_x0000_s48461" name="公式" r:id="rId3" imgW="228600" imgH="304560" progId="Equation.3">
                  <p:embed/>
                </p:oleObj>
              </mc:Choice>
              <mc:Fallback>
                <p:oleObj name="公式" r:id="rId3" imgW="228600" imgH="304560" progId="Equation.3">
                  <p:embed/>
                  <p:pic>
                    <p:nvPicPr>
                      <p:cNvPr id="0" name="Object 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1035050"/>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5" name="Object 66"/>
          <p:cNvGraphicFramePr>
            <a:graphicFrameLocks noChangeAspect="1"/>
          </p:cNvGraphicFramePr>
          <p:nvPr/>
        </p:nvGraphicFramePr>
        <p:xfrm>
          <a:off x="4527550" y="1009650"/>
          <a:ext cx="596900" cy="330200"/>
        </p:xfrm>
        <a:graphic>
          <a:graphicData uri="http://schemas.openxmlformats.org/presentationml/2006/ole">
            <mc:AlternateContent xmlns:mc="http://schemas.openxmlformats.org/markup-compatibility/2006">
              <mc:Choice xmlns:v="urn:schemas-microsoft-com:vml" Requires="v">
                <p:oleObj spid="_x0000_s48462" name="公式" r:id="rId5" imgW="596880" imgH="330120" progId="Equation.3">
                  <p:embed/>
                </p:oleObj>
              </mc:Choice>
              <mc:Fallback>
                <p:oleObj name="公式" r:id="rId5" imgW="596880" imgH="330120" progId="Equation.3">
                  <p:embed/>
                  <p:pic>
                    <p:nvPicPr>
                      <p:cNvPr id="0" name="Object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27550" y="1009650"/>
                        <a:ext cx="596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67"/>
          <p:cNvGraphicFramePr>
            <a:graphicFrameLocks noChangeAspect="1"/>
          </p:cNvGraphicFramePr>
          <p:nvPr/>
        </p:nvGraphicFramePr>
        <p:xfrm>
          <a:off x="5170488" y="946150"/>
          <a:ext cx="2209800" cy="393700"/>
        </p:xfrm>
        <a:graphic>
          <a:graphicData uri="http://schemas.openxmlformats.org/presentationml/2006/ole">
            <mc:AlternateContent xmlns:mc="http://schemas.openxmlformats.org/markup-compatibility/2006">
              <mc:Choice xmlns:v="urn:schemas-microsoft-com:vml" Requires="v">
                <p:oleObj spid="_x0000_s48463" name="公式" r:id="rId7" imgW="2298600" imgH="393480" progId="Equation.3">
                  <p:embed/>
                </p:oleObj>
              </mc:Choice>
              <mc:Fallback>
                <p:oleObj name="公式" r:id="rId7" imgW="2298600" imgH="393480" progId="Equation.3">
                  <p:embed/>
                  <p:pic>
                    <p:nvPicPr>
                      <p:cNvPr id="0"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0488" y="946150"/>
                        <a:ext cx="2209800" cy="3937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408"/>
          <p:cNvGrpSpPr>
            <a:grpSpLocks/>
          </p:cNvGrpSpPr>
          <p:nvPr/>
        </p:nvGrpSpPr>
        <p:grpSpPr bwMode="auto">
          <a:xfrm>
            <a:off x="5175250" y="1411288"/>
            <a:ext cx="2133600" cy="577850"/>
            <a:chOff x="3260" y="889"/>
            <a:chExt cx="1344" cy="364"/>
          </a:xfrm>
        </p:grpSpPr>
        <p:sp>
          <p:nvSpPr>
            <p:cNvPr id="13413" name="Text Box 68"/>
            <p:cNvSpPr txBox="1">
              <a:spLocks noChangeArrowheads="1"/>
            </p:cNvSpPr>
            <p:nvPr/>
          </p:nvSpPr>
          <p:spPr bwMode="auto">
            <a:xfrm>
              <a:off x="3260" y="926"/>
              <a:ext cx="13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b="0">
                  <a:solidFill>
                    <a:srgbClr val="FF0000"/>
                  </a:solidFill>
                  <a:ea typeface="华文琥珀" pitchFamily="2" charset="-122"/>
                </a:rPr>
                <a:t>牵连加速度</a:t>
              </a:r>
            </a:p>
          </p:txBody>
        </p:sp>
        <p:sp>
          <p:nvSpPr>
            <p:cNvPr id="13414" name="AutoShape 69"/>
            <p:cNvSpPr>
              <a:spLocks/>
            </p:cNvSpPr>
            <p:nvPr/>
          </p:nvSpPr>
          <p:spPr bwMode="auto">
            <a:xfrm rot="5400000">
              <a:off x="3850" y="299"/>
              <a:ext cx="45" cy="1225"/>
            </a:xfrm>
            <a:prstGeom prst="rightBrace">
              <a:avLst>
                <a:gd name="adj1" fmla="val 226852"/>
                <a:gd name="adj2" fmla="val 50000"/>
              </a:avLst>
            </a:prstGeom>
            <a:noFill/>
            <a:ln w="28575">
              <a:solidFill>
                <a:schemeClr val="tx1"/>
              </a:solidFill>
              <a:round/>
              <a:headEnd type="none" w="med" len="lg"/>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3350" name="Group 70"/>
          <p:cNvGrpSpPr>
            <a:grpSpLocks/>
          </p:cNvGrpSpPr>
          <p:nvPr/>
        </p:nvGrpSpPr>
        <p:grpSpPr bwMode="auto">
          <a:xfrm>
            <a:off x="323850" y="1946275"/>
            <a:ext cx="2663825" cy="1512888"/>
            <a:chOff x="567" y="1389"/>
            <a:chExt cx="1542" cy="894"/>
          </a:xfrm>
        </p:grpSpPr>
        <p:sp>
          <p:nvSpPr>
            <p:cNvPr id="13411" name="Oval 71"/>
            <p:cNvSpPr>
              <a:spLocks noChangeArrowheads="1"/>
            </p:cNvSpPr>
            <p:nvPr/>
          </p:nvSpPr>
          <p:spPr bwMode="auto">
            <a:xfrm>
              <a:off x="567" y="1480"/>
              <a:ext cx="1542" cy="803"/>
            </a:xfrm>
            <a:prstGeom prst="ellipse">
              <a:avLst/>
            </a:prstGeom>
            <a:solidFill>
              <a:schemeClr val="accent1"/>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3412" name="Oval 72"/>
            <p:cNvSpPr>
              <a:spLocks noChangeArrowheads="1"/>
            </p:cNvSpPr>
            <p:nvPr/>
          </p:nvSpPr>
          <p:spPr bwMode="auto">
            <a:xfrm>
              <a:off x="567" y="1389"/>
              <a:ext cx="1542" cy="803"/>
            </a:xfrm>
            <a:prstGeom prst="ellipse">
              <a:avLst/>
            </a:prstGeom>
            <a:solidFill>
              <a:schemeClr val="accent1"/>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3351" name="Line 73"/>
          <p:cNvSpPr>
            <a:spLocks noChangeShapeType="1"/>
          </p:cNvSpPr>
          <p:nvPr/>
        </p:nvSpPr>
        <p:spPr bwMode="auto">
          <a:xfrm flipV="1">
            <a:off x="1619250" y="1154113"/>
            <a:ext cx="0" cy="1439862"/>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2" name="Line 74"/>
          <p:cNvSpPr>
            <a:spLocks noChangeShapeType="1"/>
          </p:cNvSpPr>
          <p:nvPr/>
        </p:nvSpPr>
        <p:spPr bwMode="auto">
          <a:xfrm>
            <a:off x="1619250" y="2593975"/>
            <a:ext cx="1800225" cy="1588"/>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3" name="Line 75"/>
          <p:cNvSpPr>
            <a:spLocks noChangeShapeType="1"/>
          </p:cNvSpPr>
          <p:nvPr/>
        </p:nvSpPr>
        <p:spPr bwMode="auto">
          <a:xfrm flipH="1">
            <a:off x="539750" y="2593975"/>
            <a:ext cx="1081088" cy="100965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17" name="Object 79"/>
          <p:cNvGraphicFramePr>
            <a:graphicFrameLocks noChangeAspect="1"/>
          </p:cNvGraphicFramePr>
          <p:nvPr/>
        </p:nvGraphicFramePr>
        <p:xfrm>
          <a:off x="395288" y="3649663"/>
          <a:ext cx="254000" cy="241300"/>
        </p:xfrm>
        <a:graphic>
          <a:graphicData uri="http://schemas.openxmlformats.org/presentationml/2006/ole">
            <mc:AlternateContent xmlns:mc="http://schemas.openxmlformats.org/markup-compatibility/2006">
              <mc:Choice xmlns:v="urn:schemas-microsoft-com:vml" Requires="v">
                <p:oleObj spid="_x0000_s48464" name="公式" r:id="rId9" imgW="253800" imgH="241200" progId="Equation.3">
                  <p:embed/>
                </p:oleObj>
              </mc:Choice>
              <mc:Fallback>
                <p:oleObj name="公式" r:id="rId9" imgW="253800" imgH="241200" progId="Equation.3">
                  <p:embed/>
                  <p:pic>
                    <p:nvPicPr>
                      <p:cNvPr id="0" name="Object 7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288" y="3649663"/>
                        <a:ext cx="254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8" name="Object 80"/>
          <p:cNvGraphicFramePr>
            <a:graphicFrameLocks noChangeAspect="1"/>
          </p:cNvGraphicFramePr>
          <p:nvPr/>
        </p:nvGraphicFramePr>
        <p:xfrm>
          <a:off x="3203575" y="2667000"/>
          <a:ext cx="254000" cy="317500"/>
        </p:xfrm>
        <a:graphic>
          <a:graphicData uri="http://schemas.openxmlformats.org/presentationml/2006/ole">
            <mc:AlternateContent xmlns:mc="http://schemas.openxmlformats.org/markup-compatibility/2006">
              <mc:Choice xmlns:v="urn:schemas-microsoft-com:vml" Requires="v">
                <p:oleObj spid="_x0000_s48465" name="公式" r:id="rId11" imgW="253800" imgH="317160" progId="Equation.3">
                  <p:embed/>
                </p:oleObj>
              </mc:Choice>
              <mc:Fallback>
                <p:oleObj name="公式" r:id="rId11" imgW="253800" imgH="317160" progId="Equation.3">
                  <p:embed/>
                  <p:pic>
                    <p:nvPicPr>
                      <p:cNvPr id="0" name="Object 8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3575" y="2667000"/>
                        <a:ext cx="254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9" name="Object 81"/>
          <p:cNvGraphicFramePr>
            <a:graphicFrameLocks noChangeAspect="1"/>
          </p:cNvGraphicFramePr>
          <p:nvPr/>
        </p:nvGraphicFramePr>
        <p:xfrm>
          <a:off x="1403350" y="1011238"/>
          <a:ext cx="203200" cy="215900"/>
        </p:xfrm>
        <a:graphic>
          <a:graphicData uri="http://schemas.openxmlformats.org/presentationml/2006/ole">
            <mc:AlternateContent xmlns:mc="http://schemas.openxmlformats.org/markup-compatibility/2006">
              <mc:Choice xmlns:v="urn:schemas-microsoft-com:vml" Requires="v">
                <p:oleObj spid="_x0000_s48466" name="公式" r:id="rId13" imgW="203040" imgH="215640" progId="Equation.3">
                  <p:embed/>
                </p:oleObj>
              </mc:Choice>
              <mc:Fallback>
                <p:oleObj name="公式" r:id="rId13" imgW="203040" imgH="215640" progId="Equation.3">
                  <p:embed/>
                  <p:pic>
                    <p:nvPicPr>
                      <p:cNvPr id="0" name="Object 8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03350" y="1011238"/>
                        <a:ext cx="203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4" name="Line 85"/>
          <p:cNvSpPr>
            <a:spLocks noChangeShapeType="1"/>
          </p:cNvSpPr>
          <p:nvPr/>
        </p:nvSpPr>
        <p:spPr bwMode="auto">
          <a:xfrm flipV="1">
            <a:off x="1619250" y="795338"/>
            <a:ext cx="0" cy="1150937"/>
          </a:xfrm>
          <a:prstGeom prst="line">
            <a:avLst/>
          </a:prstGeom>
          <a:noFill/>
          <a:ln w="28575">
            <a:solidFill>
              <a:schemeClr val="tx1"/>
            </a:solidFill>
            <a:prstDash val="sysDot"/>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20" name="Object 86"/>
          <p:cNvGraphicFramePr>
            <a:graphicFrameLocks noChangeAspect="1"/>
          </p:cNvGraphicFramePr>
          <p:nvPr/>
        </p:nvGraphicFramePr>
        <p:xfrm>
          <a:off x="1619250" y="722313"/>
          <a:ext cx="292100" cy="317500"/>
        </p:xfrm>
        <a:graphic>
          <a:graphicData uri="http://schemas.openxmlformats.org/presentationml/2006/ole">
            <mc:AlternateContent xmlns:mc="http://schemas.openxmlformats.org/markup-compatibility/2006">
              <mc:Choice xmlns:v="urn:schemas-microsoft-com:vml" Requires="v">
                <p:oleObj spid="_x0000_s48467" name="公式" r:id="rId15" imgW="291960" imgH="317160" progId="Equation.3">
                  <p:embed/>
                </p:oleObj>
              </mc:Choice>
              <mc:Fallback>
                <p:oleObj name="公式" r:id="rId15" imgW="291960" imgH="317160" progId="Equation.3">
                  <p:embed/>
                  <p:pic>
                    <p:nvPicPr>
                      <p:cNvPr id="0" name="Object 8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19250" y="722313"/>
                        <a:ext cx="292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1" name="Object 87"/>
          <p:cNvGraphicFramePr>
            <a:graphicFrameLocks noChangeAspect="1"/>
          </p:cNvGraphicFramePr>
          <p:nvPr/>
        </p:nvGraphicFramePr>
        <p:xfrm>
          <a:off x="971550" y="3675063"/>
          <a:ext cx="342900" cy="330200"/>
        </p:xfrm>
        <a:graphic>
          <a:graphicData uri="http://schemas.openxmlformats.org/presentationml/2006/ole">
            <mc:AlternateContent xmlns:mc="http://schemas.openxmlformats.org/markup-compatibility/2006">
              <mc:Choice xmlns:v="urn:schemas-microsoft-com:vml" Requires="v">
                <p:oleObj spid="_x0000_s48468" name="公式" r:id="rId17" imgW="342720" imgH="330120" progId="Equation.3">
                  <p:embed/>
                </p:oleObj>
              </mc:Choice>
              <mc:Fallback>
                <p:oleObj name="公式" r:id="rId17" imgW="342720" imgH="330120" progId="Equation.3">
                  <p:embed/>
                  <p:pic>
                    <p:nvPicPr>
                      <p:cNvPr id="0" name="Object 8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1550" y="3675063"/>
                        <a:ext cx="342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5" name="Line 88"/>
          <p:cNvSpPr>
            <a:spLocks noChangeShapeType="1"/>
          </p:cNvSpPr>
          <p:nvPr/>
        </p:nvSpPr>
        <p:spPr bwMode="auto">
          <a:xfrm flipH="1">
            <a:off x="1331913" y="2593975"/>
            <a:ext cx="287337" cy="1225550"/>
          </a:xfrm>
          <a:prstGeom prst="line">
            <a:avLst/>
          </a:prstGeom>
          <a:noFill/>
          <a:ln w="28575">
            <a:solidFill>
              <a:schemeClr val="tx2"/>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3356" name="Line 89"/>
          <p:cNvSpPr>
            <a:spLocks noChangeShapeType="1"/>
          </p:cNvSpPr>
          <p:nvPr/>
        </p:nvSpPr>
        <p:spPr bwMode="auto">
          <a:xfrm flipV="1">
            <a:off x="1619250" y="1874838"/>
            <a:ext cx="1655763" cy="719137"/>
          </a:xfrm>
          <a:prstGeom prst="line">
            <a:avLst/>
          </a:prstGeom>
          <a:noFill/>
          <a:ln w="28575">
            <a:solidFill>
              <a:schemeClr val="tx2"/>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22" name="Object 90"/>
          <p:cNvGraphicFramePr>
            <a:graphicFrameLocks noChangeAspect="1"/>
          </p:cNvGraphicFramePr>
          <p:nvPr/>
        </p:nvGraphicFramePr>
        <p:xfrm>
          <a:off x="3060700" y="1874838"/>
          <a:ext cx="330200" cy="406400"/>
        </p:xfrm>
        <a:graphic>
          <a:graphicData uri="http://schemas.openxmlformats.org/presentationml/2006/ole">
            <mc:AlternateContent xmlns:mc="http://schemas.openxmlformats.org/markup-compatibility/2006">
              <mc:Choice xmlns:v="urn:schemas-microsoft-com:vml" Requires="v">
                <p:oleObj spid="_x0000_s48469" name="公式" r:id="rId19" imgW="330120" imgH="406080" progId="Equation.3">
                  <p:embed/>
                </p:oleObj>
              </mc:Choice>
              <mc:Fallback>
                <p:oleObj name="公式" r:id="rId19" imgW="330120" imgH="406080" progId="Equation.3">
                  <p:embed/>
                  <p:pic>
                    <p:nvPicPr>
                      <p:cNvPr id="0" name="Object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060700" y="1874838"/>
                        <a:ext cx="3302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7" name="Line 97"/>
          <p:cNvSpPr>
            <a:spLocks noChangeShapeType="1"/>
          </p:cNvSpPr>
          <p:nvPr/>
        </p:nvSpPr>
        <p:spPr bwMode="auto">
          <a:xfrm>
            <a:off x="1619250" y="2593975"/>
            <a:ext cx="504825" cy="360363"/>
          </a:xfrm>
          <a:prstGeom prst="line">
            <a:avLst/>
          </a:prstGeom>
          <a:noFill/>
          <a:ln w="952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pSp>
        <p:nvGrpSpPr>
          <p:cNvPr id="13358" name="Group 98"/>
          <p:cNvGrpSpPr>
            <a:grpSpLocks/>
          </p:cNvGrpSpPr>
          <p:nvPr/>
        </p:nvGrpSpPr>
        <p:grpSpPr bwMode="auto">
          <a:xfrm>
            <a:off x="1258888" y="1227138"/>
            <a:ext cx="720725" cy="338137"/>
            <a:chOff x="1565" y="3884"/>
            <a:chExt cx="454" cy="213"/>
          </a:xfrm>
        </p:grpSpPr>
        <p:sp>
          <p:nvSpPr>
            <p:cNvPr id="13409" name="AutoShape 99"/>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410" name="Freeform 100"/>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3323" name="Object 102"/>
          <p:cNvGraphicFramePr>
            <a:graphicFrameLocks noChangeAspect="1"/>
          </p:cNvGraphicFramePr>
          <p:nvPr/>
        </p:nvGraphicFramePr>
        <p:xfrm>
          <a:off x="2176463" y="2755900"/>
          <a:ext cx="330200" cy="241300"/>
        </p:xfrm>
        <a:graphic>
          <a:graphicData uri="http://schemas.openxmlformats.org/presentationml/2006/ole">
            <mc:AlternateContent xmlns:mc="http://schemas.openxmlformats.org/markup-compatibility/2006">
              <mc:Choice xmlns:v="urn:schemas-microsoft-com:vml" Requires="v">
                <p:oleObj spid="_x0000_s48470" name="公式" r:id="rId21" imgW="330120" imgH="241200" progId="Equation.3">
                  <p:embed/>
                </p:oleObj>
              </mc:Choice>
              <mc:Fallback>
                <p:oleObj name="公式" r:id="rId21" imgW="330120" imgH="241200" progId="Equation.3">
                  <p:embed/>
                  <p:pic>
                    <p:nvPicPr>
                      <p:cNvPr id="0" name="Object 10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76463" y="2755900"/>
                        <a:ext cx="330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24" name="Object 103"/>
          <p:cNvGraphicFramePr>
            <a:graphicFrameLocks noChangeAspect="1"/>
          </p:cNvGraphicFramePr>
          <p:nvPr/>
        </p:nvGraphicFramePr>
        <p:xfrm>
          <a:off x="1908175" y="2565400"/>
          <a:ext cx="215900" cy="292100"/>
        </p:xfrm>
        <a:graphic>
          <a:graphicData uri="http://schemas.openxmlformats.org/presentationml/2006/ole">
            <mc:AlternateContent xmlns:mc="http://schemas.openxmlformats.org/markup-compatibility/2006">
              <mc:Choice xmlns:v="urn:schemas-microsoft-com:vml" Requires="v">
                <p:oleObj spid="_x0000_s48471" name="公式" r:id="rId23" imgW="215640" imgH="291960" progId="Equation.3">
                  <p:embed/>
                </p:oleObj>
              </mc:Choice>
              <mc:Fallback>
                <p:oleObj name="公式" r:id="rId23" imgW="215640" imgH="291960" progId="Equation.3">
                  <p:embed/>
                  <p:pic>
                    <p:nvPicPr>
                      <p:cNvPr id="0" name="Object 10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08175" y="2565400"/>
                        <a:ext cx="2159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59" name="Line 104"/>
          <p:cNvSpPr>
            <a:spLocks noChangeShapeType="1"/>
          </p:cNvSpPr>
          <p:nvPr/>
        </p:nvSpPr>
        <p:spPr bwMode="auto">
          <a:xfrm flipV="1">
            <a:off x="1619250" y="1658938"/>
            <a:ext cx="0" cy="863600"/>
          </a:xfrm>
          <a:prstGeom prst="line">
            <a:avLst/>
          </a:prstGeom>
          <a:noFill/>
          <a:ln w="38100">
            <a:solidFill>
              <a:srgbClr val="FF0000"/>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3325" name="Object 105"/>
          <p:cNvGraphicFramePr>
            <a:graphicFrameLocks noChangeAspect="1"/>
          </p:cNvGraphicFramePr>
          <p:nvPr/>
        </p:nvGraphicFramePr>
        <p:xfrm>
          <a:off x="1692275" y="1585913"/>
          <a:ext cx="292100" cy="304800"/>
        </p:xfrm>
        <a:graphic>
          <a:graphicData uri="http://schemas.openxmlformats.org/presentationml/2006/ole">
            <mc:AlternateContent xmlns:mc="http://schemas.openxmlformats.org/markup-compatibility/2006">
              <mc:Choice xmlns:v="urn:schemas-microsoft-com:vml" Requires="v">
                <p:oleObj spid="_x0000_s48472" name="公式" r:id="rId25" imgW="291960" imgH="304560" progId="Equation.3">
                  <p:embed/>
                </p:oleObj>
              </mc:Choice>
              <mc:Fallback>
                <p:oleObj name="公式" r:id="rId25" imgW="291960" imgH="304560" progId="Equation.3">
                  <p:embed/>
                  <p:pic>
                    <p:nvPicPr>
                      <p:cNvPr id="0" name="Object 10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92275" y="1585913"/>
                        <a:ext cx="2921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79" name="Object 179"/>
          <p:cNvGraphicFramePr>
            <a:graphicFrameLocks noChangeAspect="1"/>
          </p:cNvGraphicFramePr>
          <p:nvPr/>
        </p:nvGraphicFramePr>
        <p:xfrm>
          <a:off x="4787900" y="3414713"/>
          <a:ext cx="444500" cy="508000"/>
        </p:xfrm>
        <a:graphic>
          <a:graphicData uri="http://schemas.openxmlformats.org/presentationml/2006/ole">
            <mc:AlternateContent xmlns:mc="http://schemas.openxmlformats.org/markup-compatibility/2006">
              <mc:Choice xmlns:v="urn:schemas-microsoft-com:vml" Requires="v">
                <p:oleObj spid="_x0000_s48473" name="公式" r:id="rId27" imgW="444240" imgH="507960" progId="Equation.3">
                  <p:embed/>
                </p:oleObj>
              </mc:Choice>
              <mc:Fallback>
                <p:oleObj name="公式" r:id="rId27" imgW="444240" imgH="507960" progId="Equation.3">
                  <p:embed/>
                  <p:pic>
                    <p:nvPicPr>
                      <p:cNvPr id="0" name="Object 17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87900" y="3414713"/>
                        <a:ext cx="4445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80" name="Object 180"/>
          <p:cNvGraphicFramePr>
            <a:graphicFrameLocks noChangeAspect="1"/>
          </p:cNvGraphicFramePr>
          <p:nvPr/>
        </p:nvGraphicFramePr>
        <p:xfrm>
          <a:off x="7380288" y="3414713"/>
          <a:ext cx="952500" cy="495300"/>
        </p:xfrm>
        <a:graphic>
          <a:graphicData uri="http://schemas.openxmlformats.org/presentationml/2006/ole">
            <mc:AlternateContent xmlns:mc="http://schemas.openxmlformats.org/markup-compatibility/2006">
              <mc:Choice xmlns:v="urn:schemas-microsoft-com:vml" Requires="v">
                <p:oleObj spid="_x0000_s48474" name="公式" r:id="rId29" imgW="952200" imgH="495000" progId="Equation.3">
                  <p:embed/>
                </p:oleObj>
              </mc:Choice>
              <mc:Fallback>
                <p:oleObj name="公式" r:id="rId29" imgW="952200" imgH="495000" progId="Equation.3">
                  <p:embed/>
                  <p:pic>
                    <p:nvPicPr>
                      <p:cNvPr id="0" name="Object 18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80288" y="3414713"/>
                        <a:ext cx="952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86" name="Object 186"/>
          <p:cNvGraphicFramePr>
            <a:graphicFrameLocks noChangeAspect="1"/>
          </p:cNvGraphicFramePr>
          <p:nvPr/>
        </p:nvGraphicFramePr>
        <p:xfrm>
          <a:off x="8316913" y="3414713"/>
          <a:ext cx="635000" cy="368300"/>
        </p:xfrm>
        <a:graphic>
          <a:graphicData uri="http://schemas.openxmlformats.org/presentationml/2006/ole">
            <mc:AlternateContent xmlns:mc="http://schemas.openxmlformats.org/markup-compatibility/2006">
              <mc:Choice xmlns:v="urn:schemas-microsoft-com:vml" Requires="v">
                <p:oleObj spid="_x0000_s48475" name="公式" r:id="rId31" imgW="634680" imgH="368280" progId="Equation.3">
                  <p:embed/>
                </p:oleObj>
              </mc:Choice>
              <mc:Fallback>
                <p:oleObj name="公式" r:id="rId31" imgW="634680" imgH="368280" progId="Equation.3">
                  <p:embed/>
                  <p:pic>
                    <p:nvPicPr>
                      <p:cNvPr id="0" name="Object 18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16913" y="3414713"/>
                        <a:ext cx="635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87" name="Object 187"/>
          <p:cNvGraphicFramePr>
            <a:graphicFrameLocks noChangeAspect="1"/>
          </p:cNvGraphicFramePr>
          <p:nvPr/>
        </p:nvGraphicFramePr>
        <p:xfrm>
          <a:off x="4787900" y="4724400"/>
          <a:ext cx="1295400" cy="381000"/>
        </p:xfrm>
        <a:graphic>
          <a:graphicData uri="http://schemas.openxmlformats.org/presentationml/2006/ole">
            <mc:AlternateContent xmlns:mc="http://schemas.openxmlformats.org/markup-compatibility/2006">
              <mc:Choice xmlns:v="urn:schemas-microsoft-com:vml" Requires="v">
                <p:oleObj spid="_x0000_s48476" name="公式" r:id="rId33" imgW="1295280" imgH="380880" progId="Equation.3">
                  <p:embed/>
                </p:oleObj>
              </mc:Choice>
              <mc:Fallback>
                <p:oleObj name="公式" r:id="rId33" imgW="1295280" imgH="380880" progId="Equation.3">
                  <p:embed/>
                  <p:pic>
                    <p:nvPicPr>
                      <p:cNvPr id="0" name="Object 18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787900" y="4724400"/>
                        <a:ext cx="12954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00" name="Object 200"/>
          <p:cNvGraphicFramePr>
            <a:graphicFrameLocks noChangeAspect="1"/>
          </p:cNvGraphicFramePr>
          <p:nvPr/>
        </p:nvGraphicFramePr>
        <p:xfrm>
          <a:off x="4140200" y="2836863"/>
          <a:ext cx="954088" cy="330200"/>
        </p:xfrm>
        <a:graphic>
          <a:graphicData uri="http://schemas.openxmlformats.org/presentationml/2006/ole">
            <mc:AlternateContent xmlns:mc="http://schemas.openxmlformats.org/markup-compatibility/2006">
              <mc:Choice xmlns:v="urn:schemas-microsoft-com:vml" Requires="v">
                <p:oleObj spid="_x0000_s48477" name="公式" r:id="rId35" imgW="901440" imgH="330120" progId="Equation.3">
                  <p:embed/>
                </p:oleObj>
              </mc:Choice>
              <mc:Fallback>
                <p:oleObj name="公式" r:id="rId35" imgW="901440" imgH="330120" progId="Equation.3">
                  <p:embed/>
                  <p:pic>
                    <p:nvPicPr>
                      <p:cNvPr id="0" name="Object 20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140200" y="2836863"/>
                        <a:ext cx="954088" cy="33020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01" name="Object 201"/>
          <p:cNvGraphicFramePr>
            <a:graphicFrameLocks noChangeAspect="1"/>
          </p:cNvGraphicFramePr>
          <p:nvPr/>
        </p:nvGraphicFramePr>
        <p:xfrm>
          <a:off x="5114925" y="2843213"/>
          <a:ext cx="552450" cy="304800"/>
        </p:xfrm>
        <a:graphic>
          <a:graphicData uri="http://schemas.openxmlformats.org/presentationml/2006/ole">
            <mc:AlternateContent xmlns:mc="http://schemas.openxmlformats.org/markup-compatibility/2006">
              <mc:Choice xmlns:v="urn:schemas-microsoft-com:vml" Requires="v">
                <p:oleObj spid="_x0000_s48478" name="公式" r:id="rId37" imgW="520560" imgH="304560" progId="Equation.3">
                  <p:embed/>
                </p:oleObj>
              </mc:Choice>
              <mc:Fallback>
                <p:oleObj name="公式" r:id="rId37" imgW="520560" imgH="304560" progId="Equation.3">
                  <p:embed/>
                  <p:pic>
                    <p:nvPicPr>
                      <p:cNvPr id="0" name="Object 20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114925" y="2843213"/>
                        <a:ext cx="552450" cy="3048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02" name="Object 202"/>
          <p:cNvGraphicFramePr>
            <a:graphicFrameLocks noChangeAspect="1"/>
          </p:cNvGraphicFramePr>
          <p:nvPr/>
        </p:nvGraphicFramePr>
        <p:xfrm>
          <a:off x="5795963" y="2767013"/>
          <a:ext cx="1203325" cy="393700"/>
        </p:xfrm>
        <a:graphic>
          <a:graphicData uri="http://schemas.openxmlformats.org/presentationml/2006/ole">
            <mc:AlternateContent xmlns:mc="http://schemas.openxmlformats.org/markup-compatibility/2006">
              <mc:Choice xmlns:v="urn:schemas-microsoft-com:vml" Requires="v">
                <p:oleObj spid="_x0000_s48479" name="公式" r:id="rId39" imgW="1180800" imgH="393480" progId="Equation.3">
                  <p:embed/>
                </p:oleObj>
              </mc:Choice>
              <mc:Fallback>
                <p:oleObj name="公式" r:id="rId39" imgW="1180800" imgH="393480" progId="Equation.3">
                  <p:embed/>
                  <p:pic>
                    <p:nvPicPr>
                      <p:cNvPr id="0" name="Object 20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795963" y="2767013"/>
                        <a:ext cx="1203325" cy="3937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03" name="Object 203"/>
          <p:cNvGraphicFramePr>
            <a:graphicFrameLocks noChangeAspect="1"/>
          </p:cNvGraphicFramePr>
          <p:nvPr/>
        </p:nvGraphicFramePr>
        <p:xfrm>
          <a:off x="7164388" y="2830513"/>
          <a:ext cx="1657350" cy="330200"/>
        </p:xfrm>
        <a:graphic>
          <a:graphicData uri="http://schemas.openxmlformats.org/presentationml/2006/ole">
            <mc:AlternateContent xmlns:mc="http://schemas.openxmlformats.org/markup-compatibility/2006">
              <mc:Choice xmlns:v="urn:schemas-microsoft-com:vml" Requires="v">
                <p:oleObj spid="_x0000_s48480" name="公式" r:id="rId41" imgW="1625400" imgH="330120" progId="Equation.3">
                  <p:embed/>
                </p:oleObj>
              </mc:Choice>
              <mc:Fallback>
                <p:oleObj name="公式" r:id="rId41" imgW="1625400" imgH="330120" progId="Equation.3">
                  <p:embed/>
                  <p:pic>
                    <p:nvPicPr>
                      <p:cNvPr id="0" name="Object 20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164388" y="2830513"/>
                        <a:ext cx="1657350" cy="330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409"/>
          <p:cNvGrpSpPr>
            <a:grpSpLocks/>
          </p:cNvGrpSpPr>
          <p:nvPr/>
        </p:nvGrpSpPr>
        <p:grpSpPr bwMode="auto">
          <a:xfrm>
            <a:off x="2195513" y="3005138"/>
            <a:ext cx="1314450" cy="639762"/>
            <a:chOff x="1383" y="1893"/>
            <a:chExt cx="828" cy="403"/>
          </a:xfrm>
        </p:grpSpPr>
        <p:graphicFrame>
          <p:nvGraphicFramePr>
            <p:cNvPr id="13346" name="Object 162"/>
            <p:cNvGraphicFramePr>
              <a:graphicFrameLocks noChangeAspect="1"/>
            </p:cNvGraphicFramePr>
            <p:nvPr/>
          </p:nvGraphicFramePr>
          <p:xfrm>
            <a:off x="1791" y="1984"/>
            <a:ext cx="420" cy="312"/>
          </p:xfrm>
          <a:graphic>
            <a:graphicData uri="http://schemas.openxmlformats.org/presentationml/2006/ole">
              <mc:AlternateContent xmlns:mc="http://schemas.openxmlformats.org/markup-compatibility/2006">
                <mc:Choice xmlns:v="urn:schemas-microsoft-com:vml" Requires="v">
                  <p:oleObj spid="_x0000_s48481" name="公式" r:id="rId43" imgW="622080" imgH="495000" progId="Equation.3">
                    <p:embed/>
                  </p:oleObj>
                </mc:Choice>
                <mc:Fallback>
                  <p:oleObj name="公式" r:id="rId43" imgW="622080" imgH="495000" progId="Equation.3">
                    <p:embed/>
                    <p:pic>
                      <p:nvPicPr>
                        <p:cNvPr id="0" name="Object 16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791" y="1984"/>
                          <a:ext cx="420" cy="31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08" name="Freeform 213"/>
            <p:cNvSpPr>
              <a:spLocks/>
            </p:cNvSpPr>
            <p:nvPr/>
          </p:nvSpPr>
          <p:spPr bwMode="auto">
            <a:xfrm>
              <a:off x="1383" y="1893"/>
              <a:ext cx="413" cy="293"/>
            </a:xfrm>
            <a:custGeom>
              <a:avLst/>
              <a:gdLst>
                <a:gd name="T0" fmla="*/ 0 w 388"/>
                <a:gd name="T1" fmla="*/ 0 h 293"/>
                <a:gd name="T2" fmla="*/ 990 w 388"/>
                <a:gd name="T3" fmla="*/ 293 h 293"/>
                <a:gd name="T4" fmla="*/ 0 60000 65536"/>
                <a:gd name="T5" fmla="*/ 0 60000 65536"/>
                <a:gd name="T6" fmla="*/ 0 w 388"/>
                <a:gd name="T7" fmla="*/ 0 h 293"/>
                <a:gd name="T8" fmla="*/ 388 w 388"/>
                <a:gd name="T9" fmla="*/ 293 h 293"/>
              </a:gdLst>
              <a:ahLst/>
              <a:cxnLst>
                <a:cxn ang="T4">
                  <a:pos x="T0" y="T1"/>
                </a:cxn>
                <a:cxn ang="T5">
                  <a:pos x="T2" y="T3"/>
                </a:cxn>
              </a:cxnLst>
              <a:rect l="T6" t="T7" r="T8" b="T9"/>
              <a:pathLst>
                <a:path w="388" h="293">
                  <a:moveTo>
                    <a:pt x="0" y="0"/>
                  </a:moveTo>
                  <a:lnTo>
                    <a:pt x="388" y="293"/>
                  </a:lnTo>
                </a:path>
              </a:pathLst>
            </a:custGeom>
            <a:noFill/>
            <a:ln w="38100">
              <a:solidFill>
                <a:schemeClr va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6" name="Group 246"/>
          <p:cNvGrpSpPr>
            <a:grpSpLocks/>
          </p:cNvGrpSpPr>
          <p:nvPr/>
        </p:nvGrpSpPr>
        <p:grpSpPr bwMode="auto">
          <a:xfrm>
            <a:off x="2165350" y="3025775"/>
            <a:ext cx="433388" cy="979488"/>
            <a:chOff x="1201" y="3612"/>
            <a:chExt cx="273" cy="617"/>
          </a:xfrm>
        </p:grpSpPr>
        <p:graphicFrame>
          <p:nvGraphicFramePr>
            <p:cNvPr id="13345" name="Object 166"/>
            <p:cNvGraphicFramePr>
              <a:graphicFrameLocks noChangeAspect="1"/>
            </p:cNvGraphicFramePr>
            <p:nvPr/>
          </p:nvGraphicFramePr>
          <p:xfrm>
            <a:off x="1228" y="3917"/>
            <a:ext cx="246" cy="312"/>
          </p:xfrm>
          <a:graphic>
            <a:graphicData uri="http://schemas.openxmlformats.org/presentationml/2006/ole">
              <mc:AlternateContent xmlns:mc="http://schemas.openxmlformats.org/markup-compatibility/2006">
                <mc:Choice xmlns:v="urn:schemas-microsoft-com:vml" Requires="v">
                  <p:oleObj spid="_x0000_s48482" name="公式" r:id="rId45" imgW="406080" imgH="495000" progId="Equation.3">
                    <p:embed/>
                  </p:oleObj>
                </mc:Choice>
                <mc:Fallback>
                  <p:oleObj name="公式" r:id="rId45" imgW="406080" imgH="495000" progId="Equation.3">
                    <p:embed/>
                    <p:pic>
                      <p:nvPicPr>
                        <p:cNvPr id="0" name="Object 16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228" y="3917"/>
                          <a:ext cx="246" cy="31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07" name="Line 215"/>
            <p:cNvSpPr>
              <a:spLocks noChangeShapeType="1"/>
            </p:cNvSpPr>
            <p:nvPr/>
          </p:nvSpPr>
          <p:spPr bwMode="auto">
            <a:xfrm>
              <a:off x="1201" y="3612"/>
              <a:ext cx="46" cy="362"/>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53816" name="Line 216"/>
          <p:cNvSpPr>
            <a:spLocks noChangeShapeType="1"/>
          </p:cNvSpPr>
          <p:nvPr/>
        </p:nvSpPr>
        <p:spPr bwMode="auto">
          <a:xfrm flipH="1">
            <a:off x="5076825" y="3198813"/>
            <a:ext cx="360363" cy="287337"/>
          </a:xfrm>
          <a:prstGeom prst="line">
            <a:avLst/>
          </a:prstGeom>
          <a:noFill/>
          <a:ln w="38100">
            <a:solidFill>
              <a:srgbClr val="008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3817" name="Line 217"/>
          <p:cNvSpPr>
            <a:spLocks noChangeShapeType="1"/>
          </p:cNvSpPr>
          <p:nvPr/>
        </p:nvSpPr>
        <p:spPr bwMode="auto">
          <a:xfrm flipH="1">
            <a:off x="6227763" y="3198813"/>
            <a:ext cx="360362" cy="287337"/>
          </a:xfrm>
          <a:prstGeom prst="line">
            <a:avLst/>
          </a:prstGeom>
          <a:noFill/>
          <a:ln w="38100">
            <a:solidFill>
              <a:srgbClr val="008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3818" name="Oval 218"/>
          <p:cNvSpPr>
            <a:spLocks noChangeArrowheads="1"/>
          </p:cNvSpPr>
          <p:nvPr/>
        </p:nvSpPr>
        <p:spPr bwMode="auto">
          <a:xfrm>
            <a:off x="5076825" y="2695575"/>
            <a:ext cx="719138" cy="647700"/>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19" name="Oval 219"/>
          <p:cNvSpPr>
            <a:spLocks noChangeArrowheads="1"/>
          </p:cNvSpPr>
          <p:nvPr/>
        </p:nvSpPr>
        <p:spPr bwMode="auto">
          <a:xfrm>
            <a:off x="6011863" y="2693988"/>
            <a:ext cx="1079500" cy="647700"/>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21" name="Line 221"/>
          <p:cNvSpPr>
            <a:spLocks noChangeShapeType="1"/>
          </p:cNvSpPr>
          <p:nvPr/>
        </p:nvSpPr>
        <p:spPr bwMode="auto">
          <a:xfrm flipH="1">
            <a:off x="7092950" y="3198813"/>
            <a:ext cx="576263" cy="430212"/>
          </a:xfrm>
          <a:prstGeom prst="line">
            <a:avLst/>
          </a:prstGeom>
          <a:noFill/>
          <a:ln w="38100">
            <a:solidFill>
              <a:srgbClr val="008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53822" name="Object 222"/>
          <p:cNvGraphicFramePr>
            <a:graphicFrameLocks noChangeAspect="1"/>
          </p:cNvGraphicFramePr>
          <p:nvPr/>
        </p:nvGraphicFramePr>
        <p:xfrm>
          <a:off x="5495925" y="3414713"/>
          <a:ext cx="1092200" cy="495300"/>
        </p:xfrm>
        <a:graphic>
          <a:graphicData uri="http://schemas.openxmlformats.org/presentationml/2006/ole">
            <mc:AlternateContent xmlns:mc="http://schemas.openxmlformats.org/markup-compatibility/2006">
              <mc:Choice xmlns:v="urn:schemas-microsoft-com:vml" Requires="v">
                <p:oleObj spid="_x0000_s48483" name="公式" r:id="rId47" imgW="1091880" imgH="495000" progId="Equation.3">
                  <p:embed/>
                </p:oleObj>
              </mc:Choice>
              <mc:Fallback>
                <p:oleObj name="公式" r:id="rId47" imgW="1091880" imgH="495000" progId="Equation.3">
                  <p:embed/>
                  <p:pic>
                    <p:nvPicPr>
                      <p:cNvPr id="0" name="Object 22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5495925" y="3414713"/>
                        <a:ext cx="10922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23" name="Object 223"/>
          <p:cNvGraphicFramePr>
            <a:graphicFrameLocks noChangeAspect="1"/>
          </p:cNvGraphicFramePr>
          <p:nvPr/>
        </p:nvGraphicFramePr>
        <p:xfrm>
          <a:off x="6732588" y="3414713"/>
          <a:ext cx="444500" cy="495300"/>
        </p:xfrm>
        <a:graphic>
          <a:graphicData uri="http://schemas.openxmlformats.org/presentationml/2006/ole">
            <mc:AlternateContent xmlns:mc="http://schemas.openxmlformats.org/markup-compatibility/2006">
              <mc:Choice xmlns:v="urn:schemas-microsoft-com:vml" Requires="v">
                <p:oleObj spid="_x0000_s48484" name="公式" r:id="rId49" imgW="444240" imgH="495000" progId="Equation.3">
                  <p:embed/>
                </p:oleObj>
              </mc:Choice>
              <mc:Fallback>
                <p:oleObj name="公式" r:id="rId49" imgW="444240" imgH="495000" progId="Equation.3">
                  <p:embed/>
                  <p:pic>
                    <p:nvPicPr>
                      <p:cNvPr id="0" name="Object 223"/>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32588" y="3414713"/>
                        <a:ext cx="444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24" name="Object 224"/>
          <p:cNvGraphicFramePr>
            <a:graphicFrameLocks noChangeAspect="1"/>
          </p:cNvGraphicFramePr>
          <p:nvPr/>
        </p:nvGraphicFramePr>
        <p:xfrm>
          <a:off x="5219700" y="3559175"/>
          <a:ext cx="254000" cy="241300"/>
        </p:xfrm>
        <a:graphic>
          <a:graphicData uri="http://schemas.openxmlformats.org/presentationml/2006/ole">
            <mc:AlternateContent xmlns:mc="http://schemas.openxmlformats.org/markup-compatibility/2006">
              <mc:Choice xmlns:v="urn:schemas-microsoft-com:vml" Requires="v">
                <p:oleObj spid="_x0000_s48485" name="公式" r:id="rId51" imgW="253800" imgH="241200" progId="Equation.3">
                  <p:embed/>
                </p:oleObj>
              </mc:Choice>
              <mc:Fallback>
                <p:oleObj name="公式" r:id="rId51" imgW="253800" imgH="241200" progId="Equation.3">
                  <p:embed/>
                  <p:pic>
                    <p:nvPicPr>
                      <p:cNvPr id="0" name="Object 224"/>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219700" y="3559175"/>
                        <a:ext cx="254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25" name="Object 225"/>
          <p:cNvGraphicFramePr>
            <a:graphicFrameLocks noChangeAspect="1"/>
          </p:cNvGraphicFramePr>
          <p:nvPr/>
        </p:nvGraphicFramePr>
        <p:xfrm>
          <a:off x="6516688" y="3486150"/>
          <a:ext cx="254000" cy="241300"/>
        </p:xfrm>
        <a:graphic>
          <a:graphicData uri="http://schemas.openxmlformats.org/presentationml/2006/ole">
            <mc:AlternateContent xmlns:mc="http://schemas.openxmlformats.org/markup-compatibility/2006">
              <mc:Choice xmlns:v="urn:schemas-microsoft-com:vml" Requires="v">
                <p:oleObj spid="_x0000_s48486" name="公式" r:id="rId53" imgW="253800" imgH="241200" progId="Equation.3">
                  <p:embed/>
                </p:oleObj>
              </mc:Choice>
              <mc:Fallback>
                <p:oleObj name="公式" r:id="rId53" imgW="253800" imgH="241200" progId="Equation.3">
                  <p:embed/>
                  <p:pic>
                    <p:nvPicPr>
                      <p:cNvPr id="0" name="Object 22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6516688" y="3486150"/>
                        <a:ext cx="2540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26" name="Text Box 226"/>
          <p:cNvSpPr txBox="1">
            <a:spLocks noChangeArrowheads="1"/>
          </p:cNvSpPr>
          <p:nvPr/>
        </p:nvSpPr>
        <p:spPr bwMode="auto">
          <a:xfrm>
            <a:off x="3059113" y="5299075"/>
            <a:ext cx="1728787" cy="579438"/>
          </a:xfrm>
          <a:prstGeom prst="rect">
            <a:avLst/>
          </a:prstGeom>
          <a:gradFill rotWithShape="1">
            <a:gsLst>
              <a:gs pos="0">
                <a:srgbClr val="47762F"/>
              </a:gs>
              <a:gs pos="50000">
                <a:srgbClr val="99FF66"/>
              </a:gs>
              <a:gs pos="100000">
                <a:srgbClr val="47762F"/>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200">
                <a:latin typeface="华文中宋" pitchFamily="2" charset="-122"/>
                <a:ea typeface="华文中宋" pitchFamily="2" charset="-122"/>
              </a:rPr>
              <a:t>转动系</a:t>
            </a:r>
          </a:p>
        </p:txBody>
      </p:sp>
      <p:sp>
        <p:nvSpPr>
          <p:cNvPr id="153827" name="Text Box 227"/>
          <p:cNvSpPr txBox="1">
            <a:spLocks noChangeArrowheads="1"/>
          </p:cNvSpPr>
          <p:nvPr/>
        </p:nvSpPr>
        <p:spPr bwMode="auto">
          <a:xfrm>
            <a:off x="4787900" y="5299075"/>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ea typeface="宋体" pitchFamily="2" charset="-122"/>
              </a:rPr>
              <a:t>+</a:t>
            </a:r>
          </a:p>
        </p:txBody>
      </p:sp>
      <p:sp>
        <p:nvSpPr>
          <p:cNvPr id="153828" name="Text Box 228"/>
          <p:cNvSpPr txBox="1">
            <a:spLocks noChangeArrowheads="1"/>
          </p:cNvSpPr>
          <p:nvPr/>
        </p:nvSpPr>
        <p:spPr bwMode="auto">
          <a:xfrm>
            <a:off x="5076825" y="5295900"/>
            <a:ext cx="1524000" cy="579438"/>
          </a:xfrm>
          <a:prstGeom prst="rect">
            <a:avLst/>
          </a:prstGeom>
          <a:gradFill rotWithShape="0">
            <a:gsLst>
              <a:gs pos="0">
                <a:srgbClr val="00FF0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200">
                <a:latin typeface="华文中宋" pitchFamily="2" charset="-122"/>
                <a:ea typeface="华文中宋" pitchFamily="2" charset="-122"/>
              </a:rPr>
              <a:t>惯性力</a:t>
            </a:r>
          </a:p>
        </p:txBody>
      </p:sp>
      <p:sp>
        <p:nvSpPr>
          <p:cNvPr id="153829" name="Text Box 229"/>
          <p:cNvSpPr txBox="1">
            <a:spLocks noChangeArrowheads="1"/>
          </p:cNvSpPr>
          <p:nvPr/>
        </p:nvSpPr>
        <p:spPr bwMode="auto">
          <a:xfrm>
            <a:off x="7092950" y="5295900"/>
            <a:ext cx="1905000" cy="579438"/>
          </a:xfrm>
          <a:prstGeom prst="rect">
            <a:avLst/>
          </a:prstGeom>
          <a:gradFill rotWithShape="0">
            <a:gsLst>
              <a:gs pos="0">
                <a:srgbClr val="99FF99"/>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ea typeface="华文中宋" pitchFamily="2" charset="-122"/>
              </a:rPr>
              <a:t>“</a:t>
            </a:r>
            <a:r>
              <a:rPr lang="zh-CN" altLang="en-US" sz="3200">
                <a:latin typeface="华文中宋" pitchFamily="2" charset="-122"/>
                <a:ea typeface="华文中宋" pitchFamily="2" charset="-122"/>
              </a:rPr>
              <a:t>惯性系</a:t>
            </a:r>
            <a:r>
              <a:rPr lang="zh-CN" altLang="en-US" sz="3200">
                <a:ea typeface="华文中宋" pitchFamily="2" charset="-122"/>
              </a:rPr>
              <a:t>”</a:t>
            </a:r>
            <a:endParaRPr lang="zh-CN" altLang="en-US" sz="3200">
              <a:latin typeface="华文中宋" pitchFamily="2" charset="-122"/>
              <a:ea typeface="华文中宋" pitchFamily="2" charset="-122"/>
            </a:endParaRPr>
          </a:p>
        </p:txBody>
      </p:sp>
      <p:graphicFrame>
        <p:nvGraphicFramePr>
          <p:cNvPr id="153830" name="Object 230"/>
          <p:cNvGraphicFramePr>
            <a:graphicFrameLocks noChangeAspect="1"/>
          </p:cNvGraphicFramePr>
          <p:nvPr/>
        </p:nvGraphicFramePr>
        <p:xfrm>
          <a:off x="6732588" y="5514975"/>
          <a:ext cx="241300" cy="152400"/>
        </p:xfrm>
        <a:graphic>
          <a:graphicData uri="http://schemas.openxmlformats.org/presentationml/2006/ole">
            <mc:AlternateContent xmlns:mc="http://schemas.openxmlformats.org/markup-compatibility/2006">
              <mc:Choice xmlns:v="urn:schemas-microsoft-com:vml" Requires="v">
                <p:oleObj spid="_x0000_s48487" name="公式" r:id="rId54" imgW="241200" imgH="152280" progId="Equation.3">
                  <p:embed/>
                </p:oleObj>
              </mc:Choice>
              <mc:Fallback>
                <p:oleObj name="公式" r:id="rId54" imgW="241200" imgH="152280" progId="Equation.3">
                  <p:embed/>
                  <p:pic>
                    <p:nvPicPr>
                      <p:cNvPr id="0" name="Object 230"/>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6732588" y="5514975"/>
                        <a:ext cx="241300" cy="15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31" name="Text Box 231"/>
          <p:cNvSpPr txBox="1">
            <a:spLocks noChangeArrowheads="1"/>
          </p:cNvSpPr>
          <p:nvPr/>
        </p:nvSpPr>
        <p:spPr bwMode="auto">
          <a:xfrm>
            <a:off x="3810000" y="6078538"/>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00FF"/>
                </a:solidFill>
                <a:latin typeface="华文中宋" pitchFamily="2" charset="-122"/>
                <a:ea typeface="华文中宋" pitchFamily="2" charset="-122"/>
              </a:rPr>
              <a:t>形式上</a:t>
            </a:r>
            <a:r>
              <a:rPr lang="zh-CN" altLang="en-US" sz="2800">
                <a:latin typeface="华文中宋" pitchFamily="2" charset="-122"/>
                <a:ea typeface="华文中宋" pitchFamily="2" charset="-122"/>
              </a:rPr>
              <a:t>可以</a:t>
            </a:r>
            <a:r>
              <a:rPr lang="zh-CN" altLang="en-US" sz="2800">
                <a:solidFill>
                  <a:srgbClr val="FF00FF"/>
                </a:solidFill>
                <a:latin typeface="华文中宋" pitchFamily="2" charset="-122"/>
                <a:ea typeface="华文中宋" pitchFamily="2" charset="-122"/>
              </a:rPr>
              <a:t>借用</a:t>
            </a:r>
            <a:r>
              <a:rPr lang="zh-CN" altLang="en-US" sz="2800">
                <a:latin typeface="华文中宋" pitchFamily="2" charset="-122"/>
                <a:ea typeface="华文中宋" pitchFamily="2" charset="-122"/>
              </a:rPr>
              <a:t>牛顿第二定律</a:t>
            </a:r>
          </a:p>
        </p:txBody>
      </p:sp>
      <p:grpSp>
        <p:nvGrpSpPr>
          <p:cNvPr id="7" name="Group 232"/>
          <p:cNvGrpSpPr>
            <a:grpSpLocks/>
          </p:cNvGrpSpPr>
          <p:nvPr/>
        </p:nvGrpSpPr>
        <p:grpSpPr bwMode="auto">
          <a:xfrm>
            <a:off x="3059113" y="4724400"/>
            <a:ext cx="1873250" cy="519113"/>
            <a:chOff x="2018" y="3642"/>
            <a:chExt cx="998" cy="327"/>
          </a:xfrm>
        </p:grpSpPr>
        <p:sp>
          <p:nvSpPr>
            <p:cNvPr id="13405" name="Rectangle 233"/>
            <p:cNvSpPr>
              <a:spLocks noChangeArrowheads="1"/>
            </p:cNvSpPr>
            <p:nvPr/>
          </p:nvSpPr>
          <p:spPr bwMode="auto">
            <a:xfrm>
              <a:off x="2018" y="3642"/>
              <a:ext cx="79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folHlink"/>
                  </a:solidFill>
                  <a:latin typeface="华文中宋" pitchFamily="2" charset="-122"/>
                  <a:ea typeface="华文中宋" pitchFamily="2" charset="-122"/>
                </a:rPr>
                <a:t>表观力</a:t>
              </a:r>
            </a:p>
          </p:txBody>
        </p:sp>
        <p:sp>
          <p:nvSpPr>
            <p:cNvPr id="13406" name="Line 234"/>
            <p:cNvSpPr>
              <a:spLocks noChangeShapeType="1"/>
            </p:cNvSpPr>
            <p:nvPr/>
          </p:nvSpPr>
          <p:spPr bwMode="auto">
            <a:xfrm flipH="1">
              <a:off x="2789" y="3748"/>
              <a:ext cx="227" cy="136"/>
            </a:xfrm>
            <a:prstGeom prst="line">
              <a:avLst/>
            </a:prstGeom>
            <a:noFill/>
            <a:ln w="952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53835" name="Rectangle 235"/>
          <p:cNvSpPr>
            <a:spLocks noChangeArrowheads="1"/>
          </p:cNvSpPr>
          <p:nvPr/>
        </p:nvSpPr>
        <p:spPr bwMode="auto">
          <a:xfrm>
            <a:off x="4716463" y="4652963"/>
            <a:ext cx="1511300" cy="577850"/>
          </a:xfrm>
          <a:prstGeom prst="rect">
            <a:avLst/>
          </a:prstGeom>
          <a:noFill/>
          <a:ln w="38100">
            <a:pattFill prst="pct75">
              <a:fgClr>
                <a:schemeClr val="hlink"/>
              </a:fgClr>
              <a:bgClr>
                <a:srgbClr val="FFFFFF"/>
              </a:bgClr>
            </a:patt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8" name="Group 238"/>
          <p:cNvGrpSpPr>
            <a:grpSpLocks/>
          </p:cNvGrpSpPr>
          <p:nvPr/>
        </p:nvGrpSpPr>
        <p:grpSpPr bwMode="auto">
          <a:xfrm>
            <a:off x="6011863" y="4437063"/>
            <a:ext cx="3132137" cy="519112"/>
            <a:chOff x="3696" y="2750"/>
            <a:chExt cx="1973" cy="327"/>
          </a:xfrm>
        </p:grpSpPr>
        <p:sp>
          <p:nvSpPr>
            <p:cNvPr id="13403" name="Text Box 236"/>
            <p:cNvSpPr txBox="1">
              <a:spLocks noChangeArrowheads="1"/>
            </p:cNvSpPr>
            <p:nvPr/>
          </p:nvSpPr>
          <p:spPr bwMode="auto">
            <a:xfrm>
              <a:off x="4150" y="2750"/>
              <a:ext cx="15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folHlink"/>
                  </a:solidFill>
                  <a:latin typeface="华文中宋" pitchFamily="2" charset="-122"/>
                  <a:ea typeface="华文中宋" pitchFamily="2" charset="-122"/>
                </a:rPr>
                <a:t>对转动系</a:t>
              </a:r>
            </a:p>
          </p:txBody>
        </p:sp>
        <p:sp>
          <p:nvSpPr>
            <p:cNvPr id="13404" name="Line 237"/>
            <p:cNvSpPr>
              <a:spLocks noChangeShapeType="1"/>
            </p:cNvSpPr>
            <p:nvPr/>
          </p:nvSpPr>
          <p:spPr bwMode="auto">
            <a:xfrm flipV="1">
              <a:off x="3696" y="2931"/>
              <a:ext cx="545" cy="91"/>
            </a:xfrm>
            <a:prstGeom prst="line">
              <a:avLst/>
            </a:prstGeom>
            <a:noFill/>
            <a:ln w="952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244"/>
          <p:cNvGrpSpPr>
            <a:grpSpLocks/>
          </p:cNvGrpSpPr>
          <p:nvPr/>
        </p:nvGrpSpPr>
        <p:grpSpPr bwMode="auto">
          <a:xfrm>
            <a:off x="900113" y="2646363"/>
            <a:ext cx="1235075" cy="495300"/>
            <a:chOff x="469" y="3381"/>
            <a:chExt cx="778" cy="312"/>
          </a:xfrm>
        </p:grpSpPr>
        <p:sp>
          <p:nvSpPr>
            <p:cNvPr id="13402" name="Line 241"/>
            <p:cNvSpPr>
              <a:spLocks noChangeShapeType="1"/>
            </p:cNvSpPr>
            <p:nvPr/>
          </p:nvSpPr>
          <p:spPr bwMode="auto">
            <a:xfrm flipH="1">
              <a:off x="703" y="3601"/>
              <a:ext cx="544" cy="46"/>
            </a:xfrm>
            <a:prstGeom prst="line">
              <a:avLst/>
            </a:prstGeom>
            <a:noFill/>
            <a:ln w="38100">
              <a:solidFill>
                <a:schemeClr val="bg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344" name="Object 242"/>
            <p:cNvGraphicFramePr>
              <a:graphicFrameLocks noChangeAspect="1"/>
            </p:cNvGraphicFramePr>
            <p:nvPr/>
          </p:nvGraphicFramePr>
          <p:xfrm>
            <a:off x="469" y="3381"/>
            <a:ext cx="272" cy="312"/>
          </p:xfrm>
          <a:graphic>
            <a:graphicData uri="http://schemas.openxmlformats.org/presentationml/2006/ole">
              <mc:AlternateContent xmlns:mc="http://schemas.openxmlformats.org/markup-compatibility/2006">
                <mc:Choice xmlns:v="urn:schemas-microsoft-com:vml" Requires="v">
                  <p:oleObj spid="_x0000_s48488" name="公式" r:id="rId56" imgW="431640" imgH="495000" progId="Equation.3">
                    <p:embed/>
                  </p:oleObj>
                </mc:Choice>
                <mc:Fallback>
                  <p:oleObj name="公式" r:id="rId56" imgW="431640" imgH="495000" progId="Equation.3">
                    <p:embed/>
                    <p:pic>
                      <p:nvPicPr>
                        <p:cNvPr id="0" name="Object 242"/>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69" y="3381"/>
                          <a:ext cx="27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848" name="Oval 248"/>
          <p:cNvSpPr>
            <a:spLocks noChangeArrowheads="1"/>
          </p:cNvSpPr>
          <p:nvPr/>
        </p:nvSpPr>
        <p:spPr bwMode="auto">
          <a:xfrm>
            <a:off x="5364163" y="3341688"/>
            <a:ext cx="1944687" cy="719137"/>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52" name="Text Box 252"/>
          <p:cNvSpPr txBox="1">
            <a:spLocks noChangeArrowheads="1"/>
          </p:cNvSpPr>
          <p:nvPr/>
        </p:nvSpPr>
        <p:spPr bwMode="auto">
          <a:xfrm>
            <a:off x="4572000" y="3989388"/>
            <a:ext cx="3671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新魏" pitchFamily="2" charset="-122"/>
                <a:ea typeface="华文新魏" pitchFamily="2" charset="-122"/>
              </a:rPr>
              <a:t>转动系中的惯性力</a:t>
            </a:r>
          </a:p>
        </p:txBody>
      </p:sp>
      <p:graphicFrame>
        <p:nvGraphicFramePr>
          <p:cNvPr id="153857" name="Object 257"/>
          <p:cNvGraphicFramePr>
            <a:graphicFrameLocks noChangeAspect="1"/>
          </p:cNvGraphicFramePr>
          <p:nvPr/>
        </p:nvGraphicFramePr>
        <p:xfrm>
          <a:off x="7164388" y="2828925"/>
          <a:ext cx="1644650" cy="330200"/>
        </p:xfrm>
        <a:graphic>
          <a:graphicData uri="http://schemas.openxmlformats.org/presentationml/2006/ole">
            <mc:AlternateContent xmlns:mc="http://schemas.openxmlformats.org/markup-compatibility/2006">
              <mc:Choice xmlns:v="urn:schemas-microsoft-com:vml" Requires="v">
                <p:oleObj spid="_x0000_s48489" name="公式" r:id="rId58" imgW="1612800" imgH="330120" progId="Equation.3">
                  <p:embed/>
                </p:oleObj>
              </mc:Choice>
              <mc:Fallback>
                <p:oleObj name="公式" r:id="rId58" imgW="1612800" imgH="330120" progId="Equation.3">
                  <p:embed/>
                  <p:pic>
                    <p:nvPicPr>
                      <p:cNvPr id="0" name="Object 257"/>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7164388" y="2828925"/>
                        <a:ext cx="1644650" cy="3302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858" name="Object 258"/>
          <p:cNvGraphicFramePr>
            <a:graphicFrameLocks noChangeAspect="1"/>
          </p:cNvGraphicFramePr>
          <p:nvPr/>
        </p:nvGraphicFramePr>
        <p:xfrm>
          <a:off x="5003800" y="2098675"/>
          <a:ext cx="3835400" cy="393700"/>
        </p:xfrm>
        <a:graphic>
          <a:graphicData uri="http://schemas.openxmlformats.org/presentationml/2006/ole">
            <mc:AlternateContent xmlns:mc="http://schemas.openxmlformats.org/markup-compatibility/2006">
              <mc:Choice xmlns:v="urn:schemas-microsoft-com:vml" Requires="v">
                <p:oleObj spid="_x0000_s48490" name="公式" r:id="rId60" imgW="3835080" imgH="393480" progId="Equation.3">
                  <p:embed/>
                </p:oleObj>
              </mc:Choice>
              <mc:Fallback>
                <p:oleObj name="公式" r:id="rId60" imgW="3835080" imgH="393480" progId="Equation.3">
                  <p:embed/>
                  <p:pic>
                    <p:nvPicPr>
                      <p:cNvPr id="0" name="Object 258"/>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003800" y="2098675"/>
                        <a:ext cx="3835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60" name="Oval 260"/>
          <p:cNvSpPr>
            <a:spLocks noChangeArrowheads="1"/>
          </p:cNvSpPr>
          <p:nvPr/>
        </p:nvSpPr>
        <p:spPr bwMode="auto">
          <a:xfrm>
            <a:off x="7237413" y="2693988"/>
            <a:ext cx="1727200" cy="647700"/>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61" name="Oval 261"/>
          <p:cNvSpPr>
            <a:spLocks noChangeArrowheads="1"/>
          </p:cNvSpPr>
          <p:nvPr/>
        </p:nvSpPr>
        <p:spPr bwMode="auto">
          <a:xfrm>
            <a:off x="5724525" y="4797425"/>
            <a:ext cx="360363" cy="338138"/>
          </a:xfrm>
          <a:prstGeom prst="ellipse">
            <a:avLst/>
          </a:prstGeom>
          <a:noFill/>
          <a:ln w="19050" cap="rnd">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96" name="Oval 296"/>
          <p:cNvSpPr>
            <a:spLocks noChangeArrowheads="1"/>
          </p:cNvSpPr>
          <p:nvPr/>
        </p:nvSpPr>
        <p:spPr bwMode="auto">
          <a:xfrm>
            <a:off x="900113" y="2636838"/>
            <a:ext cx="360362" cy="4826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97" name="Oval 297"/>
          <p:cNvSpPr>
            <a:spLocks noChangeArrowheads="1"/>
          </p:cNvSpPr>
          <p:nvPr/>
        </p:nvSpPr>
        <p:spPr bwMode="auto">
          <a:xfrm>
            <a:off x="2771775" y="3162300"/>
            <a:ext cx="863600" cy="4826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3898" name="Oval 298"/>
          <p:cNvSpPr>
            <a:spLocks noChangeArrowheads="1"/>
          </p:cNvSpPr>
          <p:nvPr/>
        </p:nvSpPr>
        <p:spPr bwMode="auto">
          <a:xfrm>
            <a:off x="1981200" y="3429000"/>
            <a:ext cx="935038" cy="576263"/>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0" name="Group 300"/>
          <p:cNvGrpSpPr>
            <a:grpSpLocks/>
          </p:cNvGrpSpPr>
          <p:nvPr/>
        </p:nvGrpSpPr>
        <p:grpSpPr bwMode="auto">
          <a:xfrm>
            <a:off x="1619250" y="3019425"/>
            <a:ext cx="520700" cy="733425"/>
            <a:chOff x="874" y="3612"/>
            <a:chExt cx="328" cy="462"/>
          </a:xfrm>
        </p:grpSpPr>
        <p:sp>
          <p:nvSpPr>
            <p:cNvPr id="13401" name="Line 301"/>
            <p:cNvSpPr>
              <a:spLocks noChangeShapeType="1"/>
            </p:cNvSpPr>
            <p:nvPr/>
          </p:nvSpPr>
          <p:spPr bwMode="auto">
            <a:xfrm flipH="1">
              <a:off x="975" y="3612"/>
              <a:ext cx="227" cy="272"/>
            </a:xfrm>
            <a:prstGeom prst="line">
              <a:avLst/>
            </a:prstGeom>
            <a:noFill/>
            <a:ln w="28575">
              <a:solidFill>
                <a:srgbClr val="0066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343" name="Object 302"/>
            <p:cNvGraphicFramePr>
              <a:graphicFrameLocks noChangeAspect="1"/>
            </p:cNvGraphicFramePr>
            <p:nvPr/>
          </p:nvGraphicFramePr>
          <p:xfrm>
            <a:off x="874" y="3866"/>
            <a:ext cx="192" cy="208"/>
          </p:xfrm>
          <a:graphic>
            <a:graphicData uri="http://schemas.openxmlformats.org/presentationml/2006/ole">
              <mc:AlternateContent xmlns:mc="http://schemas.openxmlformats.org/markup-compatibility/2006">
                <mc:Choice xmlns:v="urn:schemas-microsoft-com:vml" Requires="v">
                  <p:oleObj spid="_x0000_s48491" name="公式" r:id="rId62" imgW="304560" imgH="330120" progId="Equation.3">
                    <p:embed/>
                  </p:oleObj>
                </mc:Choice>
                <mc:Fallback>
                  <p:oleObj name="公式" r:id="rId62" imgW="304560" imgH="330120" progId="Equation.3">
                    <p:embed/>
                    <p:pic>
                      <p:nvPicPr>
                        <p:cNvPr id="0" name="Object 302"/>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874" y="3866"/>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309"/>
          <p:cNvGrpSpPr>
            <a:grpSpLocks/>
          </p:cNvGrpSpPr>
          <p:nvPr/>
        </p:nvGrpSpPr>
        <p:grpSpPr bwMode="auto">
          <a:xfrm flipH="1">
            <a:off x="2411413" y="692150"/>
            <a:ext cx="609600" cy="1290638"/>
            <a:chOff x="0" y="2211"/>
            <a:chExt cx="384" cy="813"/>
          </a:xfrm>
        </p:grpSpPr>
        <p:sp>
          <p:nvSpPr>
            <p:cNvPr id="13395" name="Freeform 310"/>
            <p:cNvSpPr>
              <a:spLocks/>
            </p:cNvSpPr>
            <p:nvPr/>
          </p:nvSpPr>
          <p:spPr bwMode="auto">
            <a:xfrm>
              <a:off x="69" y="2345"/>
              <a:ext cx="193" cy="142"/>
            </a:xfrm>
            <a:custGeom>
              <a:avLst/>
              <a:gdLst>
                <a:gd name="T0" fmla="*/ 0 w 578"/>
                <a:gd name="T1" fmla="*/ 0 h 425"/>
                <a:gd name="T2" fmla="*/ 0 w 578"/>
                <a:gd name="T3" fmla="*/ 0 h 425"/>
                <a:gd name="T4" fmla="*/ 0 w 578"/>
                <a:gd name="T5" fmla="*/ 0 h 425"/>
                <a:gd name="T6" fmla="*/ 0 w 578"/>
                <a:gd name="T7" fmla="*/ 0 h 425"/>
                <a:gd name="T8" fmla="*/ 0 w 578"/>
                <a:gd name="T9" fmla="*/ 0 h 425"/>
                <a:gd name="T10" fmla="*/ 0 w 578"/>
                <a:gd name="T11" fmla="*/ 0 h 425"/>
                <a:gd name="T12" fmla="*/ 0 w 578"/>
                <a:gd name="T13" fmla="*/ 0 h 425"/>
                <a:gd name="T14" fmla="*/ 0 w 578"/>
                <a:gd name="T15" fmla="*/ 0 h 425"/>
                <a:gd name="T16" fmla="*/ 0 w 578"/>
                <a:gd name="T17" fmla="*/ 0 h 425"/>
                <a:gd name="T18" fmla="*/ 0 w 578"/>
                <a:gd name="T19" fmla="*/ 0 h 425"/>
                <a:gd name="T20" fmla="*/ 0 w 578"/>
                <a:gd name="T21" fmla="*/ 0 h 425"/>
                <a:gd name="T22" fmla="*/ 0 w 578"/>
                <a:gd name="T23" fmla="*/ 0 h 425"/>
                <a:gd name="T24" fmla="*/ 0 w 578"/>
                <a:gd name="T25" fmla="*/ 0 h 425"/>
                <a:gd name="T26" fmla="*/ 0 w 578"/>
                <a:gd name="T27" fmla="*/ 0 h 425"/>
                <a:gd name="T28" fmla="*/ 0 w 578"/>
                <a:gd name="T29" fmla="*/ 0 h 425"/>
                <a:gd name="T30" fmla="*/ 0 w 578"/>
                <a:gd name="T31" fmla="*/ 0 h 425"/>
                <a:gd name="T32" fmla="*/ 0 w 578"/>
                <a:gd name="T33" fmla="*/ 0 h 425"/>
                <a:gd name="T34" fmla="*/ 0 w 578"/>
                <a:gd name="T35" fmla="*/ 0 h 425"/>
                <a:gd name="T36" fmla="*/ 0 w 578"/>
                <a:gd name="T37" fmla="*/ 0 h 425"/>
                <a:gd name="T38" fmla="*/ 0 w 578"/>
                <a:gd name="T39" fmla="*/ 0 h 425"/>
                <a:gd name="T40" fmla="*/ 0 w 578"/>
                <a:gd name="T41" fmla="*/ 0 h 425"/>
                <a:gd name="T42" fmla="*/ 0 w 578"/>
                <a:gd name="T43" fmla="*/ 0 h 4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78"/>
                <a:gd name="T67" fmla="*/ 0 h 425"/>
                <a:gd name="T68" fmla="*/ 578 w 578"/>
                <a:gd name="T69" fmla="*/ 425 h 4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78" h="425">
                  <a:moveTo>
                    <a:pt x="377" y="123"/>
                  </a:moveTo>
                  <a:lnTo>
                    <a:pt x="307" y="43"/>
                  </a:lnTo>
                  <a:lnTo>
                    <a:pt x="234" y="0"/>
                  </a:lnTo>
                  <a:lnTo>
                    <a:pt x="150" y="0"/>
                  </a:lnTo>
                  <a:lnTo>
                    <a:pt x="56" y="28"/>
                  </a:lnTo>
                  <a:lnTo>
                    <a:pt x="14" y="75"/>
                  </a:lnTo>
                  <a:lnTo>
                    <a:pt x="0" y="139"/>
                  </a:lnTo>
                  <a:lnTo>
                    <a:pt x="14" y="223"/>
                  </a:lnTo>
                  <a:lnTo>
                    <a:pt x="70" y="319"/>
                  </a:lnTo>
                  <a:lnTo>
                    <a:pt x="171" y="383"/>
                  </a:lnTo>
                  <a:lnTo>
                    <a:pt x="249" y="414"/>
                  </a:lnTo>
                  <a:lnTo>
                    <a:pt x="328" y="425"/>
                  </a:lnTo>
                  <a:lnTo>
                    <a:pt x="391" y="409"/>
                  </a:lnTo>
                  <a:lnTo>
                    <a:pt x="427" y="383"/>
                  </a:lnTo>
                  <a:lnTo>
                    <a:pt x="449" y="319"/>
                  </a:lnTo>
                  <a:lnTo>
                    <a:pt x="442" y="244"/>
                  </a:lnTo>
                  <a:lnTo>
                    <a:pt x="420" y="182"/>
                  </a:lnTo>
                  <a:lnTo>
                    <a:pt x="562" y="123"/>
                  </a:lnTo>
                  <a:lnTo>
                    <a:pt x="578" y="97"/>
                  </a:lnTo>
                  <a:lnTo>
                    <a:pt x="562" y="85"/>
                  </a:lnTo>
                  <a:lnTo>
                    <a:pt x="405" y="154"/>
                  </a:lnTo>
                  <a:lnTo>
                    <a:pt x="37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6" name="Freeform 311"/>
            <p:cNvSpPr>
              <a:spLocks/>
            </p:cNvSpPr>
            <p:nvPr/>
          </p:nvSpPr>
          <p:spPr bwMode="auto">
            <a:xfrm>
              <a:off x="207" y="2211"/>
              <a:ext cx="172" cy="316"/>
            </a:xfrm>
            <a:custGeom>
              <a:avLst/>
              <a:gdLst>
                <a:gd name="T0" fmla="*/ 0 w 514"/>
                <a:gd name="T1" fmla="*/ 0 h 948"/>
                <a:gd name="T2" fmla="*/ 0 w 514"/>
                <a:gd name="T3" fmla="*/ 0 h 948"/>
                <a:gd name="T4" fmla="*/ 0 w 514"/>
                <a:gd name="T5" fmla="*/ 0 h 948"/>
                <a:gd name="T6" fmla="*/ 0 w 514"/>
                <a:gd name="T7" fmla="*/ 0 h 948"/>
                <a:gd name="T8" fmla="*/ 0 w 514"/>
                <a:gd name="T9" fmla="*/ 0 h 948"/>
                <a:gd name="T10" fmla="*/ 0 w 514"/>
                <a:gd name="T11" fmla="*/ 0 h 948"/>
                <a:gd name="T12" fmla="*/ 0 w 514"/>
                <a:gd name="T13" fmla="*/ 0 h 948"/>
                <a:gd name="T14" fmla="*/ 0 w 514"/>
                <a:gd name="T15" fmla="*/ 0 h 948"/>
                <a:gd name="T16" fmla="*/ 0 w 514"/>
                <a:gd name="T17" fmla="*/ 0 h 948"/>
                <a:gd name="T18" fmla="*/ 0 w 514"/>
                <a:gd name="T19" fmla="*/ 0 h 948"/>
                <a:gd name="T20" fmla="*/ 0 w 514"/>
                <a:gd name="T21" fmla="*/ 0 h 948"/>
                <a:gd name="T22" fmla="*/ 0 w 514"/>
                <a:gd name="T23" fmla="*/ 0 h 948"/>
                <a:gd name="T24" fmla="*/ 0 w 514"/>
                <a:gd name="T25" fmla="*/ 0 h 948"/>
                <a:gd name="T26" fmla="*/ 0 w 514"/>
                <a:gd name="T27" fmla="*/ 0 h 948"/>
                <a:gd name="T28" fmla="*/ 0 w 514"/>
                <a:gd name="T29" fmla="*/ 0 h 948"/>
                <a:gd name="T30" fmla="*/ 0 w 514"/>
                <a:gd name="T31" fmla="*/ 0 h 948"/>
                <a:gd name="T32" fmla="*/ 0 w 514"/>
                <a:gd name="T33" fmla="*/ 0 h 948"/>
                <a:gd name="T34" fmla="*/ 0 w 514"/>
                <a:gd name="T35" fmla="*/ 0 h 948"/>
                <a:gd name="T36" fmla="*/ 0 w 514"/>
                <a:gd name="T37" fmla="*/ 0 h 948"/>
                <a:gd name="T38" fmla="*/ 0 w 514"/>
                <a:gd name="T39" fmla="*/ 0 h 948"/>
                <a:gd name="T40" fmla="*/ 0 w 514"/>
                <a:gd name="T41" fmla="*/ 0 h 948"/>
                <a:gd name="T42" fmla="*/ 0 w 514"/>
                <a:gd name="T43" fmla="*/ 0 h 948"/>
                <a:gd name="T44" fmla="*/ 0 w 514"/>
                <a:gd name="T45" fmla="*/ 0 h 948"/>
                <a:gd name="T46" fmla="*/ 0 w 514"/>
                <a:gd name="T47" fmla="*/ 0 h 948"/>
                <a:gd name="T48" fmla="*/ 0 w 514"/>
                <a:gd name="T49" fmla="*/ 0 h 948"/>
                <a:gd name="T50" fmla="*/ 0 w 514"/>
                <a:gd name="T51" fmla="*/ 0 h 948"/>
                <a:gd name="T52" fmla="*/ 0 w 514"/>
                <a:gd name="T53" fmla="*/ 0 h 948"/>
                <a:gd name="T54" fmla="*/ 0 w 514"/>
                <a:gd name="T55" fmla="*/ 0 h 948"/>
                <a:gd name="T56" fmla="*/ 0 w 514"/>
                <a:gd name="T57" fmla="*/ 0 h 948"/>
                <a:gd name="T58" fmla="*/ 0 w 514"/>
                <a:gd name="T59" fmla="*/ 0 h 948"/>
                <a:gd name="T60" fmla="*/ 0 w 514"/>
                <a:gd name="T61" fmla="*/ 0 h 948"/>
                <a:gd name="T62" fmla="*/ 0 w 514"/>
                <a:gd name="T63" fmla="*/ 0 h 948"/>
                <a:gd name="T64" fmla="*/ 0 w 514"/>
                <a:gd name="T65" fmla="*/ 0 h 948"/>
                <a:gd name="T66" fmla="*/ 0 w 514"/>
                <a:gd name="T67" fmla="*/ 0 h 948"/>
                <a:gd name="T68" fmla="*/ 0 w 514"/>
                <a:gd name="T69" fmla="*/ 0 h 948"/>
                <a:gd name="T70" fmla="*/ 0 w 514"/>
                <a:gd name="T71" fmla="*/ 0 h 948"/>
                <a:gd name="T72" fmla="*/ 0 w 514"/>
                <a:gd name="T73" fmla="*/ 0 h 948"/>
                <a:gd name="T74" fmla="*/ 0 w 514"/>
                <a:gd name="T75" fmla="*/ 0 h 948"/>
                <a:gd name="T76" fmla="*/ 0 w 514"/>
                <a:gd name="T77" fmla="*/ 0 h 9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4"/>
                <a:gd name="T118" fmla="*/ 0 h 948"/>
                <a:gd name="T119" fmla="*/ 514 w 514"/>
                <a:gd name="T120" fmla="*/ 948 h 9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4" h="948">
                  <a:moveTo>
                    <a:pt x="143" y="800"/>
                  </a:moveTo>
                  <a:lnTo>
                    <a:pt x="49" y="853"/>
                  </a:lnTo>
                  <a:lnTo>
                    <a:pt x="21" y="870"/>
                  </a:lnTo>
                  <a:lnTo>
                    <a:pt x="0" y="906"/>
                  </a:lnTo>
                  <a:lnTo>
                    <a:pt x="28" y="943"/>
                  </a:lnTo>
                  <a:lnTo>
                    <a:pt x="56" y="948"/>
                  </a:lnTo>
                  <a:lnTo>
                    <a:pt x="143" y="927"/>
                  </a:lnTo>
                  <a:lnTo>
                    <a:pt x="271" y="853"/>
                  </a:lnTo>
                  <a:lnTo>
                    <a:pt x="386" y="764"/>
                  </a:lnTo>
                  <a:lnTo>
                    <a:pt x="507" y="662"/>
                  </a:lnTo>
                  <a:lnTo>
                    <a:pt x="514" y="620"/>
                  </a:lnTo>
                  <a:lnTo>
                    <a:pt x="514" y="504"/>
                  </a:lnTo>
                  <a:lnTo>
                    <a:pt x="479" y="324"/>
                  </a:lnTo>
                  <a:lnTo>
                    <a:pt x="500" y="218"/>
                  </a:lnTo>
                  <a:lnTo>
                    <a:pt x="514" y="175"/>
                  </a:lnTo>
                  <a:lnTo>
                    <a:pt x="493" y="154"/>
                  </a:lnTo>
                  <a:lnTo>
                    <a:pt x="442" y="133"/>
                  </a:lnTo>
                  <a:lnTo>
                    <a:pt x="407" y="117"/>
                  </a:lnTo>
                  <a:lnTo>
                    <a:pt x="428" y="22"/>
                  </a:lnTo>
                  <a:lnTo>
                    <a:pt x="414" y="0"/>
                  </a:lnTo>
                  <a:lnTo>
                    <a:pt x="386" y="6"/>
                  </a:lnTo>
                  <a:lnTo>
                    <a:pt x="372" y="128"/>
                  </a:lnTo>
                  <a:lnTo>
                    <a:pt x="358" y="159"/>
                  </a:lnTo>
                  <a:lnTo>
                    <a:pt x="350" y="180"/>
                  </a:lnTo>
                  <a:lnTo>
                    <a:pt x="293" y="164"/>
                  </a:lnTo>
                  <a:lnTo>
                    <a:pt x="250" y="164"/>
                  </a:lnTo>
                  <a:lnTo>
                    <a:pt x="250" y="185"/>
                  </a:lnTo>
                  <a:lnTo>
                    <a:pt x="278" y="202"/>
                  </a:lnTo>
                  <a:lnTo>
                    <a:pt x="329" y="202"/>
                  </a:lnTo>
                  <a:lnTo>
                    <a:pt x="365" y="223"/>
                  </a:lnTo>
                  <a:lnTo>
                    <a:pt x="393" y="260"/>
                  </a:lnTo>
                  <a:lnTo>
                    <a:pt x="421" y="318"/>
                  </a:lnTo>
                  <a:lnTo>
                    <a:pt x="442" y="435"/>
                  </a:lnTo>
                  <a:lnTo>
                    <a:pt x="442" y="541"/>
                  </a:lnTo>
                  <a:lnTo>
                    <a:pt x="428" y="625"/>
                  </a:lnTo>
                  <a:lnTo>
                    <a:pt x="400" y="662"/>
                  </a:lnTo>
                  <a:lnTo>
                    <a:pt x="300" y="716"/>
                  </a:lnTo>
                  <a:lnTo>
                    <a:pt x="192" y="764"/>
                  </a:lnTo>
                  <a:lnTo>
                    <a:pt x="143" y="8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7" name="Freeform 312"/>
            <p:cNvSpPr>
              <a:spLocks/>
            </p:cNvSpPr>
            <p:nvPr/>
          </p:nvSpPr>
          <p:spPr bwMode="auto">
            <a:xfrm>
              <a:off x="0" y="2503"/>
              <a:ext cx="155" cy="190"/>
            </a:xfrm>
            <a:custGeom>
              <a:avLst/>
              <a:gdLst>
                <a:gd name="T0" fmla="*/ 0 w 465"/>
                <a:gd name="T1" fmla="*/ 0 h 572"/>
                <a:gd name="T2" fmla="*/ 0 w 465"/>
                <a:gd name="T3" fmla="*/ 0 h 572"/>
                <a:gd name="T4" fmla="*/ 0 w 465"/>
                <a:gd name="T5" fmla="*/ 0 h 572"/>
                <a:gd name="T6" fmla="*/ 0 w 465"/>
                <a:gd name="T7" fmla="*/ 0 h 572"/>
                <a:gd name="T8" fmla="*/ 0 w 465"/>
                <a:gd name="T9" fmla="*/ 0 h 572"/>
                <a:gd name="T10" fmla="*/ 0 w 465"/>
                <a:gd name="T11" fmla="*/ 0 h 572"/>
                <a:gd name="T12" fmla="*/ 0 w 465"/>
                <a:gd name="T13" fmla="*/ 0 h 572"/>
                <a:gd name="T14" fmla="*/ 0 w 465"/>
                <a:gd name="T15" fmla="*/ 0 h 572"/>
                <a:gd name="T16" fmla="*/ 0 w 465"/>
                <a:gd name="T17" fmla="*/ 0 h 572"/>
                <a:gd name="T18" fmla="*/ 0 w 465"/>
                <a:gd name="T19" fmla="*/ 0 h 572"/>
                <a:gd name="T20" fmla="*/ 0 w 465"/>
                <a:gd name="T21" fmla="*/ 0 h 572"/>
                <a:gd name="T22" fmla="*/ 0 w 465"/>
                <a:gd name="T23" fmla="*/ 0 h 572"/>
                <a:gd name="T24" fmla="*/ 0 w 465"/>
                <a:gd name="T25" fmla="*/ 0 h 572"/>
                <a:gd name="T26" fmla="*/ 0 w 465"/>
                <a:gd name="T27" fmla="*/ 0 h 572"/>
                <a:gd name="T28" fmla="*/ 0 w 465"/>
                <a:gd name="T29" fmla="*/ 0 h 572"/>
                <a:gd name="T30" fmla="*/ 0 w 465"/>
                <a:gd name="T31" fmla="*/ 0 h 572"/>
                <a:gd name="T32" fmla="*/ 0 w 465"/>
                <a:gd name="T33" fmla="*/ 0 h 572"/>
                <a:gd name="T34" fmla="*/ 0 w 465"/>
                <a:gd name="T35" fmla="*/ 0 h 572"/>
                <a:gd name="T36" fmla="*/ 0 w 465"/>
                <a:gd name="T37" fmla="*/ 0 h 572"/>
                <a:gd name="T38" fmla="*/ 0 w 465"/>
                <a:gd name="T39" fmla="*/ 0 h 572"/>
                <a:gd name="T40" fmla="*/ 0 w 465"/>
                <a:gd name="T41" fmla="*/ 0 h 572"/>
                <a:gd name="T42" fmla="*/ 0 w 465"/>
                <a:gd name="T43" fmla="*/ 0 h 572"/>
                <a:gd name="T44" fmla="*/ 0 w 465"/>
                <a:gd name="T45" fmla="*/ 0 h 572"/>
                <a:gd name="T46" fmla="*/ 0 w 465"/>
                <a:gd name="T47" fmla="*/ 0 h 572"/>
                <a:gd name="T48" fmla="*/ 0 w 465"/>
                <a:gd name="T49" fmla="*/ 0 h 572"/>
                <a:gd name="T50" fmla="*/ 0 w 465"/>
                <a:gd name="T51" fmla="*/ 0 h 572"/>
                <a:gd name="T52" fmla="*/ 0 w 465"/>
                <a:gd name="T53" fmla="*/ 0 h 572"/>
                <a:gd name="T54" fmla="*/ 0 w 465"/>
                <a:gd name="T55" fmla="*/ 0 h 572"/>
                <a:gd name="T56" fmla="*/ 0 w 465"/>
                <a:gd name="T57" fmla="*/ 0 h 572"/>
                <a:gd name="T58" fmla="*/ 0 w 465"/>
                <a:gd name="T59" fmla="*/ 0 h 572"/>
                <a:gd name="T60" fmla="*/ 0 w 465"/>
                <a:gd name="T61" fmla="*/ 0 h 572"/>
                <a:gd name="T62" fmla="*/ 0 w 465"/>
                <a:gd name="T63" fmla="*/ 0 h 572"/>
                <a:gd name="T64" fmla="*/ 0 w 465"/>
                <a:gd name="T65" fmla="*/ 0 h 572"/>
                <a:gd name="T66" fmla="*/ 0 w 465"/>
                <a:gd name="T67" fmla="*/ 0 h 572"/>
                <a:gd name="T68" fmla="*/ 0 w 465"/>
                <a:gd name="T69" fmla="*/ 0 h 572"/>
                <a:gd name="T70" fmla="*/ 0 w 465"/>
                <a:gd name="T71" fmla="*/ 0 h 5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72"/>
                <a:gd name="T110" fmla="*/ 465 w 465"/>
                <a:gd name="T111" fmla="*/ 572 h 5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72">
                  <a:moveTo>
                    <a:pt x="465" y="16"/>
                  </a:moveTo>
                  <a:lnTo>
                    <a:pt x="414" y="0"/>
                  </a:lnTo>
                  <a:lnTo>
                    <a:pt x="307" y="5"/>
                  </a:lnTo>
                  <a:lnTo>
                    <a:pt x="213" y="58"/>
                  </a:lnTo>
                  <a:lnTo>
                    <a:pt x="78" y="170"/>
                  </a:lnTo>
                  <a:lnTo>
                    <a:pt x="7" y="260"/>
                  </a:lnTo>
                  <a:lnTo>
                    <a:pt x="0" y="291"/>
                  </a:lnTo>
                  <a:lnTo>
                    <a:pt x="35" y="350"/>
                  </a:lnTo>
                  <a:lnTo>
                    <a:pt x="113" y="376"/>
                  </a:lnTo>
                  <a:lnTo>
                    <a:pt x="213" y="407"/>
                  </a:lnTo>
                  <a:lnTo>
                    <a:pt x="293" y="423"/>
                  </a:lnTo>
                  <a:lnTo>
                    <a:pt x="328" y="450"/>
                  </a:lnTo>
                  <a:lnTo>
                    <a:pt x="307" y="487"/>
                  </a:lnTo>
                  <a:lnTo>
                    <a:pt x="250" y="530"/>
                  </a:lnTo>
                  <a:lnTo>
                    <a:pt x="178" y="535"/>
                  </a:lnTo>
                  <a:lnTo>
                    <a:pt x="129" y="518"/>
                  </a:lnTo>
                  <a:lnTo>
                    <a:pt x="99" y="535"/>
                  </a:lnTo>
                  <a:lnTo>
                    <a:pt x="106" y="556"/>
                  </a:lnTo>
                  <a:lnTo>
                    <a:pt x="164" y="572"/>
                  </a:lnTo>
                  <a:lnTo>
                    <a:pt x="250" y="572"/>
                  </a:lnTo>
                  <a:lnTo>
                    <a:pt x="328" y="556"/>
                  </a:lnTo>
                  <a:lnTo>
                    <a:pt x="372" y="535"/>
                  </a:lnTo>
                  <a:lnTo>
                    <a:pt x="400" y="497"/>
                  </a:lnTo>
                  <a:lnTo>
                    <a:pt x="414" y="456"/>
                  </a:lnTo>
                  <a:lnTo>
                    <a:pt x="379" y="418"/>
                  </a:lnTo>
                  <a:lnTo>
                    <a:pt x="293" y="392"/>
                  </a:lnTo>
                  <a:lnTo>
                    <a:pt x="192" y="371"/>
                  </a:lnTo>
                  <a:lnTo>
                    <a:pt x="106" y="334"/>
                  </a:lnTo>
                  <a:lnTo>
                    <a:pt x="85" y="302"/>
                  </a:lnTo>
                  <a:lnTo>
                    <a:pt x="99" y="244"/>
                  </a:lnTo>
                  <a:lnTo>
                    <a:pt x="164" y="170"/>
                  </a:lnTo>
                  <a:lnTo>
                    <a:pt x="243" y="127"/>
                  </a:lnTo>
                  <a:lnTo>
                    <a:pt x="365" y="95"/>
                  </a:lnTo>
                  <a:lnTo>
                    <a:pt x="465" y="79"/>
                  </a:lnTo>
                  <a:lnTo>
                    <a:pt x="465" y="36"/>
                  </a:lnTo>
                  <a:lnTo>
                    <a:pt x="46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8" name="Freeform 313"/>
            <p:cNvSpPr>
              <a:spLocks/>
            </p:cNvSpPr>
            <p:nvPr/>
          </p:nvSpPr>
          <p:spPr bwMode="auto">
            <a:xfrm>
              <a:off x="126" y="2494"/>
              <a:ext cx="145" cy="235"/>
            </a:xfrm>
            <a:custGeom>
              <a:avLst/>
              <a:gdLst>
                <a:gd name="T0" fmla="*/ 0 w 435"/>
                <a:gd name="T1" fmla="*/ 0 h 704"/>
                <a:gd name="T2" fmla="*/ 0 w 435"/>
                <a:gd name="T3" fmla="*/ 0 h 704"/>
                <a:gd name="T4" fmla="*/ 0 w 435"/>
                <a:gd name="T5" fmla="*/ 0 h 704"/>
                <a:gd name="T6" fmla="*/ 0 w 435"/>
                <a:gd name="T7" fmla="*/ 0 h 704"/>
                <a:gd name="T8" fmla="*/ 0 w 435"/>
                <a:gd name="T9" fmla="*/ 0 h 704"/>
                <a:gd name="T10" fmla="*/ 0 w 435"/>
                <a:gd name="T11" fmla="*/ 0 h 704"/>
                <a:gd name="T12" fmla="*/ 0 w 435"/>
                <a:gd name="T13" fmla="*/ 0 h 704"/>
                <a:gd name="T14" fmla="*/ 0 w 435"/>
                <a:gd name="T15" fmla="*/ 0 h 704"/>
                <a:gd name="T16" fmla="*/ 0 w 435"/>
                <a:gd name="T17" fmla="*/ 0 h 704"/>
                <a:gd name="T18" fmla="*/ 0 w 435"/>
                <a:gd name="T19" fmla="*/ 0 h 704"/>
                <a:gd name="T20" fmla="*/ 0 w 435"/>
                <a:gd name="T21" fmla="*/ 0 h 704"/>
                <a:gd name="T22" fmla="*/ 0 w 435"/>
                <a:gd name="T23" fmla="*/ 0 h 704"/>
                <a:gd name="T24" fmla="*/ 0 w 435"/>
                <a:gd name="T25" fmla="*/ 0 h 704"/>
                <a:gd name="T26" fmla="*/ 0 w 435"/>
                <a:gd name="T27" fmla="*/ 0 h 704"/>
                <a:gd name="T28" fmla="*/ 0 w 435"/>
                <a:gd name="T29" fmla="*/ 0 h 704"/>
                <a:gd name="T30" fmla="*/ 0 w 435"/>
                <a:gd name="T31" fmla="*/ 0 h 704"/>
                <a:gd name="T32" fmla="*/ 0 w 435"/>
                <a:gd name="T33" fmla="*/ 0 h 704"/>
                <a:gd name="T34" fmla="*/ 0 w 435"/>
                <a:gd name="T35" fmla="*/ 0 h 704"/>
                <a:gd name="T36" fmla="*/ 0 w 435"/>
                <a:gd name="T37" fmla="*/ 0 h 704"/>
                <a:gd name="T38" fmla="*/ 0 w 435"/>
                <a:gd name="T39" fmla="*/ 0 h 704"/>
                <a:gd name="T40" fmla="*/ 0 w 435"/>
                <a:gd name="T41" fmla="*/ 0 h 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5"/>
                <a:gd name="T64" fmla="*/ 0 h 704"/>
                <a:gd name="T65" fmla="*/ 435 w 435"/>
                <a:gd name="T66" fmla="*/ 704 h 7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5" h="704">
                  <a:moveTo>
                    <a:pt x="379" y="222"/>
                  </a:moveTo>
                  <a:lnTo>
                    <a:pt x="335" y="90"/>
                  </a:lnTo>
                  <a:lnTo>
                    <a:pt x="285" y="26"/>
                  </a:lnTo>
                  <a:lnTo>
                    <a:pt x="178" y="0"/>
                  </a:lnTo>
                  <a:lnTo>
                    <a:pt x="70" y="10"/>
                  </a:lnTo>
                  <a:lnTo>
                    <a:pt x="21" y="79"/>
                  </a:lnTo>
                  <a:lnTo>
                    <a:pt x="28" y="164"/>
                  </a:lnTo>
                  <a:lnTo>
                    <a:pt x="56" y="301"/>
                  </a:lnTo>
                  <a:lnTo>
                    <a:pt x="56" y="423"/>
                  </a:lnTo>
                  <a:lnTo>
                    <a:pt x="21" y="529"/>
                  </a:lnTo>
                  <a:lnTo>
                    <a:pt x="0" y="587"/>
                  </a:lnTo>
                  <a:lnTo>
                    <a:pt x="14" y="640"/>
                  </a:lnTo>
                  <a:lnTo>
                    <a:pt x="63" y="667"/>
                  </a:lnTo>
                  <a:lnTo>
                    <a:pt x="128" y="693"/>
                  </a:lnTo>
                  <a:lnTo>
                    <a:pt x="192" y="704"/>
                  </a:lnTo>
                  <a:lnTo>
                    <a:pt x="271" y="704"/>
                  </a:lnTo>
                  <a:lnTo>
                    <a:pt x="364" y="650"/>
                  </a:lnTo>
                  <a:lnTo>
                    <a:pt x="435" y="539"/>
                  </a:lnTo>
                  <a:lnTo>
                    <a:pt x="428" y="439"/>
                  </a:lnTo>
                  <a:lnTo>
                    <a:pt x="386" y="322"/>
                  </a:lnTo>
                  <a:lnTo>
                    <a:pt x="379"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9" name="Freeform 314"/>
            <p:cNvSpPr>
              <a:spLocks/>
            </p:cNvSpPr>
            <p:nvPr/>
          </p:nvSpPr>
          <p:spPr bwMode="auto">
            <a:xfrm>
              <a:off x="83" y="2685"/>
              <a:ext cx="110" cy="339"/>
            </a:xfrm>
            <a:custGeom>
              <a:avLst/>
              <a:gdLst>
                <a:gd name="T0" fmla="*/ 0 w 331"/>
                <a:gd name="T1" fmla="*/ 0 h 1017"/>
                <a:gd name="T2" fmla="*/ 0 w 331"/>
                <a:gd name="T3" fmla="*/ 0 h 1017"/>
                <a:gd name="T4" fmla="*/ 0 w 331"/>
                <a:gd name="T5" fmla="*/ 0 h 1017"/>
                <a:gd name="T6" fmla="*/ 0 w 331"/>
                <a:gd name="T7" fmla="*/ 0 h 1017"/>
                <a:gd name="T8" fmla="*/ 0 w 331"/>
                <a:gd name="T9" fmla="*/ 0 h 1017"/>
                <a:gd name="T10" fmla="*/ 0 w 331"/>
                <a:gd name="T11" fmla="*/ 0 h 1017"/>
                <a:gd name="T12" fmla="*/ 0 w 331"/>
                <a:gd name="T13" fmla="*/ 0 h 1017"/>
                <a:gd name="T14" fmla="*/ 0 w 331"/>
                <a:gd name="T15" fmla="*/ 0 h 1017"/>
                <a:gd name="T16" fmla="*/ 0 w 331"/>
                <a:gd name="T17" fmla="*/ 0 h 1017"/>
                <a:gd name="T18" fmla="*/ 0 w 331"/>
                <a:gd name="T19" fmla="*/ 0 h 1017"/>
                <a:gd name="T20" fmla="*/ 0 w 331"/>
                <a:gd name="T21" fmla="*/ 0 h 1017"/>
                <a:gd name="T22" fmla="*/ 0 w 331"/>
                <a:gd name="T23" fmla="*/ 0 h 1017"/>
                <a:gd name="T24" fmla="*/ 0 w 331"/>
                <a:gd name="T25" fmla="*/ 0 h 1017"/>
                <a:gd name="T26" fmla="*/ 0 w 331"/>
                <a:gd name="T27" fmla="*/ 0 h 1017"/>
                <a:gd name="T28" fmla="*/ 0 w 331"/>
                <a:gd name="T29" fmla="*/ 0 h 1017"/>
                <a:gd name="T30" fmla="*/ 0 w 331"/>
                <a:gd name="T31" fmla="*/ 0 h 1017"/>
                <a:gd name="T32" fmla="*/ 0 w 331"/>
                <a:gd name="T33" fmla="*/ 0 h 1017"/>
                <a:gd name="T34" fmla="*/ 0 w 331"/>
                <a:gd name="T35" fmla="*/ 0 h 1017"/>
                <a:gd name="T36" fmla="*/ 0 w 331"/>
                <a:gd name="T37" fmla="*/ 0 h 1017"/>
                <a:gd name="T38" fmla="*/ 0 w 331"/>
                <a:gd name="T39" fmla="*/ 0 h 1017"/>
                <a:gd name="T40" fmla="*/ 0 w 331"/>
                <a:gd name="T41" fmla="*/ 0 h 1017"/>
                <a:gd name="T42" fmla="*/ 0 w 331"/>
                <a:gd name="T43" fmla="*/ 0 h 1017"/>
                <a:gd name="T44" fmla="*/ 0 w 331"/>
                <a:gd name="T45" fmla="*/ 0 h 1017"/>
                <a:gd name="T46" fmla="*/ 0 w 331"/>
                <a:gd name="T47" fmla="*/ 0 h 1017"/>
                <a:gd name="T48" fmla="*/ 0 w 331"/>
                <a:gd name="T49" fmla="*/ 0 h 1017"/>
                <a:gd name="T50" fmla="*/ 0 w 331"/>
                <a:gd name="T51" fmla="*/ 0 h 1017"/>
                <a:gd name="T52" fmla="*/ 0 w 331"/>
                <a:gd name="T53" fmla="*/ 0 h 1017"/>
                <a:gd name="T54" fmla="*/ 0 w 331"/>
                <a:gd name="T55" fmla="*/ 0 h 1017"/>
                <a:gd name="T56" fmla="*/ 0 w 331"/>
                <a:gd name="T57" fmla="*/ 0 h 10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31"/>
                <a:gd name="T88" fmla="*/ 0 h 1017"/>
                <a:gd name="T89" fmla="*/ 331 w 331"/>
                <a:gd name="T90" fmla="*/ 1017 h 10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31" h="1017">
                  <a:moveTo>
                    <a:pt x="315" y="15"/>
                  </a:moveTo>
                  <a:lnTo>
                    <a:pt x="230" y="0"/>
                  </a:lnTo>
                  <a:lnTo>
                    <a:pt x="179" y="15"/>
                  </a:lnTo>
                  <a:lnTo>
                    <a:pt x="158" y="68"/>
                  </a:lnTo>
                  <a:lnTo>
                    <a:pt x="179" y="359"/>
                  </a:lnTo>
                  <a:lnTo>
                    <a:pt x="179" y="428"/>
                  </a:lnTo>
                  <a:lnTo>
                    <a:pt x="151" y="556"/>
                  </a:lnTo>
                  <a:lnTo>
                    <a:pt x="144" y="704"/>
                  </a:lnTo>
                  <a:lnTo>
                    <a:pt x="158" y="778"/>
                  </a:lnTo>
                  <a:lnTo>
                    <a:pt x="144" y="820"/>
                  </a:lnTo>
                  <a:lnTo>
                    <a:pt x="44" y="884"/>
                  </a:lnTo>
                  <a:lnTo>
                    <a:pt x="0" y="964"/>
                  </a:lnTo>
                  <a:lnTo>
                    <a:pt x="8" y="990"/>
                  </a:lnTo>
                  <a:lnTo>
                    <a:pt x="86" y="1017"/>
                  </a:lnTo>
                  <a:lnTo>
                    <a:pt x="107" y="1005"/>
                  </a:lnTo>
                  <a:lnTo>
                    <a:pt x="116" y="958"/>
                  </a:lnTo>
                  <a:lnTo>
                    <a:pt x="137" y="889"/>
                  </a:lnTo>
                  <a:lnTo>
                    <a:pt x="172" y="858"/>
                  </a:lnTo>
                  <a:lnTo>
                    <a:pt x="215" y="837"/>
                  </a:lnTo>
                  <a:lnTo>
                    <a:pt x="251" y="810"/>
                  </a:lnTo>
                  <a:lnTo>
                    <a:pt x="258" y="789"/>
                  </a:lnTo>
                  <a:lnTo>
                    <a:pt x="237" y="762"/>
                  </a:lnTo>
                  <a:lnTo>
                    <a:pt x="215" y="747"/>
                  </a:lnTo>
                  <a:lnTo>
                    <a:pt x="200" y="683"/>
                  </a:lnTo>
                  <a:lnTo>
                    <a:pt x="215" y="550"/>
                  </a:lnTo>
                  <a:lnTo>
                    <a:pt x="266" y="397"/>
                  </a:lnTo>
                  <a:lnTo>
                    <a:pt x="315" y="274"/>
                  </a:lnTo>
                  <a:lnTo>
                    <a:pt x="331" y="126"/>
                  </a:lnTo>
                  <a:lnTo>
                    <a:pt x="3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400" name="Freeform 315"/>
            <p:cNvSpPr>
              <a:spLocks/>
            </p:cNvSpPr>
            <p:nvPr/>
          </p:nvSpPr>
          <p:spPr bwMode="auto">
            <a:xfrm>
              <a:off x="203" y="2685"/>
              <a:ext cx="181" cy="286"/>
            </a:xfrm>
            <a:custGeom>
              <a:avLst/>
              <a:gdLst>
                <a:gd name="T0" fmla="*/ 0 w 543"/>
                <a:gd name="T1" fmla="*/ 0 h 858"/>
                <a:gd name="T2" fmla="*/ 0 w 543"/>
                <a:gd name="T3" fmla="*/ 0 h 858"/>
                <a:gd name="T4" fmla="*/ 0 w 543"/>
                <a:gd name="T5" fmla="*/ 0 h 858"/>
                <a:gd name="T6" fmla="*/ 0 w 543"/>
                <a:gd name="T7" fmla="*/ 0 h 858"/>
                <a:gd name="T8" fmla="*/ 0 w 543"/>
                <a:gd name="T9" fmla="*/ 0 h 858"/>
                <a:gd name="T10" fmla="*/ 0 w 543"/>
                <a:gd name="T11" fmla="*/ 0 h 858"/>
                <a:gd name="T12" fmla="*/ 0 w 543"/>
                <a:gd name="T13" fmla="*/ 0 h 858"/>
                <a:gd name="T14" fmla="*/ 0 w 543"/>
                <a:gd name="T15" fmla="*/ 0 h 858"/>
                <a:gd name="T16" fmla="*/ 0 w 543"/>
                <a:gd name="T17" fmla="*/ 0 h 858"/>
                <a:gd name="T18" fmla="*/ 0 w 543"/>
                <a:gd name="T19" fmla="*/ 0 h 858"/>
                <a:gd name="T20" fmla="*/ 0 w 543"/>
                <a:gd name="T21" fmla="*/ 0 h 858"/>
                <a:gd name="T22" fmla="*/ 0 w 543"/>
                <a:gd name="T23" fmla="*/ 0 h 858"/>
                <a:gd name="T24" fmla="*/ 0 w 543"/>
                <a:gd name="T25" fmla="*/ 0 h 858"/>
                <a:gd name="T26" fmla="*/ 0 w 543"/>
                <a:gd name="T27" fmla="*/ 0 h 858"/>
                <a:gd name="T28" fmla="*/ 0 w 543"/>
                <a:gd name="T29" fmla="*/ 0 h 858"/>
                <a:gd name="T30" fmla="*/ 0 w 543"/>
                <a:gd name="T31" fmla="*/ 0 h 858"/>
                <a:gd name="T32" fmla="*/ 0 w 543"/>
                <a:gd name="T33" fmla="*/ 0 h 858"/>
                <a:gd name="T34" fmla="*/ 0 w 543"/>
                <a:gd name="T35" fmla="*/ 0 h 858"/>
                <a:gd name="T36" fmla="*/ 0 w 543"/>
                <a:gd name="T37" fmla="*/ 0 h 858"/>
                <a:gd name="T38" fmla="*/ 0 w 543"/>
                <a:gd name="T39" fmla="*/ 0 h 858"/>
                <a:gd name="T40" fmla="*/ 0 w 543"/>
                <a:gd name="T41" fmla="*/ 0 h 858"/>
                <a:gd name="T42" fmla="*/ 0 w 543"/>
                <a:gd name="T43" fmla="*/ 0 h 858"/>
                <a:gd name="T44" fmla="*/ 0 w 543"/>
                <a:gd name="T45" fmla="*/ 0 h 858"/>
                <a:gd name="T46" fmla="*/ 0 w 543"/>
                <a:gd name="T47" fmla="*/ 0 h 858"/>
                <a:gd name="T48" fmla="*/ 0 w 543"/>
                <a:gd name="T49" fmla="*/ 0 h 858"/>
                <a:gd name="T50" fmla="*/ 0 w 543"/>
                <a:gd name="T51" fmla="*/ 0 h 858"/>
                <a:gd name="T52" fmla="*/ 0 w 543"/>
                <a:gd name="T53" fmla="*/ 0 h 858"/>
                <a:gd name="T54" fmla="*/ 0 w 543"/>
                <a:gd name="T55" fmla="*/ 0 h 858"/>
                <a:gd name="T56" fmla="*/ 0 w 543"/>
                <a:gd name="T57" fmla="*/ 0 h 858"/>
                <a:gd name="T58" fmla="*/ 0 w 543"/>
                <a:gd name="T59" fmla="*/ 0 h 858"/>
                <a:gd name="T60" fmla="*/ 0 w 543"/>
                <a:gd name="T61" fmla="*/ 0 h 858"/>
                <a:gd name="T62" fmla="*/ 0 w 543"/>
                <a:gd name="T63" fmla="*/ 0 h 8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3"/>
                <a:gd name="T97" fmla="*/ 0 h 858"/>
                <a:gd name="T98" fmla="*/ 543 w 543"/>
                <a:gd name="T99" fmla="*/ 858 h 8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3" h="858">
                  <a:moveTo>
                    <a:pt x="178" y="126"/>
                  </a:moveTo>
                  <a:lnTo>
                    <a:pt x="164" y="42"/>
                  </a:lnTo>
                  <a:lnTo>
                    <a:pt x="100" y="0"/>
                  </a:lnTo>
                  <a:lnTo>
                    <a:pt x="7" y="5"/>
                  </a:lnTo>
                  <a:lnTo>
                    <a:pt x="0" y="42"/>
                  </a:lnTo>
                  <a:lnTo>
                    <a:pt x="7" y="121"/>
                  </a:lnTo>
                  <a:lnTo>
                    <a:pt x="56" y="243"/>
                  </a:lnTo>
                  <a:lnTo>
                    <a:pt x="93" y="333"/>
                  </a:lnTo>
                  <a:lnTo>
                    <a:pt x="135" y="454"/>
                  </a:lnTo>
                  <a:lnTo>
                    <a:pt x="150" y="560"/>
                  </a:lnTo>
                  <a:lnTo>
                    <a:pt x="150" y="645"/>
                  </a:lnTo>
                  <a:lnTo>
                    <a:pt x="128" y="709"/>
                  </a:lnTo>
                  <a:lnTo>
                    <a:pt x="107" y="730"/>
                  </a:lnTo>
                  <a:lnTo>
                    <a:pt x="107" y="751"/>
                  </a:lnTo>
                  <a:lnTo>
                    <a:pt x="135" y="783"/>
                  </a:lnTo>
                  <a:lnTo>
                    <a:pt x="185" y="794"/>
                  </a:lnTo>
                  <a:lnTo>
                    <a:pt x="264" y="794"/>
                  </a:lnTo>
                  <a:lnTo>
                    <a:pt x="407" y="820"/>
                  </a:lnTo>
                  <a:lnTo>
                    <a:pt x="449" y="858"/>
                  </a:lnTo>
                  <a:lnTo>
                    <a:pt x="514" y="836"/>
                  </a:lnTo>
                  <a:lnTo>
                    <a:pt x="543" y="783"/>
                  </a:lnTo>
                  <a:lnTo>
                    <a:pt x="514" y="762"/>
                  </a:lnTo>
                  <a:lnTo>
                    <a:pt x="393" y="751"/>
                  </a:lnTo>
                  <a:lnTo>
                    <a:pt x="257" y="751"/>
                  </a:lnTo>
                  <a:lnTo>
                    <a:pt x="199" y="746"/>
                  </a:lnTo>
                  <a:lnTo>
                    <a:pt x="185" y="714"/>
                  </a:lnTo>
                  <a:lnTo>
                    <a:pt x="199" y="655"/>
                  </a:lnTo>
                  <a:lnTo>
                    <a:pt x="208" y="555"/>
                  </a:lnTo>
                  <a:lnTo>
                    <a:pt x="192" y="444"/>
                  </a:lnTo>
                  <a:lnTo>
                    <a:pt x="171" y="296"/>
                  </a:lnTo>
                  <a:lnTo>
                    <a:pt x="178" y="168"/>
                  </a:lnTo>
                  <a:lnTo>
                    <a:pt x="178"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12" name="Group 316"/>
          <p:cNvGrpSpPr>
            <a:grpSpLocks/>
          </p:cNvGrpSpPr>
          <p:nvPr/>
        </p:nvGrpSpPr>
        <p:grpSpPr bwMode="auto">
          <a:xfrm>
            <a:off x="755650" y="1370013"/>
            <a:ext cx="609600" cy="1077912"/>
            <a:chOff x="521" y="661"/>
            <a:chExt cx="384" cy="679"/>
          </a:xfrm>
        </p:grpSpPr>
        <p:sp>
          <p:nvSpPr>
            <p:cNvPr id="13389" name="Freeform 317"/>
            <p:cNvSpPr>
              <a:spLocks/>
            </p:cNvSpPr>
            <p:nvPr/>
          </p:nvSpPr>
          <p:spPr bwMode="auto">
            <a:xfrm>
              <a:off x="590" y="661"/>
              <a:ext cx="193" cy="142"/>
            </a:xfrm>
            <a:custGeom>
              <a:avLst/>
              <a:gdLst>
                <a:gd name="T0" fmla="*/ 0 w 578"/>
                <a:gd name="T1" fmla="*/ 0 h 425"/>
                <a:gd name="T2" fmla="*/ 0 w 578"/>
                <a:gd name="T3" fmla="*/ 0 h 425"/>
                <a:gd name="T4" fmla="*/ 0 w 578"/>
                <a:gd name="T5" fmla="*/ 0 h 425"/>
                <a:gd name="T6" fmla="*/ 0 w 578"/>
                <a:gd name="T7" fmla="*/ 0 h 425"/>
                <a:gd name="T8" fmla="*/ 0 w 578"/>
                <a:gd name="T9" fmla="*/ 0 h 425"/>
                <a:gd name="T10" fmla="*/ 0 w 578"/>
                <a:gd name="T11" fmla="*/ 0 h 425"/>
                <a:gd name="T12" fmla="*/ 0 w 578"/>
                <a:gd name="T13" fmla="*/ 0 h 425"/>
                <a:gd name="T14" fmla="*/ 0 w 578"/>
                <a:gd name="T15" fmla="*/ 0 h 425"/>
                <a:gd name="T16" fmla="*/ 0 w 578"/>
                <a:gd name="T17" fmla="*/ 0 h 425"/>
                <a:gd name="T18" fmla="*/ 0 w 578"/>
                <a:gd name="T19" fmla="*/ 0 h 425"/>
                <a:gd name="T20" fmla="*/ 0 w 578"/>
                <a:gd name="T21" fmla="*/ 0 h 425"/>
                <a:gd name="T22" fmla="*/ 0 w 578"/>
                <a:gd name="T23" fmla="*/ 0 h 425"/>
                <a:gd name="T24" fmla="*/ 0 w 578"/>
                <a:gd name="T25" fmla="*/ 0 h 425"/>
                <a:gd name="T26" fmla="*/ 0 w 578"/>
                <a:gd name="T27" fmla="*/ 0 h 425"/>
                <a:gd name="T28" fmla="*/ 0 w 578"/>
                <a:gd name="T29" fmla="*/ 0 h 425"/>
                <a:gd name="T30" fmla="*/ 0 w 578"/>
                <a:gd name="T31" fmla="*/ 0 h 425"/>
                <a:gd name="T32" fmla="*/ 0 w 578"/>
                <a:gd name="T33" fmla="*/ 0 h 425"/>
                <a:gd name="T34" fmla="*/ 0 w 578"/>
                <a:gd name="T35" fmla="*/ 0 h 425"/>
                <a:gd name="T36" fmla="*/ 0 w 578"/>
                <a:gd name="T37" fmla="*/ 0 h 425"/>
                <a:gd name="T38" fmla="*/ 0 w 578"/>
                <a:gd name="T39" fmla="*/ 0 h 425"/>
                <a:gd name="T40" fmla="*/ 0 w 578"/>
                <a:gd name="T41" fmla="*/ 0 h 425"/>
                <a:gd name="T42" fmla="*/ 0 w 578"/>
                <a:gd name="T43" fmla="*/ 0 h 42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578"/>
                <a:gd name="T67" fmla="*/ 0 h 425"/>
                <a:gd name="T68" fmla="*/ 578 w 578"/>
                <a:gd name="T69" fmla="*/ 425 h 425"/>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578" h="425">
                  <a:moveTo>
                    <a:pt x="377" y="123"/>
                  </a:moveTo>
                  <a:lnTo>
                    <a:pt x="307" y="43"/>
                  </a:lnTo>
                  <a:lnTo>
                    <a:pt x="234" y="0"/>
                  </a:lnTo>
                  <a:lnTo>
                    <a:pt x="150" y="0"/>
                  </a:lnTo>
                  <a:lnTo>
                    <a:pt x="56" y="28"/>
                  </a:lnTo>
                  <a:lnTo>
                    <a:pt x="14" y="75"/>
                  </a:lnTo>
                  <a:lnTo>
                    <a:pt x="0" y="139"/>
                  </a:lnTo>
                  <a:lnTo>
                    <a:pt x="14" y="223"/>
                  </a:lnTo>
                  <a:lnTo>
                    <a:pt x="70" y="319"/>
                  </a:lnTo>
                  <a:lnTo>
                    <a:pt x="171" y="383"/>
                  </a:lnTo>
                  <a:lnTo>
                    <a:pt x="249" y="414"/>
                  </a:lnTo>
                  <a:lnTo>
                    <a:pt x="328" y="425"/>
                  </a:lnTo>
                  <a:lnTo>
                    <a:pt x="391" y="409"/>
                  </a:lnTo>
                  <a:lnTo>
                    <a:pt x="427" y="383"/>
                  </a:lnTo>
                  <a:lnTo>
                    <a:pt x="449" y="319"/>
                  </a:lnTo>
                  <a:lnTo>
                    <a:pt x="442" y="244"/>
                  </a:lnTo>
                  <a:lnTo>
                    <a:pt x="420" y="182"/>
                  </a:lnTo>
                  <a:lnTo>
                    <a:pt x="562" y="123"/>
                  </a:lnTo>
                  <a:lnTo>
                    <a:pt x="578" y="97"/>
                  </a:lnTo>
                  <a:lnTo>
                    <a:pt x="562" y="85"/>
                  </a:lnTo>
                  <a:lnTo>
                    <a:pt x="405" y="154"/>
                  </a:lnTo>
                  <a:lnTo>
                    <a:pt x="377" y="1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0" name="Freeform 318"/>
            <p:cNvSpPr>
              <a:spLocks/>
            </p:cNvSpPr>
            <p:nvPr/>
          </p:nvSpPr>
          <p:spPr bwMode="auto">
            <a:xfrm flipV="1">
              <a:off x="728" y="801"/>
              <a:ext cx="172" cy="316"/>
            </a:xfrm>
            <a:custGeom>
              <a:avLst/>
              <a:gdLst>
                <a:gd name="T0" fmla="*/ 0 w 514"/>
                <a:gd name="T1" fmla="*/ 0 h 948"/>
                <a:gd name="T2" fmla="*/ 0 w 514"/>
                <a:gd name="T3" fmla="*/ 0 h 948"/>
                <a:gd name="T4" fmla="*/ 0 w 514"/>
                <a:gd name="T5" fmla="*/ 0 h 948"/>
                <a:gd name="T6" fmla="*/ 0 w 514"/>
                <a:gd name="T7" fmla="*/ 0 h 948"/>
                <a:gd name="T8" fmla="*/ 0 w 514"/>
                <a:gd name="T9" fmla="*/ 0 h 948"/>
                <a:gd name="T10" fmla="*/ 0 w 514"/>
                <a:gd name="T11" fmla="*/ 0 h 948"/>
                <a:gd name="T12" fmla="*/ 0 w 514"/>
                <a:gd name="T13" fmla="*/ 0 h 948"/>
                <a:gd name="T14" fmla="*/ 0 w 514"/>
                <a:gd name="T15" fmla="*/ 0 h 948"/>
                <a:gd name="T16" fmla="*/ 0 w 514"/>
                <a:gd name="T17" fmla="*/ 0 h 948"/>
                <a:gd name="T18" fmla="*/ 0 w 514"/>
                <a:gd name="T19" fmla="*/ 0 h 948"/>
                <a:gd name="T20" fmla="*/ 0 w 514"/>
                <a:gd name="T21" fmla="*/ 0 h 948"/>
                <a:gd name="T22" fmla="*/ 0 w 514"/>
                <a:gd name="T23" fmla="*/ 0 h 948"/>
                <a:gd name="T24" fmla="*/ 0 w 514"/>
                <a:gd name="T25" fmla="*/ 0 h 948"/>
                <a:gd name="T26" fmla="*/ 0 w 514"/>
                <a:gd name="T27" fmla="*/ 0 h 948"/>
                <a:gd name="T28" fmla="*/ 0 w 514"/>
                <a:gd name="T29" fmla="*/ 0 h 948"/>
                <a:gd name="T30" fmla="*/ 0 w 514"/>
                <a:gd name="T31" fmla="*/ 0 h 948"/>
                <a:gd name="T32" fmla="*/ 0 w 514"/>
                <a:gd name="T33" fmla="*/ 0 h 948"/>
                <a:gd name="T34" fmla="*/ 0 w 514"/>
                <a:gd name="T35" fmla="*/ 0 h 948"/>
                <a:gd name="T36" fmla="*/ 0 w 514"/>
                <a:gd name="T37" fmla="*/ 0 h 948"/>
                <a:gd name="T38" fmla="*/ 0 w 514"/>
                <a:gd name="T39" fmla="*/ 0 h 948"/>
                <a:gd name="T40" fmla="*/ 0 w 514"/>
                <a:gd name="T41" fmla="*/ 0 h 948"/>
                <a:gd name="T42" fmla="*/ 0 w 514"/>
                <a:gd name="T43" fmla="*/ 0 h 948"/>
                <a:gd name="T44" fmla="*/ 0 w 514"/>
                <a:gd name="T45" fmla="*/ 0 h 948"/>
                <a:gd name="T46" fmla="*/ 0 w 514"/>
                <a:gd name="T47" fmla="*/ 0 h 948"/>
                <a:gd name="T48" fmla="*/ 0 w 514"/>
                <a:gd name="T49" fmla="*/ 0 h 948"/>
                <a:gd name="T50" fmla="*/ 0 w 514"/>
                <a:gd name="T51" fmla="*/ 0 h 948"/>
                <a:gd name="T52" fmla="*/ 0 w 514"/>
                <a:gd name="T53" fmla="*/ 0 h 948"/>
                <a:gd name="T54" fmla="*/ 0 w 514"/>
                <a:gd name="T55" fmla="*/ 0 h 948"/>
                <a:gd name="T56" fmla="*/ 0 w 514"/>
                <a:gd name="T57" fmla="*/ 0 h 948"/>
                <a:gd name="T58" fmla="*/ 0 w 514"/>
                <a:gd name="T59" fmla="*/ 0 h 948"/>
                <a:gd name="T60" fmla="*/ 0 w 514"/>
                <a:gd name="T61" fmla="*/ 0 h 948"/>
                <a:gd name="T62" fmla="*/ 0 w 514"/>
                <a:gd name="T63" fmla="*/ 0 h 948"/>
                <a:gd name="T64" fmla="*/ 0 w 514"/>
                <a:gd name="T65" fmla="*/ 0 h 948"/>
                <a:gd name="T66" fmla="*/ 0 w 514"/>
                <a:gd name="T67" fmla="*/ 0 h 948"/>
                <a:gd name="T68" fmla="*/ 0 w 514"/>
                <a:gd name="T69" fmla="*/ 0 h 948"/>
                <a:gd name="T70" fmla="*/ 0 w 514"/>
                <a:gd name="T71" fmla="*/ 0 h 948"/>
                <a:gd name="T72" fmla="*/ 0 w 514"/>
                <a:gd name="T73" fmla="*/ 0 h 948"/>
                <a:gd name="T74" fmla="*/ 0 w 514"/>
                <a:gd name="T75" fmla="*/ 0 h 948"/>
                <a:gd name="T76" fmla="*/ 0 w 514"/>
                <a:gd name="T77" fmla="*/ 0 h 94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4"/>
                <a:gd name="T118" fmla="*/ 0 h 948"/>
                <a:gd name="T119" fmla="*/ 514 w 514"/>
                <a:gd name="T120" fmla="*/ 948 h 94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4" h="948">
                  <a:moveTo>
                    <a:pt x="143" y="800"/>
                  </a:moveTo>
                  <a:lnTo>
                    <a:pt x="49" y="853"/>
                  </a:lnTo>
                  <a:lnTo>
                    <a:pt x="21" y="870"/>
                  </a:lnTo>
                  <a:lnTo>
                    <a:pt x="0" y="906"/>
                  </a:lnTo>
                  <a:lnTo>
                    <a:pt x="28" y="943"/>
                  </a:lnTo>
                  <a:lnTo>
                    <a:pt x="56" y="948"/>
                  </a:lnTo>
                  <a:lnTo>
                    <a:pt x="143" y="927"/>
                  </a:lnTo>
                  <a:lnTo>
                    <a:pt x="271" y="853"/>
                  </a:lnTo>
                  <a:lnTo>
                    <a:pt x="386" y="764"/>
                  </a:lnTo>
                  <a:lnTo>
                    <a:pt x="507" y="662"/>
                  </a:lnTo>
                  <a:lnTo>
                    <a:pt x="514" y="620"/>
                  </a:lnTo>
                  <a:lnTo>
                    <a:pt x="514" y="504"/>
                  </a:lnTo>
                  <a:lnTo>
                    <a:pt x="479" y="324"/>
                  </a:lnTo>
                  <a:lnTo>
                    <a:pt x="500" y="218"/>
                  </a:lnTo>
                  <a:lnTo>
                    <a:pt x="514" y="175"/>
                  </a:lnTo>
                  <a:lnTo>
                    <a:pt x="493" y="154"/>
                  </a:lnTo>
                  <a:lnTo>
                    <a:pt x="442" y="133"/>
                  </a:lnTo>
                  <a:lnTo>
                    <a:pt x="407" y="117"/>
                  </a:lnTo>
                  <a:lnTo>
                    <a:pt x="428" y="22"/>
                  </a:lnTo>
                  <a:lnTo>
                    <a:pt x="414" y="0"/>
                  </a:lnTo>
                  <a:lnTo>
                    <a:pt x="386" y="6"/>
                  </a:lnTo>
                  <a:lnTo>
                    <a:pt x="372" y="128"/>
                  </a:lnTo>
                  <a:lnTo>
                    <a:pt x="358" y="159"/>
                  </a:lnTo>
                  <a:lnTo>
                    <a:pt x="350" y="180"/>
                  </a:lnTo>
                  <a:lnTo>
                    <a:pt x="293" y="164"/>
                  </a:lnTo>
                  <a:lnTo>
                    <a:pt x="250" y="164"/>
                  </a:lnTo>
                  <a:lnTo>
                    <a:pt x="250" y="185"/>
                  </a:lnTo>
                  <a:lnTo>
                    <a:pt x="278" y="202"/>
                  </a:lnTo>
                  <a:lnTo>
                    <a:pt x="329" y="202"/>
                  </a:lnTo>
                  <a:lnTo>
                    <a:pt x="365" y="223"/>
                  </a:lnTo>
                  <a:lnTo>
                    <a:pt x="393" y="260"/>
                  </a:lnTo>
                  <a:lnTo>
                    <a:pt x="421" y="318"/>
                  </a:lnTo>
                  <a:lnTo>
                    <a:pt x="442" y="435"/>
                  </a:lnTo>
                  <a:lnTo>
                    <a:pt x="442" y="541"/>
                  </a:lnTo>
                  <a:lnTo>
                    <a:pt x="428" y="625"/>
                  </a:lnTo>
                  <a:lnTo>
                    <a:pt x="400" y="662"/>
                  </a:lnTo>
                  <a:lnTo>
                    <a:pt x="300" y="716"/>
                  </a:lnTo>
                  <a:lnTo>
                    <a:pt x="192" y="764"/>
                  </a:lnTo>
                  <a:lnTo>
                    <a:pt x="143" y="8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1" name="Freeform 319"/>
            <p:cNvSpPr>
              <a:spLocks/>
            </p:cNvSpPr>
            <p:nvPr/>
          </p:nvSpPr>
          <p:spPr bwMode="auto">
            <a:xfrm>
              <a:off x="521" y="819"/>
              <a:ext cx="155" cy="190"/>
            </a:xfrm>
            <a:custGeom>
              <a:avLst/>
              <a:gdLst>
                <a:gd name="T0" fmla="*/ 0 w 465"/>
                <a:gd name="T1" fmla="*/ 0 h 572"/>
                <a:gd name="T2" fmla="*/ 0 w 465"/>
                <a:gd name="T3" fmla="*/ 0 h 572"/>
                <a:gd name="T4" fmla="*/ 0 w 465"/>
                <a:gd name="T5" fmla="*/ 0 h 572"/>
                <a:gd name="T6" fmla="*/ 0 w 465"/>
                <a:gd name="T7" fmla="*/ 0 h 572"/>
                <a:gd name="T8" fmla="*/ 0 w 465"/>
                <a:gd name="T9" fmla="*/ 0 h 572"/>
                <a:gd name="T10" fmla="*/ 0 w 465"/>
                <a:gd name="T11" fmla="*/ 0 h 572"/>
                <a:gd name="T12" fmla="*/ 0 w 465"/>
                <a:gd name="T13" fmla="*/ 0 h 572"/>
                <a:gd name="T14" fmla="*/ 0 w 465"/>
                <a:gd name="T15" fmla="*/ 0 h 572"/>
                <a:gd name="T16" fmla="*/ 0 w 465"/>
                <a:gd name="T17" fmla="*/ 0 h 572"/>
                <a:gd name="T18" fmla="*/ 0 w 465"/>
                <a:gd name="T19" fmla="*/ 0 h 572"/>
                <a:gd name="T20" fmla="*/ 0 w 465"/>
                <a:gd name="T21" fmla="*/ 0 h 572"/>
                <a:gd name="T22" fmla="*/ 0 w 465"/>
                <a:gd name="T23" fmla="*/ 0 h 572"/>
                <a:gd name="T24" fmla="*/ 0 w 465"/>
                <a:gd name="T25" fmla="*/ 0 h 572"/>
                <a:gd name="T26" fmla="*/ 0 w 465"/>
                <a:gd name="T27" fmla="*/ 0 h 572"/>
                <a:gd name="T28" fmla="*/ 0 w 465"/>
                <a:gd name="T29" fmla="*/ 0 h 572"/>
                <a:gd name="T30" fmla="*/ 0 w 465"/>
                <a:gd name="T31" fmla="*/ 0 h 572"/>
                <a:gd name="T32" fmla="*/ 0 w 465"/>
                <a:gd name="T33" fmla="*/ 0 h 572"/>
                <a:gd name="T34" fmla="*/ 0 w 465"/>
                <a:gd name="T35" fmla="*/ 0 h 572"/>
                <a:gd name="T36" fmla="*/ 0 w 465"/>
                <a:gd name="T37" fmla="*/ 0 h 572"/>
                <a:gd name="T38" fmla="*/ 0 w 465"/>
                <a:gd name="T39" fmla="*/ 0 h 572"/>
                <a:gd name="T40" fmla="*/ 0 w 465"/>
                <a:gd name="T41" fmla="*/ 0 h 572"/>
                <a:gd name="T42" fmla="*/ 0 w 465"/>
                <a:gd name="T43" fmla="*/ 0 h 572"/>
                <a:gd name="T44" fmla="*/ 0 w 465"/>
                <a:gd name="T45" fmla="*/ 0 h 572"/>
                <a:gd name="T46" fmla="*/ 0 w 465"/>
                <a:gd name="T47" fmla="*/ 0 h 572"/>
                <a:gd name="T48" fmla="*/ 0 w 465"/>
                <a:gd name="T49" fmla="*/ 0 h 572"/>
                <a:gd name="T50" fmla="*/ 0 w 465"/>
                <a:gd name="T51" fmla="*/ 0 h 572"/>
                <a:gd name="T52" fmla="*/ 0 w 465"/>
                <a:gd name="T53" fmla="*/ 0 h 572"/>
                <a:gd name="T54" fmla="*/ 0 w 465"/>
                <a:gd name="T55" fmla="*/ 0 h 572"/>
                <a:gd name="T56" fmla="*/ 0 w 465"/>
                <a:gd name="T57" fmla="*/ 0 h 572"/>
                <a:gd name="T58" fmla="*/ 0 w 465"/>
                <a:gd name="T59" fmla="*/ 0 h 572"/>
                <a:gd name="T60" fmla="*/ 0 w 465"/>
                <a:gd name="T61" fmla="*/ 0 h 572"/>
                <a:gd name="T62" fmla="*/ 0 w 465"/>
                <a:gd name="T63" fmla="*/ 0 h 572"/>
                <a:gd name="T64" fmla="*/ 0 w 465"/>
                <a:gd name="T65" fmla="*/ 0 h 572"/>
                <a:gd name="T66" fmla="*/ 0 w 465"/>
                <a:gd name="T67" fmla="*/ 0 h 572"/>
                <a:gd name="T68" fmla="*/ 0 w 465"/>
                <a:gd name="T69" fmla="*/ 0 h 572"/>
                <a:gd name="T70" fmla="*/ 0 w 465"/>
                <a:gd name="T71" fmla="*/ 0 h 5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72"/>
                <a:gd name="T110" fmla="*/ 465 w 465"/>
                <a:gd name="T111" fmla="*/ 572 h 5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72">
                  <a:moveTo>
                    <a:pt x="465" y="16"/>
                  </a:moveTo>
                  <a:lnTo>
                    <a:pt x="414" y="0"/>
                  </a:lnTo>
                  <a:lnTo>
                    <a:pt x="307" y="5"/>
                  </a:lnTo>
                  <a:lnTo>
                    <a:pt x="213" y="58"/>
                  </a:lnTo>
                  <a:lnTo>
                    <a:pt x="78" y="170"/>
                  </a:lnTo>
                  <a:lnTo>
                    <a:pt x="7" y="260"/>
                  </a:lnTo>
                  <a:lnTo>
                    <a:pt x="0" y="291"/>
                  </a:lnTo>
                  <a:lnTo>
                    <a:pt x="35" y="350"/>
                  </a:lnTo>
                  <a:lnTo>
                    <a:pt x="113" y="376"/>
                  </a:lnTo>
                  <a:lnTo>
                    <a:pt x="213" y="407"/>
                  </a:lnTo>
                  <a:lnTo>
                    <a:pt x="293" y="423"/>
                  </a:lnTo>
                  <a:lnTo>
                    <a:pt x="328" y="450"/>
                  </a:lnTo>
                  <a:lnTo>
                    <a:pt x="307" y="487"/>
                  </a:lnTo>
                  <a:lnTo>
                    <a:pt x="250" y="530"/>
                  </a:lnTo>
                  <a:lnTo>
                    <a:pt x="178" y="535"/>
                  </a:lnTo>
                  <a:lnTo>
                    <a:pt x="129" y="518"/>
                  </a:lnTo>
                  <a:lnTo>
                    <a:pt x="99" y="535"/>
                  </a:lnTo>
                  <a:lnTo>
                    <a:pt x="106" y="556"/>
                  </a:lnTo>
                  <a:lnTo>
                    <a:pt x="164" y="572"/>
                  </a:lnTo>
                  <a:lnTo>
                    <a:pt x="250" y="572"/>
                  </a:lnTo>
                  <a:lnTo>
                    <a:pt x="328" y="556"/>
                  </a:lnTo>
                  <a:lnTo>
                    <a:pt x="372" y="535"/>
                  </a:lnTo>
                  <a:lnTo>
                    <a:pt x="400" y="497"/>
                  </a:lnTo>
                  <a:lnTo>
                    <a:pt x="414" y="456"/>
                  </a:lnTo>
                  <a:lnTo>
                    <a:pt x="379" y="418"/>
                  </a:lnTo>
                  <a:lnTo>
                    <a:pt x="293" y="392"/>
                  </a:lnTo>
                  <a:lnTo>
                    <a:pt x="192" y="371"/>
                  </a:lnTo>
                  <a:lnTo>
                    <a:pt x="106" y="334"/>
                  </a:lnTo>
                  <a:lnTo>
                    <a:pt x="85" y="302"/>
                  </a:lnTo>
                  <a:lnTo>
                    <a:pt x="99" y="244"/>
                  </a:lnTo>
                  <a:lnTo>
                    <a:pt x="164" y="170"/>
                  </a:lnTo>
                  <a:lnTo>
                    <a:pt x="243" y="127"/>
                  </a:lnTo>
                  <a:lnTo>
                    <a:pt x="365" y="95"/>
                  </a:lnTo>
                  <a:lnTo>
                    <a:pt x="465" y="79"/>
                  </a:lnTo>
                  <a:lnTo>
                    <a:pt x="465" y="36"/>
                  </a:lnTo>
                  <a:lnTo>
                    <a:pt x="465"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2" name="Freeform 320"/>
            <p:cNvSpPr>
              <a:spLocks/>
            </p:cNvSpPr>
            <p:nvPr/>
          </p:nvSpPr>
          <p:spPr bwMode="auto">
            <a:xfrm>
              <a:off x="647" y="810"/>
              <a:ext cx="145" cy="235"/>
            </a:xfrm>
            <a:custGeom>
              <a:avLst/>
              <a:gdLst>
                <a:gd name="T0" fmla="*/ 0 w 435"/>
                <a:gd name="T1" fmla="*/ 0 h 704"/>
                <a:gd name="T2" fmla="*/ 0 w 435"/>
                <a:gd name="T3" fmla="*/ 0 h 704"/>
                <a:gd name="T4" fmla="*/ 0 w 435"/>
                <a:gd name="T5" fmla="*/ 0 h 704"/>
                <a:gd name="T6" fmla="*/ 0 w 435"/>
                <a:gd name="T7" fmla="*/ 0 h 704"/>
                <a:gd name="T8" fmla="*/ 0 w 435"/>
                <a:gd name="T9" fmla="*/ 0 h 704"/>
                <a:gd name="T10" fmla="*/ 0 w 435"/>
                <a:gd name="T11" fmla="*/ 0 h 704"/>
                <a:gd name="T12" fmla="*/ 0 w 435"/>
                <a:gd name="T13" fmla="*/ 0 h 704"/>
                <a:gd name="T14" fmla="*/ 0 w 435"/>
                <a:gd name="T15" fmla="*/ 0 h 704"/>
                <a:gd name="T16" fmla="*/ 0 w 435"/>
                <a:gd name="T17" fmla="*/ 0 h 704"/>
                <a:gd name="T18" fmla="*/ 0 w 435"/>
                <a:gd name="T19" fmla="*/ 0 h 704"/>
                <a:gd name="T20" fmla="*/ 0 w 435"/>
                <a:gd name="T21" fmla="*/ 0 h 704"/>
                <a:gd name="T22" fmla="*/ 0 w 435"/>
                <a:gd name="T23" fmla="*/ 0 h 704"/>
                <a:gd name="T24" fmla="*/ 0 w 435"/>
                <a:gd name="T25" fmla="*/ 0 h 704"/>
                <a:gd name="T26" fmla="*/ 0 w 435"/>
                <a:gd name="T27" fmla="*/ 0 h 704"/>
                <a:gd name="T28" fmla="*/ 0 w 435"/>
                <a:gd name="T29" fmla="*/ 0 h 704"/>
                <a:gd name="T30" fmla="*/ 0 w 435"/>
                <a:gd name="T31" fmla="*/ 0 h 704"/>
                <a:gd name="T32" fmla="*/ 0 w 435"/>
                <a:gd name="T33" fmla="*/ 0 h 704"/>
                <a:gd name="T34" fmla="*/ 0 w 435"/>
                <a:gd name="T35" fmla="*/ 0 h 704"/>
                <a:gd name="T36" fmla="*/ 0 w 435"/>
                <a:gd name="T37" fmla="*/ 0 h 704"/>
                <a:gd name="T38" fmla="*/ 0 w 435"/>
                <a:gd name="T39" fmla="*/ 0 h 704"/>
                <a:gd name="T40" fmla="*/ 0 w 435"/>
                <a:gd name="T41" fmla="*/ 0 h 70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5"/>
                <a:gd name="T64" fmla="*/ 0 h 704"/>
                <a:gd name="T65" fmla="*/ 435 w 435"/>
                <a:gd name="T66" fmla="*/ 704 h 70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5" h="704">
                  <a:moveTo>
                    <a:pt x="379" y="222"/>
                  </a:moveTo>
                  <a:lnTo>
                    <a:pt x="335" y="90"/>
                  </a:lnTo>
                  <a:lnTo>
                    <a:pt x="285" y="26"/>
                  </a:lnTo>
                  <a:lnTo>
                    <a:pt x="178" y="0"/>
                  </a:lnTo>
                  <a:lnTo>
                    <a:pt x="70" y="10"/>
                  </a:lnTo>
                  <a:lnTo>
                    <a:pt x="21" y="79"/>
                  </a:lnTo>
                  <a:lnTo>
                    <a:pt x="28" y="164"/>
                  </a:lnTo>
                  <a:lnTo>
                    <a:pt x="56" y="301"/>
                  </a:lnTo>
                  <a:lnTo>
                    <a:pt x="56" y="423"/>
                  </a:lnTo>
                  <a:lnTo>
                    <a:pt x="21" y="529"/>
                  </a:lnTo>
                  <a:lnTo>
                    <a:pt x="0" y="587"/>
                  </a:lnTo>
                  <a:lnTo>
                    <a:pt x="14" y="640"/>
                  </a:lnTo>
                  <a:lnTo>
                    <a:pt x="63" y="667"/>
                  </a:lnTo>
                  <a:lnTo>
                    <a:pt x="128" y="693"/>
                  </a:lnTo>
                  <a:lnTo>
                    <a:pt x="192" y="704"/>
                  </a:lnTo>
                  <a:lnTo>
                    <a:pt x="271" y="704"/>
                  </a:lnTo>
                  <a:lnTo>
                    <a:pt x="364" y="650"/>
                  </a:lnTo>
                  <a:lnTo>
                    <a:pt x="435" y="539"/>
                  </a:lnTo>
                  <a:lnTo>
                    <a:pt x="428" y="439"/>
                  </a:lnTo>
                  <a:lnTo>
                    <a:pt x="386" y="322"/>
                  </a:lnTo>
                  <a:lnTo>
                    <a:pt x="379" y="2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3" name="Freeform 321"/>
            <p:cNvSpPr>
              <a:spLocks/>
            </p:cNvSpPr>
            <p:nvPr/>
          </p:nvSpPr>
          <p:spPr bwMode="auto">
            <a:xfrm>
              <a:off x="604" y="1001"/>
              <a:ext cx="110" cy="339"/>
            </a:xfrm>
            <a:custGeom>
              <a:avLst/>
              <a:gdLst>
                <a:gd name="T0" fmla="*/ 0 w 331"/>
                <a:gd name="T1" fmla="*/ 0 h 1017"/>
                <a:gd name="T2" fmla="*/ 0 w 331"/>
                <a:gd name="T3" fmla="*/ 0 h 1017"/>
                <a:gd name="T4" fmla="*/ 0 w 331"/>
                <a:gd name="T5" fmla="*/ 0 h 1017"/>
                <a:gd name="T6" fmla="*/ 0 w 331"/>
                <a:gd name="T7" fmla="*/ 0 h 1017"/>
                <a:gd name="T8" fmla="*/ 0 w 331"/>
                <a:gd name="T9" fmla="*/ 0 h 1017"/>
                <a:gd name="T10" fmla="*/ 0 w 331"/>
                <a:gd name="T11" fmla="*/ 0 h 1017"/>
                <a:gd name="T12" fmla="*/ 0 w 331"/>
                <a:gd name="T13" fmla="*/ 0 h 1017"/>
                <a:gd name="T14" fmla="*/ 0 w 331"/>
                <a:gd name="T15" fmla="*/ 0 h 1017"/>
                <a:gd name="T16" fmla="*/ 0 w 331"/>
                <a:gd name="T17" fmla="*/ 0 h 1017"/>
                <a:gd name="T18" fmla="*/ 0 w 331"/>
                <a:gd name="T19" fmla="*/ 0 h 1017"/>
                <a:gd name="T20" fmla="*/ 0 w 331"/>
                <a:gd name="T21" fmla="*/ 0 h 1017"/>
                <a:gd name="T22" fmla="*/ 0 w 331"/>
                <a:gd name="T23" fmla="*/ 0 h 1017"/>
                <a:gd name="T24" fmla="*/ 0 w 331"/>
                <a:gd name="T25" fmla="*/ 0 h 1017"/>
                <a:gd name="T26" fmla="*/ 0 w 331"/>
                <a:gd name="T27" fmla="*/ 0 h 1017"/>
                <a:gd name="T28" fmla="*/ 0 w 331"/>
                <a:gd name="T29" fmla="*/ 0 h 1017"/>
                <a:gd name="T30" fmla="*/ 0 w 331"/>
                <a:gd name="T31" fmla="*/ 0 h 1017"/>
                <a:gd name="T32" fmla="*/ 0 w 331"/>
                <a:gd name="T33" fmla="*/ 0 h 1017"/>
                <a:gd name="T34" fmla="*/ 0 w 331"/>
                <a:gd name="T35" fmla="*/ 0 h 1017"/>
                <a:gd name="T36" fmla="*/ 0 w 331"/>
                <a:gd name="T37" fmla="*/ 0 h 1017"/>
                <a:gd name="T38" fmla="*/ 0 w 331"/>
                <a:gd name="T39" fmla="*/ 0 h 1017"/>
                <a:gd name="T40" fmla="*/ 0 w 331"/>
                <a:gd name="T41" fmla="*/ 0 h 1017"/>
                <a:gd name="T42" fmla="*/ 0 w 331"/>
                <a:gd name="T43" fmla="*/ 0 h 1017"/>
                <a:gd name="T44" fmla="*/ 0 w 331"/>
                <a:gd name="T45" fmla="*/ 0 h 1017"/>
                <a:gd name="T46" fmla="*/ 0 w 331"/>
                <a:gd name="T47" fmla="*/ 0 h 1017"/>
                <a:gd name="T48" fmla="*/ 0 w 331"/>
                <a:gd name="T49" fmla="*/ 0 h 1017"/>
                <a:gd name="T50" fmla="*/ 0 w 331"/>
                <a:gd name="T51" fmla="*/ 0 h 1017"/>
                <a:gd name="T52" fmla="*/ 0 w 331"/>
                <a:gd name="T53" fmla="*/ 0 h 1017"/>
                <a:gd name="T54" fmla="*/ 0 w 331"/>
                <a:gd name="T55" fmla="*/ 0 h 1017"/>
                <a:gd name="T56" fmla="*/ 0 w 331"/>
                <a:gd name="T57" fmla="*/ 0 h 10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31"/>
                <a:gd name="T88" fmla="*/ 0 h 1017"/>
                <a:gd name="T89" fmla="*/ 331 w 331"/>
                <a:gd name="T90" fmla="*/ 1017 h 10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31" h="1017">
                  <a:moveTo>
                    <a:pt x="315" y="15"/>
                  </a:moveTo>
                  <a:lnTo>
                    <a:pt x="230" y="0"/>
                  </a:lnTo>
                  <a:lnTo>
                    <a:pt x="179" y="15"/>
                  </a:lnTo>
                  <a:lnTo>
                    <a:pt x="158" y="68"/>
                  </a:lnTo>
                  <a:lnTo>
                    <a:pt x="179" y="359"/>
                  </a:lnTo>
                  <a:lnTo>
                    <a:pt x="179" y="428"/>
                  </a:lnTo>
                  <a:lnTo>
                    <a:pt x="151" y="556"/>
                  </a:lnTo>
                  <a:lnTo>
                    <a:pt x="144" y="704"/>
                  </a:lnTo>
                  <a:lnTo>
                    <a:pt x="158" y="778"/>
                  </a:lnTo>
                  <a:lnTo>
                    <a:pt x="144" y="820"/>
                  </a:lnTo>
                  <a:lnTo>
                    <a:pt x="44" y="884"/>
                  </a:lnTo>
                  <a:lnTo>
                    <a:pt x="0" y="964"/>
                  </a:lnTo>
                  <a:lnTo>
                    <a:pt x="8" y="990"/>
                  </a:lnTo>
                  <a:lnTo>
                    <a:pt x="86" y="1017"/>
                  </a:lnTo>
                  <a:lnTo>
                    <a:pt x="107" y="1005"/>
                  </a:lnTo>
                  <a:lnTo>
                    <a:pt x="116" y="958"/>
                  </a:lnTo>
                  <a:lnTo>
                    <a:pt x="137" y="889"/>
                  </a:lnTo>
                  <a:lnTo>
                    <a:pt x="172" y="858"/>
                  </a:lnTo>
                  <a:lnTo>
                    <a:pt x="215" y="837"/>
                  </a:lnTo>
                  <a:lnTo>
                    <a:pt x="251" y="810"/>
                  </a:lnTo>
                  <a:lnTo>
                    <a:pt x="258" y="789"/>
                  </a:lnTo>
                  <a:lnTo>
                    <a:pt x="237" y="762"/>
                  </a:lnTo>
                  <a:lnTo>
                    <a:pt x="215" y="747"/>
                  </a:lnTo>
                  <a:lnTo>
                    <a:pt x="200" y="683"/>
                  </a:lnTo>
                  <a:lnTo>
                    <a:pt x="215" y="550"/>
                  </a:lnTo>
                  <a:lnTo>
                    <a:pt x="266" y="397"/>
                  </a:lnTo>
                  <a:lnTo>
                    <a:pt x="315" y="274"/>
                  </a:lnTo>
                  <a:lnTo>
                    <a:pt x="331" y="126"/>
                  </a:lnTo>
                  <a:lnTo>
                    <a:pt x="3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394" name="Freeform 322"/>
            <p:cNvSpPr>
              <a:spLocks/>
            </p:cNvSpPr>
            <p:nvPr/>
          </p:nvSpPr>
          <p:spPr bwMode="auto">
            <a:xfrm>
              <a:off x="724" y="1001"/>
              <a:ext cx="181" cy="286"/>
            </a:xfrm>
            <a:custGeom>
              <a:avLst/>
              <a:gdLst>
                <a:gd name="T0" fmla="*/ 0 w 543"/>
                <a:gd name="T1" fmla="*/ 0 h 858"/>
                <a:gd name="T2" fmla="*/ 0 w 543"/>
                <a:gd name="T3" fmla="*/ 0 h 858"/>
                <a:gd name="T4" fmla="*/ 0 w 543"/>
                <a:gd name="T5" fmla="*/ 0 h 858"/>
                <a:gd name="T6" fmla="*/ 0 w 543"/>
                <a:gd name="T7" fmla="*/ 0 h 858"/>
                <a:gd name="T8" fmla="*/ 0 w 543"/>
                <a:gd name="T9" fmla="*/ 0 h 858"/>
                <a:gd name="T10" fmla="*/ 0 w 543"/>
                <a:gd name="T11" fmla="*/ 0 h 858"/>
                <a:gd name="T12" fmla="*/ 0 w 543"/>
                <a:gd name="T13" fmla="*/ 0 h 858"/>
                <a:gd name="T14" fmla="*/ 0 w 543"/>
                <a:gd name="T15" fmla="*/ 0 h 858"/>
                <a:gd name="T16" fmla="*/ 0 w 543"/>
                <a:gd name="T17" fmla="*/ 0 h 858"/>
                <a:gd name="T18" fmla="*/ 0 w 543"/>
                <a:gd name="T19" fmla="*/ 0 h 858"/>
                <a:gd name="T20" fmla="*/ 0 w 543"/>
                <a:gd name="T21" fmla="*/ 0 h 858"/>
                <a:gd name="T22" fmla="*/ 0 w 543"/>
                <a:gd name="T23" fmla="*/ 0 h 858"/>
                <a:gd name="T24" fmla="*/ 0 w 543"/>
                <a:gd name="T25" fmla="*/ 0 h 858"/>
                <a:gd name="T26" fmla="*/ 0 w 543"/>
                <a:gd name="T27" fmla="*/ 0 h 858"/>
                <a:gd name="T28" fmla="*/ 0 w 543"/>
                <a:gd name="T29" fmla="*/ 0 h 858"/>
                <a:gd name="T30" fmla="*/ 0 w 543"/>
                <a:gd name="T31" fmla="*/ 0 h 858"/>
                <a:gd name="T32" fmla="*/ 0 w 543"/>
                <a:gd name="T33" fmla="*/ 0 h 858"/>
                <a:gd name="T34" fmla="*/ 0 w 543"/>
                <a:gd name="T35" fmla="*/ 0 h 858"/>
                <a:gd name="T36" fmla="*/ 0 w 543"/>
                <a:gd name="T37" fmla="*/ 0 h 858"/>
                <a:gd name="T38" fmla="*/ 0 w 543"/>
                <a:gd name="T39" fmla="*/ 0 h 858"/>
                <a:gd name="T40" fmla="*/ 0 w 543"/>
                <a:gd name="T41" fmla="*/ 0 h 858"/>
                <a:gd name="T42" fmla="*/ 0 w 543"/>
                <a:gd name="T43" fmla="*/ 0 h 858"/>
                <a:gd name="T44" fmla="*/ 0 w 543"/>
                <a:gd name="T45" fmla="*/ 0 h 858"/>
                <a:gd name="T46" fmla="*/ 0 w 543"/>
                <a:gd name="T47" fmla="*/ 0 h 858"/>
                <a:gd name="T48" fmla="*/ 0 w 543"/>
                <a:gd name="T49" fmla="*/ 0 h 858"/>
                <a:gd name="T50" fmla="*/ 0 w 543"/>
                <a:gd name="T51" fmla="*/ 0 h 858"/>
                <a:gd name="T52" fmla="*/ 0 w 543"/>
                <a:gd name="T53" fmla="*/ 0 h 858"/>
                <a:gd name="T54" fmla="*/ 0 w 543"/>
                <a:gd name="T55" fmla="*/ 0 h 858"/>
                <a:gd name="T56" fmla="*/ 0 w 543"/>
                <a:gd name="T57" fmla="*/ 0 h 858"/>
                <a:gd name="T58" fmla="*/ 0 w 543"/>
                <a:gd name="T59" fmla="*/ 0 h 858"/>
                <a:gd name="T60" fmla="*/ 0 w 543"/>
                <a:gd name="T61" fmla="*/ 0 h 858"/>
                <a:gd name="T62" fmla="*/ 0 w 543"/>
                <a:gd name="T63" fmla="*/ 0 h 8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43"/>
                <a:gd name="T97" fmla="*/ 0 h 858"/>
                <a:gd name="T98" fmla="*/ 543 w 543"/>
                <a:gd name="T99" fmla="*/ 858 h 85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43" h="858">
                  <a:moveTo>
                    <a:pt x="178" y="126"/>
                  </a:moveTo>
                  <a:lnTo>
                    <a:pt x="164" y="42"/>
                  </a:lnTo>
                  <a:lnTo>
                    <a:pt x="100" y="0"/>
                  </a:lnTo>
                  <a:lnTo>
                    <a:pt x="7" y="5"/>
                  </a:lnTo>
                  <a:lnTo>
                    <a:pt x="0" y="42"/>
                  </a:lnTo>
                  <a:lnTo>
                    <a:pt x="7" y="121"/>
                  </a:lnTo>
                  <a:lnTo>
                    <a:pt x="56" y="243"/>
                  </a:lnTo>
                  <a:lnTo>
                    <a:pt x="93" y="333"/>
                  </a:lnTo>
                  <a:lnTo>
                    <a:pt x="135" y="454"/>
                  </a:lnTo>
                  <a:lnTo>
                    <a:pt x="150" y="560"/>
                  </a:lnTo>
                  <a:lnTo>
                    <a:pt x="150" y="645"/>
                  </a:lnTo>
                  <a:lnTo>
                    <a:pt x="128" y="709"/>
                  </a:lnTo>
                  <a:lnTo>
                    <a:pt x="107" y="730"/>
                  </a:lnTo>
                  <a:lnTo>
                    <a:pt x="107" y="751"/>
                  </a:lnTo>
                  <a:lnTo>
                    <a:pt x="135" y="783"/>
                  </a:lnTo>
                  <a:lnTo>
                    <a:pt x="185" y="794"/>
                  </a:lnTo>
                  <a:lnTo>
                    <a:pt x="264" y="794"/>
                  </a:lnTo>
                  <a:lnTo>
                    <a:pt x="407" y="820"/>
                  </a:lnTo>
                  <a:lnTo>
                    <a:pt x="449" y="858"/>
                  </a:lnTo>
                  <a:lnTo>
                    <a:pt x="514" y="836"/>
                  </a:lnTo>
                  <a:lnTo>
                    <a:pt x="543" y="783"/>
                  </a:lnTo>
                  <a:lnTo>
                    <a:pt x="514" y="762"/>
                  </a:lnTo>
                  <a:lnTo>
                    <a:pt x="393" y="751"/>
                  </a:lnTo>
                  <a:lnTo>
                    <a:pt x="257" y="751"/>
                  </a:lnTo>
                  <a:lnTo>
                    <a:pt x="199" y="746"/>
                  </a:lnTo>
                  <a:lnTo>
                    <a:pt x="185" y="714"/>
                  </a:lnTo>
                  <a:lnTo>
                    <a:pt x="199" y="655"/>
                  </a:lnTo>
                  <a:lnTo>
                    <a:pt x="208" y="555"/>
                  </a:lnTo>
                  <a:lnTo>
                    <a:pt x="192" y="444"/>
                  </a:lnTo>
                  <a:lnTo>
                    <a:pt x="171" y="296"/>
                  </a:lnTo>
                  <a:lnTo>
                    <a:pt x="178" y="168"/>
                  </a:lnTo>
                  <a:lnTo>
                    <a:pt x="178"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53923" name="Object 323"/>
          <p:cNvGraphicFramePr>
            <a:graphicFrameLocks noChangeAspect="1"/>
          </p:cNvGraphicFramePr>
          <p:nvPr/>
        </p:nvGraphicFramePr>
        <p:xfrm>
          <a:off x="2268538" y="260350"/>
          <a:ext cx="1536700" cy="495300"/>
        </p:xfrm>
        <a:graphic>
          <a:graphicData uri="http://schemas.openxmlformats.org/presentationml/2006/ole">
            <mc:AlternateContent xmlns:mc="http://schemas.openxmlformats.org/markup-compatibility/2006">
              <mc:Choice xmlns:v="urn:schemas-microsoft-com:vml" Requires="v">
                <p:oleObj spid="_x0000_s48492" name="公式" r:id="rId64" imgW="1536480" imgH="495000" progId="Equation.3">
                  <p:embed/>
                </p:oleObj>
              </mc:Choice>
              <mc:Fallback>
                <p:oleObj name="公式" r:id="rId64" imgW="1536480" imgH="495000" progId="Equation.3">
                  <p:embed/>
                  <p:pic>
                    <p:nvPicPr>
                      <p:cNvPr id="0" name="Object 323"/>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268538" y="260350"/>
                        <a:ext cx="15367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376"/>
          <p:cNvGrpSpPr>
            <a:grpSpLocks/>
          </p:cNvGrpSpPr>
          <p:nvPr/>
        </p:nvGrpSpPr>
        <p:grpSpPr bwMode="auto">
          <a:xfrm>
            <a:off x="1549400" y="2678113"/>
            <a:ext cx="608013" cy="365125"/>
            <a:chOff x="976" y="1687"/>
            <a:chExt cx="383" cy="230"/>
          </a:xfrm>
        </p:grpSpPr>
        <p:sp>
          <p:nvSpPr>
            <p:cNvPr id="13388" name="Freeform 374"/>
            <p:cNvSpPr>
              <a:spLocks/>
            </p:cNvSpPr>
            <p:nvPr/>
          </p:nvSpPr>
          <p:spPr bwMode="auto">
            <a:xfrm>
              <a:off x="976" y="1883"/>
              <a:ext cx="383" cy="34"/>
            </a:xfrm>
            <a:custGeom>
              <a:avLst/>
              <a:gdLst>
                <a:gd name="T0" fmla="*/ 383 w 383"/>
                <a:gd name="T1" fmla="*/ 0 h 34"/>
                <a:gd name="T2" fmla="*/ 0 w 383"/>
                <a:gd name="T3" fmla="*/ 34 h 34"/>
                <a:gd name="T4" fmla="*/ 0 60000 65536"/>
                <a:gd name="T5" fmla="*/ 0 60000 65536"/>
                <a:gd name="T6" fmla="*/ 0 w 383"/>
                <a:gd name="T7" fmla="*/ 0 h 34"/>
                <a:gd name="T8" fmla="*/ 383 w 383"/>
                <a:gd name="T9" fmla="*/ 34 h 34"/>
              </a:gdLst>
              <a:ahLst/>
              <a:cxnLst>
                <a:cxn ang="T4">
                  <a:pos x="T0" y="T1"/>
                </a:cxn>
                <a:cxn ang="T5">
                  <a:pos x="T2" y="T3"/>
                </a:cxn>
              </a:cxnLst>
              <a:rect l="T6" t="T7" r="T8" b="T9"/>
              <a:pathLst>
                <a:path w="383" h="34">
                  <a:moveTo>
                    <a:pt x="383" y="0"/>
                  </a:moveTo>
                  <a:lnTo>
                    <a:pt x="0" y="34"/>
                  </a:lnTo>
                </a:path>
              </a:pathLst>
            </a:custGeom>
            <a:noFill/>
            <a:ln w="57150">
              <a:solidFill>
                <a:srgbClr val="FFCCFF"/>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13342" name="Object 375"/>
            <p:cNvGraphicFramePr>
              <a:graphicFrameLocks noChangeAspect="1"/>
            </p:cNvGraphicFramePr>
            <p:nvPr/>
          </p:nvGraphicFramePr>
          <p:xfrm>
            <a:off x="990" y="1687"/>
            <a:ext cx="144" cy="192"/>
          </p:xfrm>
          <a:graphic>
            <a:graphicData uri="http://schemas.openxmlformats.org/presentationml/2006/ole">
              <mc:AlternateContent xmlns:mc="http://schemas.openxmlformats.org/markup-compatibility/2006">
                <mc:Choice xmlns:v="urn:schemas-microsoft-com:vml" Requires="v">
                  <p:oleObj spid="_x0000_s48493" name="公式" r:id="rId66" imgW="228600" imgH="304560" progId="Equation.3">
                    <p:embed/>
                  </p:oleObj>
                </mc:Choice>
                <mc:Fallback>
                  <p:oleObj name="公式" r:id="rId66" imgW="228600" imgH="304560" progId="Equation.3">
                    <p:embed/>
                    <p:pic>
                      <p:nvPicPr>
                        <p:cNvPr id="0" name="Object 375"/>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990" y="1687"/>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87" name="Oval 96"/>
          <p:cNvSpPr>
            <a:spLocks noChangeArrowheads="1"/>
          </p:cNvSpPr>
          <p:nvPr/>
        </p:nvSpPr>
        <p:spPr bwMode="auto">
          <a:xfrm>
            <a:off x="2124075" y="2954338"/>
            <a:ext cx="71438" cy="71437"/>
          </a:xfrm>
          <a:prstGeom prst="ellipse">
            <a:avLst/>
          </a:prstGeom>
          <a:solidFill>
            <a:srgbClr val="FF0000"/>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53923"/>
                                        </p:tgtEl>
                                        <p:attrNameLst>
                                          <p:attrName>style.visibility</p:attrName>
                                        </p:attrNameLst>
                                      </p:cBhvr>
                                      <p:to>
                                        <p:strVal val="visible"/>
                                      </p:to>
                                    </p:set>
                                    <p:animEffect transition="in" filter="blinds(horizontal)">
                                      <p:cBhvr>
                                        <p:cTn id="27" dur="500"/>
                                        <p:tgtEl>
                                          <p:spTgt spid="1539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64" presetClass="path" presetSubtype="0" accel="50000" decel="50000" fill="hold" nodeType="clickEffect">
                                  <p:stCondLst>
                                    <p:cond delay="0"/>
                                  </p:stCondLst>
                                  <p:childTnLst>
                                    <p:animMotion origin="layout" path="M 1.94444E-6 -4.07407E-6 L 0.12847 0.26852 " pathEditMode="relative" rAng="0" ptsTypes="AA">
                                      <p:cBhvr>
                                        <p:cTn id="41" dur="2000" fill="hold"/>
                                        <p:tgtEl>
                                          <p:spTgt spid="153923"/>
                                        </p:tgtEl>
                                        <p:attrNameLst>
                                          <p:attrName>ppt_x</p:attrName>
                                          <p:attrName>ppt_y</p:attrName>
                                        </p:attrNameLst>
                                      </p:cBhvr>
                                      <p:rCtr x="6424" y="13426"/>
                                    </p:animMotion>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153858"/>
                                        </p:tgtEl>
                                        <p:attrNameLst>
                                          <p:attrName>style.visibility</p:attrName>
                                        </p:attrNameLst>
                                      </p:cBhvr>
                                      <p:to>
                                        <p:strVal val="visible"/>
                                      </p:to>
                                    </p:set>
                                    <p:animEffect transition="in" filter="blinds(horizontal)">
                                      <p:cBhvr>
                                        <p:cTn id="46" dur="500"/>
                                        <p:tgtEl>
                                          <p:spTgt spid="153858"/>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nodeType="clickEffect">
                                  <p:stCondLst>
                                    <p:cond delay="0"/>
                                  </p:stCondLst>
                                  <p:childTnLst>
                                    <p:set>
                                      <p:cBhvr>
                                        <p:cTn id="50" dur="1" fill="hold">
                                          <p:stCondLst>
                                            <p:cond delay="0"/>
                                          </p:stCondLst>
                                        </p:cTn>
                                        <p:tgtEl>
                                          <p:spTgt spid="153800"/>
                                        </p:tgtEl>
                                        <p:attrNameLst>
                                          <p:attrName>style.visibility</p:attrName>
                                        </p:attrNameLst>
                                      </p:cBhvr>
                                      <p:to>
                                        <p:strVal val="visible"/>
                                      </p:to>
                                    </p:set>
                                    <p:animEffect transition="in" filter="blinds(horizontal)">
                                      <p:cBhvr>
                                        <p:cTn id="51" dur="500"/>
                                        <p:tgtEl>
                                          <p:spTgt spid="15380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nodeType="clickEffect">
                                  <p:stCondLst>
                                    <p:cond delay="0"/>
                                  </p:stCondLst>
                                  <p:childTnLst>
                                    <p:set>
                                      <p:cBhvr>
                                        <p:cTn id="55" dur="1" fill="hold">
                                          <p:stCondLst>
                                            <p:cond delay="0"/>
                                          </p:stCondLst>
                                        </p:cTn>
                                        <p:tgtEl>
                                          <p:spTgt spid="153801"/>
                                        </p:tgtEl>
                                        <p:attrNameLst>
                                          <p:attrName>style.visibility</p:attrName>
                                        </p:attrNameLst>
                                      </p:cBhvr>
                                      <p:to>
                                        <p:strVal val="visible"/>
                                      </p:to>
                                    </p:set>
                                    <p:animEffect transition="in" filter="blinds(horizontal)">
                                      <p:cBhvr>
                                        <p:cTn id="56" dur="500"/>
                                        <p:tgtEl>
                                          <p:spTgt spid="15380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153802"/>
                                        </p:tgtEl>
                                        <p:attrNameLst>
                                          <p:attrName>style.visibility</p:attrName>
                                        </p:attrNameLst>
                                      </p:cBhvr>
                                      <p:to>
                                        <p:strVal val="visible"/>
                                      </p:to>
                                    </p:set>
                                    <p:animEffect transition="in" filter="blinds(horizontal)">
                                      <p:cBhvr>
                                        <p:cTn id="61" dur="500"/>
                                        <p:tgtEl>
                                          <p:spTgt spid="153802"/>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153803"/>
                                        </p:tgtEl>
                                        <p:attrNameLst>
                                          <p:attrName>style.visibility</p:attrName>
                                        </p:attrNameLst>
                                      </p:cBhvr>
                                      <p:to>
                                        <p:strVal val="visible"/>
                                      </p:to>
                                    </p:set>
                                    <p:animEffect transition="in" filter="blinds(horizontal)">
                                      <p:cBhvr>
                                        <p:cTn id="66" dur="500"/>
                                        <p:tgtEl>
                                          <p:spTgt spid="15380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153818"/>
                                        </p:tgtEl>
                                        <p:attrNameLst>
                                          <p:attrName>style.visibility</p:attrName>
                                        </p:attrNameLst>
                                      </p:cBhvr>
                                      <p:to>
                                        <p:strVal val="visible"/>
                                      </p:to>
                                    </p:set>
                                    <p:animEffect transition="in" filter="blinds(horizontal)">
                                      <p:cBhvr>
                                        <p:cTn id="71" dur="500"/>
                                        <p:tgtEl>
                                          <p:spTgt spid="15381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53816"/>
                                        </p:tgtEl>
                                        <p:attrNameLst>
                                          <p:attrName>style.visibility</p:attrName>
                                        </p:attrNameLst>
                                      </p:cBhvr>
                                      <p:to>
                                        <p:strVal val="visible"/>
                                      </p:to>
                                    </p:set>
                                    <p:animEffect transition="in" filter="wipe(up)">
                                      <p:cBhvr>
                                        <p:cTn id="76" dur="500"/>
                                        <p:tgtEl>
                                          <p:spTgt spid="15381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153779"/>
                                        </p:tgtEl>
                                        <p:attrNameLst>
                                          <p:attrName>style.visibility</p:attrName>
                                        </p:attrNameLst>
                                      </p:cBhvr>
                                      <p:to>
                                        <p:strVal val="visible"/>
                                      </p:to>
                                    </p:set>
                                    <p:animEffect transition="in" filter="blinds(horizontal)">
                                      <p:cBhvr>
                                        <p:cTn id="81" dur="500"/>
                                        <p:tgtEl>
                                          <p:spTgt spid="15377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grpId="0" nodeType="clickEffect">
                                  <p:stCondLst>
                                    <p:cond delay="0"/>
                                  </p:stCondLst>
                                  <p:childTnLst>
                                    <p:set>
                                      <p:cBhvr>
                                        <p:cTn id="85" dur="1" fill="hold">
                                          <p:stCondLst>
                                            <p:cond delay="0"/>
                                          </p:stCondLst>
                                        </p:cTn>
                                        <p:tgtEl>
                                          <p:spTgt spid="153819"/>
                                        </p:tgtEl>
                                        <p:attrNameLst>
                                          <p:attrName>style.visibility</p:attrName>
                                        </p:attrNameLst>
                                      </p:cBhvr>
                                      <p:to>
                                        <p:strVal val="visible"/>
                                      </p:to>
                                    </p:set>
                                    <p:animEffect transition="in" filter="blinds(horizontal)">
                                      <p:cBhvr>
                                        <p:cTn id="86" dur="500"/>
                                        <p:tgtEl>
                                          <p:spTgt spid="153819"/>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153817"/>
                                        </p:tgtEl>
                                        <p:attrNameLst>
                                          <p:attrName>style.visibility</p:attrName>
                                        </p:attrNameLst>
                                      </p:cBhvr>
                                      <p:to>
                                        <p:strVal val="visible"/>
                                      </p:to>
                                    </p:set>
                                    <p:animEffect transition="in" filter="wipe(up)">
                                      <p:cBhvr>
                                        <p:cTn id="91" dur="500"/>
                                        <p:tgtEl>
                                          <p:spTgt spid="15381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153822"/>
                                        </p:tgtEl>
                                        <p:attrNameLst>
                                          <p:attrName>style.visibility</p:attrName>
                                        </p:attrNameLst>
                                      </p:cBhvr>
                                      <p:to>
                                        <p:strVal val="visible"/>
                                      </p:to>
                                    </p:set>
                                    <p:animEffect transition="in" filter="blinds(horizontal)">
                                      <p:cBhvr>
                                        <p:cTn id="96" dur="500"/>
                                        <p:tgtEl>
                                          <p:spTgt spid="153822"/>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53860"/>
                                        </p:tgtEl>
                                        <p:attrNameLst>
                                          <p:attrName>style.visibility</p:attrName>
                                        </p:attrNameLst>
                                      </p:cBhvr>
                                      <p:to>
                                        <p:strVal val="visible"/>
                                      </p:to>
                                    </p:set>
                                    <p:animEffect transition="in" filter="blinds(horizontal)">
                                      <p:cBhvr>
                                        <p:cTn id="101" dur="500"/>
                                        <p:tgtEl>
                                          <p:spTgt spid="15386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1" fill="hold" grpId="0" nodeType="clickEffect">
                                  <p:stCondLst>
                                    <p:cond delay="0"/>
                                  </p:stCondLst>
                                  <p:childTnLst>
                                    <p:set>
                                      <p:cBhvr>
                                        <p:cTn id="105" dur="1" fill="hold">
                                          <p:stCondLst>
                                            <p:cond delay="0"/>
                                          </p:stCondLst>
                                        </p:cTn>
                                        <p:tgtEl>
                                          <p:spTgt spid="153821"/>
                                        </p:tgtEl>
                                        <p:attrNameLst>
                                          <p:attrName>style.visibility</p:attrName>
                                        </p:attrNameLst>
                                      </p:cBhvr>
                                      <p:to>
                                        <p:strVal val="visible"/>
                                      </p:to>
                                    </p:set>
                                    <p:animEffect transition="in" filter="wipe(up)">
                                      <p:cBhvr>
                                        <p:cTn id="106" dur="500"/>
                                        <p:tgtEl>
                                          <p:spTgt spid="153821"/>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3" presetClass="entr" presetSubtype="10" fill="hold" nodeType="clickEffect">
                                  <p:stCondLst>
                                    <p:cond delay="0"/>
                                  </p:stCondLst>
                                  <p:childTnLst>
                                    <p:set>
                                      <p:cBhvr>
                                        <p:cTn id="110" dur="1" fill="hold">
                                          <p:stCondLst>
                                            <p:cond delay="0"/>
                                          </p:stCondLst>
                                        </p:cTn>
                                        <p:tgtEl>
                                          <p:spTgt spid="153823"/>
                                        </p:tgtEl>
                                        <p:attrNameLst>
                                          <p:attrName>style.visibility</p:attrName>
                                        </p:attrNameLst>
                                      </p:cBhvr>
                                      <p:to>
                                        <p:strVal val="visible"/>
                                      </p:to>
                                    </p:set>
                                    <p:animEffect transition="in" filter="blinds(horizontal)">
                                      <p:cBhvr>
                                        <p:cTn id="111" dur="500"/>
                                        <p:tgtEl>
                                          <p:spTgt spid="153823"/>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153857"/>
                                        </p:tgtEl>
                                        <p:attrNameLst>
                                          <p:attrName>style.visibility</p:attrName>
                                        </p:attrNameLst>
                                      </p:cBhvr>
                                      <p:to>
                                        <p:strVal val="visible"/>
                                      </p:to>
                                    </p:set>
                                    <p:animEffect transition="in" filter="blinds(horizontal)">
                                      <p:cBhvr>
                                        <p:cTn id="116" dur="500"/>
                                        <p:tgtEl>
                                          <p:spTgt spid="153857"/>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153824"/>
                                        </p:tgtEl>
                                        <p:attrNameLst>
                                          <p:attrName>style.visibility</p:attrName>
                                        </p:attrNameLst>
                                      </p:cBhvr>
                                      <p:to>
                                        <p:strVal val="visible"/>
                                      </p:to>
                                    </p:set>
                                    <p:anim calcmode="lin" valueType="num">
                                      <p:cBhvr additive="base">
                                        <p:cTn id="121" dur="500" fill="hold"/>
                                        <p:tgtEl>
                                          <p:spTgt spid="153824"/>
                                        </p:tgtEl>
                                        <p:attrNameLst>
                                          <p:attrName>ppt_x</p:attrName>
                                        </p:attrNameLst>
                                      </p:cBhvr>
                                      <p:tavLst>
                                        <p:tav tm="0">
                                          <p:val>
                                            <p:strVal val="#ppt_x"/>
                                          </p:val>
                                        </p:tav>
                                        <p:tav tm="100000">
                                          <p:val>
                                            <p:strVal val="#ppt_x"/>
                                          </p:val>
                                        </p:tav>
                                      </p:tavLst>
                                    </p:anim>
                                    <p:anim calcmode="lin" valueType="num">
                                      <p:cBhvr additive="base">
                                        <p:cTn id="122" dur="500" fill="hold"/>
                                        <p:tgtEl>
                                          <p:spTgt spid="153824"/>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 presetClass="entr" presetSubtype="4" fill="hold" nodeType="clickEffect">
                                  <p:stCondLst>
                                    <p:cond delay="0"/>
                                  </p:stCondLst>
                                  <p:childTnLst>
                                    <p:set>
                                      <p:cBhvr>
                                        <p:cTn id="126" dur="1" fill="hold">
                                          <p:stCondLst>
                                            <p:cond delay="0"/>
                                          </p:stCondLst>
                                        </p:cTn>
                                        <p:tgtEl>
                                          <p:spTgt spid="153825"/>
                                        </p:tgtEl>
                                        <p:attrNameLst>
                                          <p:attrName>style.visibility</p:attrName>
                                        </p:attrNameLst>
                                      </p:cBhvr>
                                      <p:to>
                                        <p:strVal val="visible"/>
                                      </p:to>
                                    </p:set>
                                    <p:anim calcmode="lin" valueType="num">
                                      <p:cBhvr additive="base">
                                        <p:cTn id="127" dur="500" fill="hold"/>
                                        <p:tgtEl>
                                          <p:spTgt spid="153825"/>
                                        </p:tgtEl>
                                        <p:attrNameLst>
                                          <p:attrName>ppt_x</p:attrName>
                                        </p:attrNameLst>
                                      </p:cBhvr>
                                      <p:tavLst>
                                        <p:tav tm="0">
                                          <p:val>
                                            <p:strVal val="#ppt_x"/>
                                          </p:val>
                                        </p:tav>
                                        <p:tav tm="100000">
                                          <p:val>
                                            <p:strVal val="#ppt_x"/>
                                          </p:val>
                                        </p:tav>
                                      </p:tavLst>
                                    </p:anim>
                                    <p:anim calcmode="lin" valueType="num">
                                      <p:cBhvr additive="base">
                                        <p:cTn id="128" dur="500" fill="hold"/>
                                        <p:tgtEl>
                                          <p:spTgt spid="153825"/>
                                        </p:tgtEl>
                                        <p:attrNameLst>
                                          <p:attrName>ppt_y</p:attrName>
                                        </p:attrNameLst>
                                      </p:cBhvr>
                                      <p:tavLst>
                                        <p:tav tm="0">
                                          <p:val>
                                            <p:strVal val="1+#ppt_h/2"/>
                                          </p:val>
                                        </p:tav>
                                        <p:tav tm="100000">
                                          <p:val>
                                            <p:strVal val="#ppt_y"/>
                                          </p:val>
                                        </p:tav>
                                      </p:tavLst>
                                    </p:anim>
                                  </p:childTnLst>
                                </p:cTn>
                              </p:par>
                            </p:childTnLst>
                          </p:cTn>
                        </p:par>
                      </p:childTnLst>
                    </p:cTn>
                  </p:par>
                  <p:par>
                    <p:cTn id="129" fill="hold" nodeType="clickPar">
                      <p:stCondLst>
                        <p:cond delay="indefinite"/>
                      </p:stCondLst>
                      <p:childTnLst>
                        <p:par>
                          <p:cTn id="130" fill="hold" nodeType="withGroup">
                            <p:stCondLst>
                              <p:cond delay="0"/>
                            </p:stCondLst>
                            <p:childTnLst>
                              <p:par>
                                <p:cTn id="131" presetID="22" presetClass="entr" presetSubtype="8" fill="hold" nodeType="clickEffect">
                                  <p:stCondLst>
                                    <p:cond delay="0"/>
                                  </p:stCondLst>
                                  <p:childTnLst>
                                    <p:set>
                                      <p:cBhvr>
                                        <p:cTn id="132" dur="1" fill="hold">
                                          <p:stCondLst>
                                            <p:cond delay="0"/>
                                          </p:stCondLst>
                                        </p:cTn>
                                        <p:tgtEl>
                                          <p:spTgt spid="153780"/>
                                        </p:tgtEl>
                                        <p:attrNameLst>
                                          <p:attrName>style.visibility</p:attrName>
                                        </p:attrNameLst>
                                      </p:cBhvr>
                                      <p:to>
                                        <p:strVal val="visible"/>
                                      </p:to>
                                    </p:set>
                                    <p:animEffect transition="in" filter="wipe(left)">
                                      <p:cBhvr>
                                        <p:cTn id="133" dur="500"/>
                                        <p:tgtEl>
                                          <p:spTgt spid="153780"/>
                                        </p:tgtEl>
                                      </p:cBhvr>
                                    </p:animEffect>
                                  </p:childTnLst>
                                </p:cTn>
                              </p:par>
                            </p:childTnLst>
                          </p:cTn>
                        </p:par>
                      </p:childTnLst>
                    </p:cTn>
                  </p:par>
                  <p:par>
                    <p:cTn id="134" fill="hold" nodeType="clickPar">
                      <p:stCondLst>
                        <p:cond delay="indefinite"/>
                      </p:stCondLst>
                      <p:childTnLst>
                        <p:par>
                          <p:cTn id="135" fill="hold" nodeType="withGroup">
                            <p:stCondLst>
                              <p:cond delay="0"/>
                            </p:stCondLst>
                            <p:childTnLst>
                              <p:par>
                                <p:cTn id="136" presetID="3" presetClass="entr" presetSubtype="10" fill="hold" nodeType="clickEffect">
                                  <p:stCondLst>
                                    <p:cond delay="0"/>
                                  </p:stCondLst>
                                  <p:childTnLst>
                                    <p:set>
                                      <p:cBhvr>
                                        <p:cTn id="137" dur="1" fill="hold">
                                          <p:stCondLst>
                                            <p:cond delay="0"/>
                                          </p:stCondLst>
                                        </p:cTn>
                                        <p:tgtEl>
                                          <p:spTgt spid="153786"/>
                                        </p:tgtEl>
                                        <p:attrNameLst>
                                          <p:attrName>style.visibility</p:attrName>
                                        </p:attrNameLst>
                                      </p:cBhvr>
                                      <p:to>
                                        <p:strVal val="visible"/>
                                      </p:to>
                                    </p:set>
                                    <p:animEffect transition="in" filter="blinds(horizontal)">
                                      <p:cBhvr>
                                        <p:cTn id="138" dur="500"/>
                                        <p:tgtEl>
                                          <p:spTgt spid="153786"/>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3" presetClass="entr" presetSubtype="10" fill="hold" grpId="0" nodeType="clickEffect">
                                  <p:stCondLst>
                                    <p:cond delay="0"/>
                                  </p:stCondLst>
                                  <p:childTnLst>
                                    <p:set>
                                      <p:cBhvr>
                                        <p:cTn id="142" dur="1" fill="hold">
                                          <p:stCondLst>
                                            <p:cond delay="0"/>
                                          </p:stCondLst>
                                        </p:cTn>
                                        <p:tgtEl>
                                          <p:spTgt spid="153848"/>
                                        </p:tgtEl>
                                        <p:attrNameLst>
                                          <p:attrName>style.visibility</p:attrName>
                                        </p:attrNameLst>
                                      </p:cBhvr>
                                      <p:to>
                                        <p:strVal val="visible"/>
                                      </p:to>
                                    </p:set>
                                    <p:animEffect transition="in" filter="blinds(horizontal)">
                                      <p:cBhvr>
                                        <p:cTn id="143" dur="500"/>
                                        <p:tgtEl>
                                          <p:spTgt spid="153848"/>
                                        </p:tgtEl>
                                      </p:cBhvr>
                                    </p:animEffect>
                                  </p:childTnLst>
                                </p:cTn>
                              </p:par>
                            </p:childTnLst>
                          </p:cTn>
                        </p:par>
                      </p:childTnLst>
                    </p:cTn>
                  </p:par>
                  <p:par>
                    <p:cTn id="144" fill="hold" nodeType="clickPar">
                      <p:stCondLst>
                        <p:cond delay="indefinite"/>
                      </p:stCondLst>
                      <p:childTnLst>
                        <p:par>
                          <p:cTn id="145" fill="hold" nodeType="withGroup">
                            <p:stCondLst>
                              <p:cond delay="0"/>
                            </p:stCondLst>
                            <p:childTnLst>
                              <p:par>
                                <p:cTn id="146" presetID="9" presetClass="entr" presetSubtype="0" fill="hold" grpId="0" nodeType="clickEffect">
                                  <p:stCondLst>
                                    <p:cond delay="0"/>
                                  </p:stCondLst>
                                  <p:childTnLst>
                                    <p:set>
                                      <p:cBhvr>
                                        <p:cTn id="147" dur="1" fill="hold">
                                          <p:stCondLst>
                                            <p:cond delay="0"/>
                                          </p:stCondLst>
                                        </p:cTn>
                                        <p:tgtEl>
                                          <p:spTgt spid="153852"/>
                                        </p:tgtEl>
                                        <p:attrNameLst>
                                          <p:attrName>style.visibility</p:attrName>
                                        </p:attrNameLst>
                                      </p:cBhvr>
                                      <p:to>
                                        <p:strVal val="visible"/>
                                      </p:to>
                                    </p:set>
                                    <p:animEffect transition="in" filter="dissolve">
                                      <p:cBhvr>
                                        <p:cTn id="148" dur="500"/>
                                        <p:tgtEl>
                                          <p:spTgt spid="153852"/>
                                        </p:tgtEl>
                                      </p:cBhvr>
                                    </p:animEffect>
                                  </p:childTnLst>
                                </p:cTn>
                              </p:par>
                            </p:childTnLst>
                          </p:cTn>
                        </p:par>
                      </p:childTnLst>
                    </p:cTn>
                  </p:par>
                  <p:par>
                    <p:cTn id="149" fill="hold" nodeType="clickPar">
                      <p:stCondLst>
                        <p:cond delay="indefinite"/>
                      </p:stCondLst>
                      <p:childTnLst>
                        <p:par>
                          <p:cTn id="150" fill="hold" nodeType="withGroup">
                            <p:stCondLst>
                              <p:cond delay="0"/>
                            </p:stCondLst>
                            <p:childTnLst>
                              <p:par>
                                <p:cTn id="151" presetID="3" presetClass="entr" presetSubtype="10" fill="hold" nodeType="clickEffect">
                                  <p:stCondLst>
                                    <p:cond delay="0"/>
                                  </p:stCondLst>
                                  <p:childTnLst>
                                    <p:set>
                                      <p:cBhvr>
                                        <p:cTn id="152" dur="1" fill="hold">
                                          <p:stCondLst>
                                            <p:cond delay="0"/>
                                          </p:stCondLst>
                                        </p:cTn>
                                        <p:tgtEl>
                                          <p:spTgt spid="153787"/>
                                        </p:tgtEl>
                                        <p:attrNameLst>
                                          <p:attrName>style.visibility</p:attrName>
                                        </p:attrNameLst>
                                      </p:cBhvr>
                                      <p:to>
                                        <p:strVal val="visible"/>
                                      </p:to>
                                    </p:set>
                                    <p:animEffect transition="in" filter="blinds(horizontal)">
                                      <p:cBhvr>
                                        <p:cTn id="153" dur="500"/>
                                        <p:tgtEl>
                                          <p:spTgt spid="153787"/>
                                        </p:tgtEl>
                                      </p:cBhvr>
                                    </p:animEffect>
                                  </p:childTnLst>
                                </p:cTn>
                              </p:par>
                            </p:childTnLst>
                          </p:cTn>
                        </p:par>
                      </p:childTnLst>
                    </p:cTn>
                  </p:par>
                  <p:par>
                    <p:cTn id="154" fill="hold" nodeType="clickPar">
                      <p:stCondLst>
                        <p:cond delay="indefinite"/>
                      </p:stCondLst>
                      <p:childTnLst>
                        <p:par>
                          <p:cTn id="155" fill="hold" nodeType="withGroup">
                            <p:stCondLst>
                              <p:cond delay="0"/>
                            </p:stCondLst>
                            <p:childTnLst>
                              <p:par>
                                <p:cTn id="156" presetID="9" presetClass="entr" presetSubtype="0" fill="hold" grpId="0" nodeType="clickEffect">
                                  <p:stCondLst>
                                    <p:cond delay="0"/>
                                  </p:stCondLst>
                                  <p:childTnLst>
                                    <p:set>
                                      <p:cBhvr>
                                        <p:cTn id="157" dur="1" fill="hold">
                                          <p:stCondLst>
                                            <p:cond delay="0"/>
                                          </p:stCondLst>
                                        </p:cTn>
                                        <p:tgtEl>
                                          <p:spTgt spid="153826"/>
                                        </p:tgtEl>
                                        <p:attrNameLst>
                                          <p:attrName>style.visibility</p:attrName>
                                        </p:attrNameLst>
                                      </p:cBhvr>
                                      <p:to>
                                        <p:strVal val="visible"/>
                                      </p:to>
                                    </p:set>
                                    <p:animEffect transition="in" filter="dissolve">
                                      <p:cBhvr>
                                        <p:cTn id="158" dur="500"/>
                                        <p:tgtEl>
                                          <p:spTgt spid="153826"/>
                                        </p:tgtEl>
                                      </p:cBhvr>
                                    </p:animEffec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9" presetClass="entr" presetSubtype="0" fill="hold" grpId="0" nodeType="clickEffect">
                                  <p:stCondLst>
                                    <p:cond delay="0"/>
                                  </p:stCondLst>
                                  <p:childTnLst>
                                    <p:set>
                                      <p:cBhvr>
                                        <p:cTn id="162" dur="1" fill="hold">
                                          <p:stCondLst>
                                            <p:cond delay="0"/>
                                          </p:stCondLst>
                                        </p:cTn>
                                        <p:tgtEl>
                                          <p:spTgt spid="153827"/>
                                        </p:tgtEl>
                                        <p:attrNameLst>
                                          <p:attrName>style.visibility</p:attrName>
                                        </p:attrNameLst>
                                      </p:cBhvr>
                                      <p:to>
                                        <p:strVal val="visible"/>
                                      </p:to>
                                    </p:set>
                                    <p:animEffect transition="in" filter="dissolve">
                                      <p:cBhvr>
                                        <p:cTn id="163" dur="500"/>
                                        <p:tgtEl>
                                          <p:spTgt spid="153827"/>
                                        </p:tgtEl>
                                      </p:cBhvr>
                                    </p:animEffect>
                                  </p:childTnLst>
                                </p:cTn>
                              </p:par>
                            </p:childTnLst>
                          </p:cTn>
                        </p:par>
                      </p:childTnLst>
                    </p:cTn>
                  </p:par>
                  <p:par>
                    <p:cTn id="164" fill="hold" nodeType="clickPar">
                      <p:stCondLst>
                        <p:cond delay="indefinite"/>
                      </p:stCondLst>
                      <p:childTnLst>
                        <p:par>
                          <p:cTn id="165" fill="hold" nodeType="withGroup">
                            <p:stCondLst>
                              <p:cond delay="0"/>
                            </p:stCondLst>
                            <p:childTnLst>
                              <p:par>
                                <p:cTn id="166" presetID="9" presetClass="entr" presetSubtype="0" fill="hold" grpId="0" nodeType="clickEffect">
                                  <p:stCondLst>
                                    <p:cond delay="0"/>
                                  </p:stCondLst>
                                  <p:childTnLst>
                                    <p:set>
                                      <p:cBhvr>
                                        <p:cTn id="167" dur="1" fill="hold">
                                          <p:stCondLst>
                                            <p:cond delay="0"/>
                                          </p:stCondLst>
                                        </p:cTn>
                                        <p:tgtEl>
                                          <p:spTgt spid="153828"/>
                                        </p:tgtEl>
                                        <p:attrNameLst>
                                          <p:attrName>style.visibility</p:attrName>
                                        </p:attrNameLst>
                                      </p:cBhvr>
                                      <p:to>
                                        <p:strVal val="visible"/>
                                      </p:to>
                                    </p:set>
                                    <p:animEffect transition="in" filter="dissolve">
                                      <p:cBhvr>
                                        <p:cTn id="168" dur="500"/>
                                        <p:tgtEl>
                                          <p:spTgt spid="153828"/>
                                        </p:tgtEl>
                                      </p:cBhvr>
                                    </p:animEffec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nodeType="clickEffect">
                                  <p:stCondLst>
                                    <p:cond delay="0"/>
                                  </p:stCondLst>
                                  <p:childTnLst>
                                    <p:set>
                                      <p:cBhvr>
                                        <p:cTn id="172" dur="1" fill="hold">
                                          <p:stCondLst>
                                            <p:cond delay="0"/>
                                          </p:stCondLst>
                                        </p:cTn>
                                        <p:tgtEl>
                                          <p:spTgt spid="153830"/>
                                        </p:tgtEl>
                                        <p:attrNameLst>
                                          <p:attrName>style.visibility</p:attrName>
                                        </p:attrNameLst>
                                      </p:cBhvr>
                                      <p:to>
                                        <p:strVal val="visible"/>
                                      </p:to>
                                    </p:set>
                                    <p:anim calcmode="lin" valueType="num">
                                      <p:cBhvr additive="base">
                                        <p:cTn id="173" dur="500" fill="hold"/>
                                        <p:tgtEl>
                                          <p:spTgt spid="153830"/>
                                        </p:tgtEl>
                                        <p:attrNameLst>
                                          <p:attrName>ppt_x</p:attrName>
                                        </p:attrNameLst>
                                      </p:cBhvr>
                                      <p:tavLst>
                                        <p:tav tm="0">
                                          <p:val>
                                            <p:strVal val="#ppt_x"/>
                                          </p:val>
                                        </p:tav>
                                        <p:tav tm="100000">
                                          <p:val>
                                            <p:strVal val="#ppt_x"/>
                                          </p:val>
                                        </p:tav>
                                      </p:tavLst>
                                    </p:anim>
                                    <p:anim calcmode="lin" valueType="num">
                                      <p:cBhvr additive="base">
                                        <p:cTn id="174" dur="500" fill="hold"/>
                                        <p:tgtEl>
                                          <p:spTgt spid="153830"/>
                                        </p:tgtEl>
                                        <p:attrNameLst>
                                          <p:attrName>ppt_y</p:attrName>
                                        </p:attrNameLst>
                                      </p:cBhvr>
                                      <p:tavLst>
                                        <p:tav tm="0">
                                          <p:val>
                                            <p:strVal val="1+#ppt_h/2"/>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9" presetClass="entr" presetSubtype="0" fill="hold" grpId="0" nodeType="clickEffect">
                                  <p:stCondLst>
                                    <p:cond delay="0"/>
                                  </p:stCondLst>
                                  <p:childTnLst>
                                    <p:set>
                                      <p:cBhvr>
                                        <p:cTn id="178" dur="1" fill="hold">
                                          <p:stCondLst>
                                            <p:cond delay="0"/>
                                          </p:stCondLst>
                                        </p:cTn>
                                        <p:tgtEl>
                                          <p:spTgt spid="153829"/>
                                        </p:tgtEl>
                                        <p:attrNameLst>
                                          <p:attrName>style.visibility</p:attrName>
                                        </p:attrNameLst>
                                      </p:cBhvr>
                                      <p:to>
                                        <p:strVal val="visible"/>
                                      </p:to>
                                    </p:set>
                                    <p:animEffect transition="in" filter="dissolve">
                                      <p:cBhvr>
                                        <p:cTn id="179" dur="500"/>
                                        <p:tgtEl>
                                          <p:spTgt spid="153829"/>
                                        </p:tgtEl>
                                      </p:cBhvr>
                                    </p:animEffect>
                                  </p:childTnLst>
                                </p:cTn>
                              </p:par>
                            </p:childTnLst>
                          </p:cTn>
                        </p:par>
                      </p:childTnLst>
                    </p:cTn>
                  </p:par>
                  <p:par>
                    <p:cTn id="180" fill="hold" nodeType="clickPar">
                      <p:stCondLst>
                        <p:cond delay="indefinite"/>
                      </p:stCondLst>
                      <p:childTnLst>
                        <p:par>
                          <p:cTn id="181" fill="hold" nodeType="withGroup">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153831"/>
                                        </p:tgtEl>
                                        <p:attrNameLst>
                                          <p:attrName>style.visibility</p:attrName>
                                        </p:attrNameLst>
                                      </p:cBhvr>
                                      <p:to>
                                        <p:strVal val="visible"/>
                                      </p:to>
                                    </p:set>
                                    <p:animEffect transition="in" filter="wipe(left)">
                                      <p:cBhvr>
                                        <p:cTn id="184" dur="500"/>
                                        <p:tgtEl>
                                          <p:spTgt spid="153831"/>
                                        </p:tgtEl>
                                      </p:cBhvr>
                                    </p:animEffect>
                                  </p:childTnLst>
                                </p:cTn>
                              </p:par>
                            </p:childTnLst>
                          </p:cTn>
                        </p:par>
                      </p:childTnLst>
                    </p:cTn>
                  </p:par>
                  <p:par>
                    <p:cTn id="185" fill="hold" nodeType="clickPar">
                      <p:stCondLst>
                        <p:cond delay="indefinite"/>
                      </p:stCondLst>
                      <p:childTnLst>
                        <p:par>
                          <p:cTn id="186" fill="hold" nodeType="withGroup">
                            <p:stCondLst>
                              <p:cond delay="0"/>
                            </p:stCondLst>
                            <p:childTnLst>
                              <p:par>
                                <p:cTn id="187" presetID="3" presetClass="entr" presetSubtype="10" fill="hold" grpId="0" nodeType="clickEffect">
                                  <p:stCondLst>
                                    <p:cond delay="0"/>
                                  </p:stCondLst>
                                  <p:childTnLst>
                                    <p:set>
                                      <p:cBhvr>
                                        <p:cTn id="188" dur="1" fill="hold">
                                          <p:stCondLst>
                                            <p:cond delay="0"/>
                                          </p:stCondLst>
                                        </p:cTn>
                                        <p:tgtEl>
                                          <p:spTgt spid="153835"/>
                                        </p:tgtEl>
                                        <p:attrNameLst>
                                          <p:attrName>style.visibility</p:attrName>
                                        </p:attrNameLst>
                                      </p:cBhvr>
                                      <p:to>
                                        <p:strVal val="visible"/>
                                      </p:to>
                                    </p:set>
                                    <p:animEffect transition="in" filter="blinds(horizontal)">
                                      <p:cBhvr>
                                        <p:cTn id="189" dur="500"/>
                                        <p:tgtEl>
                                          <p:spTgt spid="153835"/>
                                        </p:tgtEl>
                                      </p:cBhvr>
                                    </p:animEffect>
                                  </p:childTnLst>
                                </p:cTn>
                              </p:par>
                            </p:childTnLst>
                          </p:cTn>
                        </p:par>
                      </p:childTnLst>
                    </p:cTn>
                  </p:par>
                  <p:par>
                    <p:cTn id="190" fill="hold" nodeType="clickPar">
                      <p:stCondLst>
                        <p:cond delay="indefinite"/>
                      </p:stCondLst>
                      <p:childTnLst>
                        <p:par>
                          <p:cTn id="191" fill="hold" nodeType="withGroup">
                            <p:stCondLst>
                              <p:cond delay="0"/>
                            </p:stCondLst>
                            <p:childTnLst>
                              <p:par>
                                <p:cTn id="192" presetID="3" presetClass="entr" presetSubtype="10" fill="hold" nodeType="clickEffect">
                                  <p:stCondLst>
                                    <p:cond delay="0"/>
                                  </p:stCondLst>
                                  <p:childTnLst>
                                    <p:set>
                                      <p:cBhvr>
                                        <p:cTn id="193" dur="1" fill="hold">
                                          <p:stCondLst>
                                            <p:cond delay="0"/>
                                          </p:stCondLst>
                                        </p:cTn>
                                        <p:tgtEl>
                                          <p:spTgt spid="7"/>
                                        </p:tgtEl>
                                        <p:attrNameLst>
                                          <p:attrName>style.visibility</p:attrName>
                                        </p:attrNameLst>
                                      </p:cBhvr>
                                      <p:to>
                                        <p:strVal val="visible"/>
                                      </p:to>
                                    </p:set>
                                    <p:animEffect transition="in" filter="blinds(horizontal)">
                                      <p:cBhvr>
                                        <p:cTn id="194" dur="500"/>
                                        <p:tgtEl>
                                          <p:spTgt spid="7"/>
                                        </p:tgtEl>
                                      </p:cBhvr>
                                    </p:animEffect>
                                  </p:childTnLst>
                                </p:cTn>
                              </p:par>
                            </p:childTnLst>
                          </p:cTn>
                        </p:par>
                      </p:childTnLst>
                    </p:cTn>
                  </p:par>
                  <p:par>
                    <p:cTn id="195" fill="hold" nodeType="clickPar">
                      <p:stCondLst>
                        <p:cond delay="indefinite"/>
                      </p:stCondLst>
                      <p:childTnLst>
                        <p:par>
                          <p:cTn id="196" fill="hold" nodeType="withGroup">
                            <p:stCondLst>
                              <p:cond delay="0"/>
                            </p:stCondLst>
                            <p:childTnLst>
                              <p:par>
                                <p:cTn id="197" presetID="3" presetClass="entr" presetSubtype="10" fill="hold" grpId="0" nodeType="clickEffect">
                                  <p:stCondLst>
                                    <p:cond delay="0"/>
                                  </p:stCondLst>
                                  <p:childTnLst>
                                    <p:set>
                                      <p:cBhvr>
                                        <p:cTn id="198" dur="1" fill="hold">
                                          <p:stCondLst>
                                            <p:cond delay="0"/>
                                          </p:stCondLst>
                                        </p:cTn>
                                        <p:tgtEl>
                                          <p:spTgt spid="153861"/>
                                        </p:tgtEl>
                                        <p:attrNameLst>
                                          <p:attrName>style.visibility</p:attrName>
                                        </p:attrNameLst>
                                      </p:cBhvr>
                                      <p:to>
                                        <p:strVal val="visible"/>
                                      </p:to>
                                    </p:set>
                                    <p:animEffect transition="in" filter="blinds(horizontal)">
                                      <p:cBhvr>
                                        <p:cTn id="199" dur="500"/>
                                        <p:tgtEl>
                                          <p:spTgt spid="153861"/>
                                        </p:tgtEl>
                                      </p:cBhvr>
                                    </p:animEffect>
                                  </p:childTnLst>
                                </p:cTn>
                              </p:par>
                            </p:childTnLst>
                          </p:cTn>
                        </p:par>
                      </p:childTnLst>
                    </p:cTn>
                  </p:par>
                  <p:par>
                    <p:cTn id="200" fill="hold" nodeType="clickPar">
                      <p:stCondLst>
                        <p:cond delay="indefinite"/>
                      </p:stCondLst>
                      <p:childTnLst>
                        <p:par>
                          <p:cTn id="201" fill="hold" nodeType="withGroup">
                            <p:stCondLst>
                              <p:cond delay="0"/>
                            </p:stCondLst>
                            <p:childTnLst>
                              <p:par>
                                <p:cTn id="202" presetID="3" presetClass="entr" presetSubtype="10" fill="hold" nodeType="clickEffect">
                                  <p:stCondLst>
                                    <p:cond delay="0"/>
                                  </p:stCondLst>
                                  <p:childTnLst>
                                    <p:set>
                                      <p:cBhvr>
                                        <p:cTn id="203" dur="1" fill="hold">
                                          <p:stCondLst>
                                            <p:cond delay="0"/>
                                          </p:stCondLst>
                                        </p:cTn>
                                        <p:tgtEl>
                                          <p:spTgt spid="8"/>
                                        </p:tgtEl>
                                        <p:attrNameLst>
                                          <p:attrName>style.visibility</p:attrName>
                                        </p:attrNameLst>
                                      </p:cBhvr>
                                      <p:to>
                                        <p:strVal val="visible"/>
                                      </p:to>
                                    </p:set>
                                    <p:animEffect transition="in" filter="blinds(horizontal)">
                                      <p:cBhvr>
                                        <p:cTn id="204" dur="500"/>
                                        <p:tgtEl>
                                          <p:spTgt spid="8"/>
                                        </p:tgtEl>
                                      </p:cBhvr>
                                    </p:animEffect>
                                  </p:childTnLst>
                                </p:cTn>
                              </p:par>
                            </p:childTnLst>
                          </p:cTn>
                        </p:par>
                      </p:childTnLst>
                    </p:cTn>
                  </p:par>
                  <p:par>
                    <p:cTn id="205" fill="hold" nodeType="clickPar">
                      <p:stCondLst>
                        <p:cond delay="indefinite"/>
                      </p:stCondLst>
                      <p:childTnLst>
                        <p:par>
                          <p:cTn id="206" fill="hold" nodeType="withGroup">
                            <p:stCondLst>
                              <p:cond delay="0"/>
                            </p:stCondLst>
                            <p:childTnLst>
                              <p:par>
                                <p:cTn id="207" presetID="3" presetClass="entr" presetSubtype="10" fill="hold" nodeType="clickEffect">
                                  <p:stCondLst>
                                    <p:cond delay="0"/>
                                  </p:stCondLst>
                                  <p:childTnLst>
                                    <p:set>
                                      <p:cBhvr>
                                        <p:cTn id="208" dur="1" fill="hold">
                                          <p:stCondLst>
                                            <p:cond delay="0"/>
                                          </p:stCondLst>
                                        </p:cTn>
                                        <p:tgtEl>
                                          <p:spTgt spid="5"/>
                                        </p:tgtEl>
                                        <p:attrNameLst>
                                          <p:attrName>style.visibility</p:attrName>
                                        </p:attrNameLst>
                                      </p:cBhvr>
                                      <p:to>
                                        <p:strVal val="visible"/>
                                      </p:to>
                                    </p:set>
                                    <p:animEffect transition="in" filter="blinds(horizontal)">
                                      <p:cBhvr>
                                        <p:cTn id="209" dur="500"/>
                                        <p:tgtEl>
                                          <p:spTgt spid="5"/>
                                        </p:tgtEl>
                                      </p:cBhvr>
                                    </p:animEffect>
                                  </p:childTnLst>
                                </p:cTn>
                              </p:par>
                            </p:childTnLst>
                          </p:cTn>
                        </p:par>
                      </p:childTnLst>
                    </p:cTn>
                  </p:par>
                  <p:par>
                    <p:cTn id="210" fill="hold" nodeType="clickPar">
                      <p:stCondLst>
                        <p:cond delay="indefinite"/>
                      </p:stCondLst>
                      <p:childTnLst>
                        <p:par>
                          <p:cTn id="211" fill="hold" nodeType="withGroup">
                            <p:stCondLst>
                              <p:cond delay="0"/>
                            </p:stCondLst>
                            <p:childTnLst>
                              <p:par>
                                <p:cTn id="212" presetID="22" presetClass="entr" presetSubtype="1" fill="hold" nodeType="clickEffect">
                                  <p:stCondLst>
                                    <p:cond delay="0"/>
                                  </p:stCondLst>
                                  <p:childTnLst>
                                    <p:set>
                                      <p:cBhvr>
                                        <p:cTn id="213" dur="1" fill="hold">
                                          <p:stCondLst>
                                            <p:cond delay="0"/>
                                          </p:stCondLst>
                                        </p:cTn>
                                        <p:tgtEl>
                                          <p:spTgt spid="6"/>
                                        </p:tgtEl>
                                        <p:attrNameLst>
                                          <p:attrName>style.visibility</p:attrName>
                                        </p:attrNameLst>
                                      </p:cBhvr>
                                      <p:to>
                                        <p:strVal val="visible"/>
                                      </p:to>
                                    </p:set>
                                    <p:animEffect transition="in" filter="wipe(up)">
                                      <p:cBhvr>
                                        <p:cTn id="214" dur="500"/>
                                        <p:tgtEl>
                                          <p:spTgt spid="6"/>
                                        </p:tgtEl>
                                      </p:cBhvr>
                                    </p:animEffect>
                                  </p:childTnLst>
                                </p:cTn>
                              </p:par>
                            </p:childTnLst>
                          </p:cTn>
                        </p:par>
                      </p:childTnLst>
                    </p:cTn>
                  </p:par>
                  <p:par>
                    <p:cTn id="215" fill="hold" nodeType="clickPar">
                      <p:stCondLst>
                        <p:cond delay="indefinite"/>
                      </p:stCondLst>
                      <p:childTnLst>
                        <p:par>
                          <p:cTn id="216" fill="hold" nodeType="withGroup">
                            <p:stCondLst>
                              <p:cond delay="0"/>
                            </p:stCondLst>
                            <p:childTnLst>
                              <p:par>
                                <p:cTn id="217" presetID="3" presetClass="entr" presetSubtype="10" fill="hold" grpId="0" nodeType="clickEffect">
                                  <p:stCondLst>
                                    <p:cond delay="0"/>
                                  </p:stCondLst>
                                  <p:childTnLst>
                                    <p:set>
                                      <p:cBhvr>
                                        <p:cTn id="218" dur="1" fill="hold">
                                          <p:stCondLst>
                                            <p:cond delay="0"/>
                                          </p:stCondLst>
                                        </p:cTn>
                                        <p:tgtEl>
                                          <p:spTgt spid="153896"/>
                                        </p:tgtEl>
                                        <p:attrNameLst>
                                          <p:attrName>style.visibility</p:attrName>
                                        </p:attrNameLst>
                                      </p:cBhvr>
                                      <p:to>
                                        <p:strVal val="visible"/>
                                      </p:to>
                                    </p:set>
                                    <p:animEffect transition="in" filter="blinds(horizontal)">
                                      <p:cBhvr>
                                        <p:cTn id="219" dur="500"/>
                                        <p:tgtEl>
                                          <p:spTgt spid="153896"/>
                                        </p:tgtEl>
                                      </p:cBhvr>
                                    </p:animEffect>
                                  </p:childTnLst>
                                </p:cTn>
                              </p:par>
                            </p:childTnLst>
                          </p:cTn>
                        </p:par>
                      </p:childTnLst>
                    </p:cTn>
                  </p:par>
                  <p:par>
                    <p:cTn id="220" fill="hold" nodeType="clickPar">
                      <p:stCondLst>
                        <p:cond delay="indefinite"/>
                      </p:stCondLst>
                      <p:childTnLst>
                        <p:par>
                          <p:cTn id="221" fill="hold" nodeType="withGroup">
                            <p:stCondLst>
                              <p:cond delay="0"/>
                            </p:stCondLst>
                            <p:childTnLst>
                              <p:par>
                                <p:cTn id="222" presetID="3" presetClass="entr" presetSubtype="10" fill="hold" grpId="0" nodeType="clickEffect">
                                  <p:stCondLst>
                                    <p:cond delay="0"/>
                                  </p:stCondLst>
                                  <p:childTnLst>
                                    <p:set>
                                      <p:cBhvr>
                                        <p:cTn id="223" dur="1" fill="hold">
                                          <p:stCondLst>
                                            <p:cond delay="0"/>
                                          </p:stCondLst>
                                        </p:cTn>
                                        <p:tgtEl>
                                          <p:spTgt spid="153898"/>
                                        </p:tgtEl>
                                        <p:attrNameLst>
                                          <p:attrName>style.visibility</p:attrName>
                                        </p:attrNameLst>
                                      </p:cBhvr>
                                      <p:to>
                                        <p:strVal val="visible"/>
                                      </p:to>
                                    </p:set>
                                    <p:animEffect transition="in" filter="blinds(horizontal)">
                                      <p:cBhvr>
                                        <p:cTn id="224" dur="500"/>
                                        <p:tgtEl>
                                          <p:spTgt spid="153898"/>
                                        </p:tgtEl>
                                      </p:cBhvr>
                                    </p:animEffect>
                                  </p:childTnLst>
                                </p:cTn>
                              </p:par>
                            </p:childTnLst>
                          </p:cTn>
                        </p:par>
                      </p:childTnLst>
                    </p:cTn>
                  </p:par>
                  <p:par>
                    <p:cTn id="225" fill="hold" nodeType="clickPar">
                      <p:stCondLst>
                        <p:cond delay="indefinite"/>
                      </p:stCondLst>
                      <p:childTnLst>
                        <p:par>
                          <p:cTn id="226" fill="hold" nodeType="withGroup">
                            <p:stCondLst>
                              <p:cond delay="0"/>
                            </p:stCondLst>
                            <p:childTnLst>
                              <p:par>
                                <p:cTn id="227" presetID="3" presetClass="entr" presetSubtype="10" fill="hold" grpId="0" nodeType="clickEffect">
                                  <p:stCondLst>
                                    <p:cond delay="0"/>
                                  </p:stCondLst>
                                  <p:childTnLst>
                                    <p:set>
                                      <p:cBhvr>
                                        <p:cTn id="228" dur="1" fill="hold">
                                          <p:stCondLst>
                                            <p:cond delay="0"/>
                                          </p:stCondLst>
                                        </p:cTn>
                                        <p:tgtEl>
                                          <p:spTgt spid="153897"/>
                                        </p:tgtEl>
                                        <p:attrNameLst>
                                          <p:attrName>style.visibility</p:attrName>
                                        </p:attrNameLst>
                                      </p:cBhvr>
                                      <p:to>
                                        <p:strVal val="visible"/>
                                      </p:to>
                                    </p:set>
                                    <p:animEffect transition="in" filter="blinds(horizontal)">
                                      <p:cBhvr>
                                        <p:cTn id="229" dur="500"/>
                                        <p:tgtEl>
                                          <p:spTgt spid="153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16" grpId="0" animBg="1"/>
      <p:bldP spid="153817" grpId="0" animBg="1"/>
      <p:bldP spid="153818" grpId="0" animBg="1"/>
      <p:bldP spid="153819" grpId="0" animBg="1"/>
      <p:bldP spid="153821" grpId="0" animBg="1"/>
      <p:bldP spid="153826" grpId="0" animBg="1" autoUpdateAnimBg="0"/>
      <p:bldP spid="153827" grpId="0" autoUpdateAnimBg="0"/>
      <p:bldP spid="153828" grpId="0" animBg="1" autoUpdateAnimBg="0"/>
      <p:bldP spid="153829" grpId="0" animBg="1" autoUpdateAnimBg="0"/>
      <p:bldP spid="153831" grpId="0" autoUpdateAnimBg="0"/>
      <p:bldP spid="153835" grpId="0" animBg="1"/>
      <p:bldP spid="153848" grpId="0" animBg="1"/>
      <p:bldP spid="153852" grpId="0" autoUpdateAnimBg="0"/>
      <p:bldP spid="153860" grpId="0" animBg="1"/>
      <p:bldP spid="153861" grpId="0" animBg="1"/>
      <p:bldP spid="153896" grpId="0" animBg="1"/>
      <p:bldP spid="153897" grpId="0" animBg="1"/>
      <p:bldP spid="15389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3"/>
          <p:cNvSpPr>
            <a:spLocks noGrp="1"/>
          </p:cNvSpPr>
          <p:nvPr>
            <p:ph type="sldNum" sz="quarter" idx="12"/>
          </p:nvPr>
        </p:nvSpPr>
        <p:spPr/>
        <p:txBody>
          <a:bodyPr/>
          <a:lstStyle/>
          <a:p>
            <a:pPr>
              <a:defRPr/>
            </a:pPr>
            <a:fld id="{399A4B9B-F907-4C68-AC92-19DFDFD73289}" type="slidenum">
              <a:rPr lang="en-US" altLang="zh-CN"/>
              <a:pPr>
                <a:defRPr/>
              </a:pPr>
              <a:t>17</a:t>
            </a:fld>
            <a:endParaRPr lang="en-US" altLang="zh-CN"/>
          </a:p>
        </p:txBody>
      </p:sp>
      <p:sp>
        <p:nvSpPr>
          <p:cNvPr id="14352" name="Rectangle 4"/>
          <p:cNvSpPr>
            <a:spLocks noChangeArrowheads="1"/>
          </p:cNvSpPr>
          <p:nvPr/>
        </p:nvSpPr>
        <p:spPr bwMode="auto">
          <a:xfrm>
            <a:off x="0" y="0"/>
            <a:ext cx="9144000" cy="6858000"/>
          </a:xfrm>
          <a:prstGeom prst="rect">
            <a:avLst/>
          </a:prstGeom>
          <a:solidFill>
            <a:srgbClr val="CCFF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53" name="Text Box 5"/>
          <p:cNvSpPr txBox="1">
            <a:spLocks noChangeArrowheads="1"/>
          </p:cNvSpPr>
          <p:nvPr/>
        </p:nvSpPr>
        <p:spPr bwMode="auto">
          <a:xfrm>
            <a:off x="0" y="0"/>
            <a:ext cx="673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3.</a:t>
            </a:r>
            <a:r>
              <a:rPr lang="zh-CN" altLang="en-US" sz="2800"/>
              <a:t>几个由于地球自转产生的惯性力问题</a:t>
            </a:r>
          </a:p>
        </p:txBody>
      </p:sp>
      <p:sp>
        <p:nvSpPr>
          <p:cNvPr id="14354" name="Oval 6"/>
          <p:cNvSpPr>
            <a:spLocks noChangeArrowheads="1"/>
          </p:cNvSpPr>
          <p:nvPr/>
        </p:nvSpPr>
        <p:spPr bwMode="auto">
          <a:xfrm>
            <a:off x="3203575" y="1125538"/>
            <a:ext cx="1439863" cy="1417637"/>
          </a:xfrm>
          <a:prstGeom prst="ellipse">
            <a:avLst/>
          </a:prstGeom>
          <a:solidFill>
            <a:srgbClr val="AFDC08"/>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55" name="AutoShape 7"/>
          <p:cNvSpPr>
            <a:spLocks noChangeArrowheads="1"/>
          </p:cNvSpPr>
          <p:nvPr/>
        </p:nvSpPr>
        <p:spPr bwMode="auto">
          <a:xfrm rot="-5400000">
            <a:off x="3766344" y="1210469"/>
            <a:ext cx="314325" cy="1439863"/>
          </a:xfrm>
          <a:prstGeom prst="moon">
            <a:avLst>
              <a:gd name="adj" fmla="val 0"/>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56" name="Line 8"/>
          <p:cNvSpPr>
            <a:spLocks noChangeShapeType="1"/>
          </p:cNvSpPr>
          <p:nvPr/>
        </p:nvSpPr>
        <p:spPr bwMode="auto">
          <a:xfrm>
            <a:off x="3924300" y="693738"/>
            <a:ext cx="0" cy="2736850"/>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57" name="Oval 9"/>
          <p:cNvSpPr>
            <a:spLocks noChangeArrowheads="1"/>
          </p:cNvSpPr>
          <p:nvPr/>
        </p:nvSpPr>
        <p:spPr bwMode="auto">
          <a:xfrm>
            <a:off x="4356100" y="1125538"/>
            <a:ext cx="144463" cy="144462"/>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 name="Group 68"/>
          <p:cNvGrpSpPr>
            <a:grpSpLocks/>
          </p:cNvGrpSpPr>
          <p:nvPr/>
        </p:nvGrpSpPr>
        <p:grpSpPr bwMode="auto">
          <a:xfrm>
            <a:off x="3563938" y="2636838"/>
            <a:ext cx="941387" cy="482600"/>
            <a:chOff x="703" y="1615"/>
            <a:chExt cx="593" cy="304"/>
          </a:xfrm>
        </p:grpSpPr>
        <p:grpSp>
          <p:nvGrpSpPr>
            <p:cNvPr id="14397" name="Group 10"/>
            <p:cNvGrpSpPr>
              <a:grpSpLocks/>
            </p:cNvGrpSpPr>
            <p:nvPr/>
          </p:nvGrpSpPr>
          <p:grpSpPr bwMode="auto">
            <a:xfrm>
              <a:off x="703" y="1706"/>
              <a:ext cx="454" cy="213"/>
              <a:chOff x="1565" y="3884"/>
              <a:chExt cx="454" cy="213"/>
            </a:xfrm>
          </p:grpSpPr>
          <p:sp>
            <p:nvSpPr>
              <p:cNvPr id="14398" name="AutoShape 11"/>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4399" name="Freeform 12"/>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4350" name="Object 14"/>
            <p:cNvGraphicFramePr>
              <a:graphicFrameLocks noChangeAspect="1"/>
            </p:cNvGraphicFramePr>
            <p:nvPr/>
          </p:nvGraphicFramePr>
          <p:xfrm>
            <a:off x="1112" y="1615"/>
            <a:ext cx="184" cy="152"/>
          </p:xfrm>
          <a:graphic>
            <a:graphicData uri="http://schemas.openxmlformats.org/presentationml/2006/ole">
              <mc:AlternateContent xmlns:mc="http://schemas.openxmlformats.org/markup-compatibility/2006">
                <mc:Choice xmlns:v="urn:schemas-microsoft-com:vml" Requires="v">
                  <p:oleObj spid="_x0000_s14894" name="公式" r:id="rId3" imgW="291960" imgH="241200" progId="Equation.3">
                    <p:embed/>
                  </p:oleObj>
                </mc:Choice>
                <mc:Fallback>
                  <p:oleObj name="公式" r:id="rId3" imgW="291960" imgH="24120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2" y="1615"/>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359" name="Line 15"/>
          <p:cNvSpPr>
            <a:spLocks noChangeShapeType="1"/>
          </p:cNvSpPr>
          <p:nvPr/>
        </p:nvSpPr>
        <p:spPr bwMode="auto">
          <a:xfrm flipH="1">
            <a:off x="3924300" y="1270000"/>
            <a:ext cx="431800" cy="719138"/>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4640" name="Freeform 16"/>
          <p:cNvSpPr>
            <a:spLocks/>
          </p:cNvSpPr>
          <p:nvPr/>
        </p:nvSpPr>
        <p:spPr bwMode="auto">
          <a:xfrm>
            <a:off x="3995738" y="1270000"/>
            <a:ext cx="388937" cy="576263"/>
          </a:xfrm>
          <a:custGeom>
            <a:avLst/>
            <a:gdLst>
              <a:gd name="T0" fmla="*/ 2147483647 w 200"/>
              <a:gd name="T1" fmla="*/ 0 h 264"/>
              <a:gd name="T2" fmla="*/ 0 w 200"/>
              <a:gd name="T3" fmla="*/ 2147483647 h 264"/>
              <a:gd name="T4" fmla="*/ 0 60000 65536"/>
              <a:gd name="T5" fmla="*/ 0 60000 65536"/>
              <a:gd name="T6" fmla="*/ 0 w 200"/>
              <a:gd name="T7" fmla="*/ 0 h 264"/>
              <a:gd name="T8" fmla="*/ 200 w 200"/>
              <a:gd name="T9" fmla="*/ 264 h 264"/>
            </a:gdLst>
            <a:ahLst/>
            <a:cxnLst>
              <a:cxn ang="T4">
                <a:pos x="T0" y="T1"/>
              </a:cxn>
              <a:cxn ang="T5">
                <a:pos x="T2" y="T3"/>
              </a:cxn>
            </a:cxnLst>
            <a:rect l="T6" t="T7" r="T8" b="T9"/>
            <a:pathLst>
              <a:path w="200" h="264">
                <a:moveTo>
                  <a:pt x="200" y="0"/>
                </a:moveTo>
                <a:lnTo>
                  <a:pt x="0" y="264"/>
                </a:lnTo>
              </a:path>
            </a:pathLst>
          </a:custGeom>
          <a:noFill/>
          <a:ln w="28575">
            <a:solidFill>
              <a:schemeClr va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154641" name="Object 2"/>
          <p:cNvGraphicFramePr>
            <a:graphicFrameLocks noChangeAspect="1"/>
          </p:cNvGraphicFramePr>
          <p:nvPr/>
        </p:nvGraphicFramePr>
        <p:xfrm>
          <a:off x="3635375" y="1485900"/>
          <a:ext cx="381000" cy="419100"/>
        </p:xfrm>
        <a:graphic>
          <a:graphicData uri="http://schemas.openxmlformats.org/presentationml/2006/ole">
            <mc:AlternateContent xmlns:mc="http://schemas.openxmlformats.org/markup-compatibility/2006">
              <mc:Choice xmlns:v="urn:schemas-microsoft-com:vml" Requires="v">
                <p:oleObj spid="_x0000_s14895" name="公式" r:id="rId5" imgW="380880" imgH="419040" progId="Equation.3">
                  <p:embed/>
                </p:oleObj>
              </mc:Choice>
              <mc:Fallback>
                <p:oleObj name="公式" r:id="rId5" imgW="380880" imgH="419040" progId="Equation.3">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5375" y="1485900"/>
                        <a:ext cx="3810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43" name="AutoShape 19"/>
          <p:cNvSpPr>
            <a:spLocks noChangeArrowheads="1"/>
          </p:cNvSpPr>
          <p:nvPr/>
        </p:nvSpPr>
        <p:spPr bwMode="auto">
          <a:xfrm rot="-5400000">
            <a:off x="3851275" y="838201"/>
            <a:ext cx="142875" cy="863600"/>
          </a:xfrm>
          <a:prstGeom prst="moon">
            <a:avLst>
              <a:gd name="adj" fmla="val 0"/>
            </a:avLst>
          </a:prstGeom>
          <a:solidFill>
            <a:schemeClr val="accent1"/>
          </a:solidFill>
          <a:ln w="9525">
            <a:solidFill>
              <a:schemeClr val="folHlink"/>
            </a:solidFill>
            <a:prstDash val="dash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4644" name="Line 20"/>
          <p:cNvSpPr>
            <a:spLocks noChangeShapeType="1"/>
          </p:cNvSpPr>
          <p:nvPr/>
        </p:nvSpPr>
        <p:spPr bwMode="auto">
          <a:xfrm>
            <a:off x="4427538" y="1198563"/>
            <a:ext cx="215900" cy="0"/>
          </a:xfrm>
          <a:prstGeom prst="line">
            <a:avLst/>
          </a:prstGeom>
          <a:noFill/>
          <a:ln w="28575">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54645" name="Object 3"/>
          <p:cNvGraphicFramePr>
            <a:graphicFrameLocks noChangeAspect="1"/>
          </p:cNvGraphicFramePr>
          <p:nvPr/>
        </p:nvGraphicFramePr>
        <p:xfrm>
          <a:off x="4643438" y="838200"/>
          <a:ext cx="1308100" cy="457200"/>
        </p:xfrm>
        <a:graphic>
          <a:graphicData uri="http://schemas.openxmlformats.org/presentationml/2006/ole">
            <mc:AlternateContent xmlns:mc="http://schemas.openxmlformats.org/markup-compatibility/2006">
              <mc:Choice xmlns:v="urn:schemas-microsoft-com:vml" Requires="v">
                <p:oleObj spid="_x0000_s14896" name="公式" r:id="rId7" imgW="1307880" imgH="457200" progId="Equation.3">
                  <p:embed/>
                </p:oleObj>
              </mc:Choice>
              <mc:Fallback>
                <p:oleObj name="公式" r:id="rId7" imgW="1307880" imgH="457200" progId="Equation.3">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3438" y="838200"/>
                        <a:ext cx="13081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60"/>
          <p:cNvGrpSpPr>
            <a:grpSpLocks/>
          </p:cNvGrpSpPr>
          <p:nvPr/>
        </p:nvGrpSpPr>
        <p:grpSpPr bwMode="auto">
          <a:xfrm>
            <a:off x="3995738" y="1198563"/>
            <a:ext cx="647700" cy="676275"/>
            <a:chOff x="975" y="709"/>
            <a:chExt cx="408" cy="426"/>
          </a:xfrm>
        </p:grpSpPr>
        <p:sp>
          <p:nvSpPr>
            <p:cNvPr id="14394" name="Line 22"/>
            <p:cNvSpPr>
              <a:spLocks noChangeShapeType="1"/>
            </p:cNvSpPr>
            <p:nvPr/>
          </p:nvSpPr>
          <p:spPr bwMode="auto">
            <a:xfrm>
              <a:off x="975" y="1117"/>
              <a:ext cx="181" cy="0"/>
            </a:xfrm>
            <a:prstGeom prst="line">
              <a:avLst/>
            </a:prstGeom>
            <a:noFill/>
            <a:ln w="1905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395" name="Freeform 23"/>
            <p:cNvSpPr>
              <a:spLocks/>
            </p:cNvSpPr>
            <p:nvPr/>
          </p:nvSpPr>
          <p:spPr bwMode="auto">
            <a:xfrm>
              <a:off x="1127" y="709"/>
              <a:ext cx="256" cy="426"/>
            </a:xfrm>
            <a:custGeom>
              <a:avLst/>
              <a:gdLst>
                <a:gd name="T0" fmla="*/ 0 w 256"/>
                <a:gd name="T1" fmla="*/ 426 h 426"/>
                <a:gd name="T2" fmla="*/ 256 w 256"/>
                <a:gd name="T3" fmla="*/ 0 h 426"/>
                <a:gd name="T4" fmla="*/ 0 60000 65536"/>
                <a:gd name="T5" fmla="*/ 0 60000 65536"/>
                <a:gd name="T6" fmla="*/ 0 w 256"/>
                <a:gd name="T7" fmla="*/ 0 h 426"/>
                <a:gd name="T8" fmla="*/ 256 w 256"/>
                <a:gd name="T9" fmla="*/ 426 h 426"/>
              </a:gdLst>
              <a:ahLst/>
              <a:cxnLst>
                <a:cxn ang="T4">
                  <a:pos x="T0" y="T1"/>
                </a:cxn>
                <a:cxn ang="T5">
                  <a:pos x="T2" y="T3"/>
                </a:cxn>
              </a:cxnLst>
              <a:rect l="T6" t="T7" r="T8" b="T9"/>
              <a:pathLst>
                <a:path w="256" h="426">
                  <a:moveTo>
                    <a:pt x="0" y="426"/>
                  </a:moveTo>
                  <a:lnTo>
                    <a:pt x="256" y="0"/>
                  </a:lnTo>
                </a:path>
              </a:pathLst>
            </a:custGeom>
            <a:noFill/>
            <a:ln w="19050">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4396" name="Freeform 24"/>
            <p:cNvSpPr>
              <a:spLocks/>
            </p:cNvSpPr>
            <p:nvPr/>
          </p:nvSpPr>
          <p:spPr bwMode="auto">
            <a:xfrm>
              <a:off x="1110" y="754"/>
              <a:ext cx="138" cy="356"/>
            </a:xfrm>
            <a:custGeom>
              <a:avLst/>
              <a:gdLst>
                <a:gd name="T0" fmla="*/ 138 w 138"/>
                <a:gd name="T1" fmla="*/ 0 h 356"/>
                <a:gd name="T2" fmla="*/ 0 w 138"/>
                <a:gd name="T3" fmla="*/ 356 h 356"/>
                <a:gd name="T4" fmla="*/ 0 60000 65536"/>
                <a:gd name="T5" fmla="*/ 0 60000 65536"/>
                <a:gd name="T6" fmla="*/ 0 w 138"/>
                <a:gd name="T7" fmla="*/ 0 h 356"/>
                <a:gd name="T8" fmla="*/ 138 w 138"/>
                <a:gd name="T9" fmla="*/ 356 h 356"/>
              </a:gdLst>
              <a:ahLst/>
              <a:cxnLst>
                <a:cxn ang="T4">
                  <a:pos x="T0" y="T1"/>
                </a:cxn>
                <a:cxn ang="T5">
                  <a:pos x="T2" y="T3"/>
                </a:cxn>
              </a:cxnLst>
              <a:rect l="T6" t="T7" r="T8" b="T9"/>
              <a:pathLst>
                <a:path w="138" h="356">
                  <a:moveTo>
                    <a:pt x="138" y="0"/>
                  </a:moveTo>
                  <a:lnTo>
                    <a:pt x="0" y="356"/>
                  </a:lnTo>
                </a:path>
              </a:pathLst>
            </a:custGeom>
            <a:noFill/>
            <a:ln w="28575">
              <a:solidFill>
                <a:schemeClr val="tx1"/>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54649" name="Object 4"/>
          <p:cNvGraphicFramePr>
            <a:graphicFrameLocks noChangeAspect="1"/>
          </p:cNvGraphicFramePr>
          <p:nvPr/>
        </p:nvGraphicFramePr>
        <p:xfrm>
          <a:off x="4067175" y="1917700"/>
          <a:ext cx="406400" cy="292100"/>
        </p:xfrm>
        <a:graphic>
          <a:graphicData uri="http://schemas.openxmlformats.org/presentationml/2006/ole">
            <mc:AlternateContent xmlns:mc="http://schemas.openxmlformats.org/markup-compatibility/2006">
              <mc:Choice xmlns:v="urn:schemas-microsoft-com:vml" Requires="v">
                <p:oleObj spid="_x0000_s14897" name="公式" r:id="rId9" imgW="406080" imgH="291960" progId="Equation.3">
                  <p:embed/>
                </p:oleObj>
              </mc:Choice>
              <mc:Fallback>
                <p:oleObj name="公式" r:id="rId9" imgW="406080" imgH="291960" progId="Equation.3">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1917700"/>
                        <a:ext cx="4064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62"/>
          <p:cNvGrpSpPr>
            <a:grpSpLocks/>
          </p:cNvGrpSpPr>
          <p:nvPr/>
        </p:nvGrpSpPr>
        <p:grpSpPr bwMode="auto">
          <a:xfrm>
            <a:off x="684213" y="3933825"/>
            <a:ext cx="1439862" cy="2736850"/>
            <a:chOff x="431" y="2341"/>
            <a:chExt cx="907" cy="1724"/>
          </a:xfrm>
        </p:grpSpPr>
        <p:sp>
          <p:nvSpPr>
            <p:cNvPr id="14387" name="Oval 27"/>
            <p:cNvSpPr>
              <a:spLocks noChangeArrowheads="1"/>
            </p:cNvSpPr>
            <p:nvPr/>
          </p:nvSpPr>
          <p:spPr bwMode="auto">
            <a:xfrm>
              <a:off x="431" y="2613"/>
              <a:ext cx="907" cy="893"/>
            </a:xfrm>
            <a:prstGeom prst="ellipse">
              <a:avLst/>
            </a:prstGeom>
            <a:solidFill>
              <a:srgbClr val="AFDC08"/>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88" name="AutoShape 28"/>
            <p:cNvSpPr>
              <a:spLocks noChangeArrowheads="1"/>
            </p:cNvSpPr>
            <p:nvPr/>
          </p:nvSpPr>
          <p:spPr bwMode="auto">
            <a:xfrm rot="-5400000">
              <a:off x="786" y="2666"/>
              <a:ext cx="198" cy="907"/>
            </a:xfrm>
            <a:prstGeom prst="moon">
              <a:avLst>
                <a:gd name="adj" fmla="val 0"/>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89" name="Line 29"/>
            <p:cNvSpPr>
              <a:spLocks noChangeShapeType="1"/>
            </p:cNvSpPr>
            <p:nvPr/>
          </p:nvSpPr>
          <p:spPr bwMode="auto">
            <a:xfrm>
              <a:off x="885" y="2341"/>
              <a:ext cx="0" cy="1724"/>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90" name="Group 31"/>
            <p:cNvGrpSpPr>
              <a:grpSpLocks/>
            </p:cNvGrpSpPr>
            <p:nvPr/>
          </p:nvGrpSpPr>
          <p:grpSpPr bwMode="auto">
            <a:xfrm>
              <a:off x="658" y="3656"/>
              <a:ext cx="454" cy="213"/>
              <a:chOff x="1565" y="3884"/>
              <a:chExt cx="454" cy="213"/>
            </a:xfrm>
          </p:grpSpPr>
          <p:sp>
            <p:nvSpPr>
              <p:cNvPr id="14392" name="AutoShape 32"/>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4393" name="Freeform 33"/>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4348" name="Object 12"/>
            <p:cNvGraphicFramePr>
              <a:graphicFrameLocks noChangeAspect="1"/>
            </p:cNvGraphicFramePr>
            <p:nvPr/>
          </p:nvGraphicFramePr>
          <p:xfrm>
            <a:off x="1067" y="3565"/>
            <a:ext cx="184" cy="152"/>
          </p:xfrm>
          <a:graphic>
            <a:graphicData uri="http://schemas.openxmlformats.org/presentationml/2006/ole">
              <mc:AlternateContent xmlns:mc="http://schemas.openxmlformats.org/markup-compatibility/2006">
                <mc:Choice xmlns:v="urn:schemas-microsoft-com:vml" Requires="v">
                  <p:oleObj spid="_x0000_s14898" name="公式" r:id="rId11" imgW="291960" imgH="241200" progId="Equation.3">
                    <p:embed/>
                  </p:oleObj>
                </mc:Choice>
                <mc:Fallback>
                  <p:oleObj name="公式" r:id="rId11" imgW="291960" imgH="241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7" y="3565"/>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91" name="Line 47"/>
            <p:cNvSpPr>
              <a:spLocks noChangeShapeType="1"/>
            </p:cNvSpPr>
            <p:nvPr/>
          </p:nvSpPr>
          <p:spPr bwMode="auto">
            <a:xfrm flipV="1">
              <a:off x="884" y="2477"/>
              <a:ext cx="0" cy="544"/>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349" name="Object 13"/>
            <p:cNvGraphicFramePr>
              <a:graphicFrameLocks noChangeAspect="1"/>
            </p:cNvGraphicFramePr>
            <p:nvPr/>
          </p:nvGraphicFramePr>
          <p:xfrm>
            <a:off x="703" y="2386"/>
            <a:ext cx="176" cy="184"/>
          </p:xfrm>
          <a:graphic>
            <a:graphicData uri="http://schemas.openxmlformats.org/presentationml/2006/ole">
              <mc:AlternateContent xmlns:mc="http://schemas.openxmlformats.org/markup-compatibility/2006">
                <mc:Choice xmlns:v="urn:schemas-microsoft-com:vml" Requires="v">
                  <p:oleObj spid="_x0000_s14899" name="公式" r:id="rId12" imgW="279360" imgH="291960" progId="Equation.3">
                    <p:embed/>
                  </p:oleObj>
                </mc:Choice>
                <mc:Fallback>
                  <p:oleObj name="公式" r:id="rId12" imgW="279360" imgH="29196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2386"/>
                          <a:ext cx="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4674" name="Line 50"/>
          <p:cNvSpPr>
            <a:spLocks noChangeShapeType="1"/>
          </p:cNvSpPr>
          <p:nvPr/>
        </p:nvSpPr>
        <p:spPr bwMode="auto">
          <a:xfrm flipV="1">
            <a:off x="2484438" y="5227638"/>
            <a:ext cx="433387" cy="288925"/>
          </a:xfrm>
          <a:prstGeom prst="line">
            <a:avLst/>
          </a:prstGeom>
          <a:noFill/>
          <a:ln w="57150">
            <a:solidFill>
              <a:srgbClr val="008000"/>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4675" name="Line 51"/>
          <p:cNvSpPr>
            <a:spLocks noChangeShapeType="1"/>
          </p:cNvSpPr>
          <p:nvPr/>
        </p:nvSpPr>
        <p:spPr bwMode="auto">
          <a:xfrm>
            <a:off x="1403350" y="5013325"/>
            <a:ext cx="1296988" cy="720725"/>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54676" name="Oval 52"/>
          <p:cNvSpPr>
            <a:spLocks noChangeArrowheads="1"/>
          </p:cNvSpPr>
          <p:nvPr/>
        </p:nvSpPr>
        <p:spPr bwMode="auto">
          <a:xfrm>
            <a:off x="2916238" y="5805488"/>
            <a:ext cx="144462" cy="144462"/>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4677" name="Oval 53" descr="深色上对角线"/>
          <p:cNvSpPr>
            <a:spLocks noChangeArrowheads="1"/>
          </p:cNvSpPr>
          <p:nvPr/>
        </p:nvSpPr>
        <p:spPr bwMode="auto">
          <a:xfrm>
            <a:off x="1763713" y="5157788"/>
            <a:ext cx="144462" cy="144462"/>
          </a:xfrm>
          <a:prstGeom prst="ellipse">
            <a:avLst/>
          </a:prstGeom>
          <a:pattFill prst="dkUpDiag">
            <a:fgClr>
              <a:schemeClr val="hlink"/>
            </a:fgClr>
            <a:bgClr>
              <a:schemeClr val="bg1"/>
            </a:bgClr>
          </a:pattFill>
          <a:ln w="9525">
            <a:solidFill>
              <a:schemeClr val="tx1"/>
            </a:solidFill>
            <a:prstDash val="sys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54678" name="Object 5"/>
          <p:cNvGraphicFramePr>
            <a:graphicFrameLocks noChangeAspect="1"/>
          </p:cNvGraphicFramePr>
          <p:nvPr/>
        </p:nvGraphicFramePr>
        <p:xfrm>
          <a:off x="2941638" y="4941888"/>
          <a:ext cx="1990725" cy="508000"/>
        </p:xfrm>
        <a:graphic>
          <a:graphicData uri="http://schemas.openxmlformats.org/presentationml/2006/ole">
            <mc:AlternateContent xmlns:mc="http://schemas.openxmlformats.org/markup-compatibility/2006">
              <mc:Choice xmlns:v="urn:schemas-microsoft-com:vml" Requires="v">
                <p:oleObj spid="_x0000_s14900" name="Equation" r:id="rId14" imgW="2070000" imgH="507960" progId="Equation.DSMT4">
                  <p:embed/>
                </p:oleObj>
              </mc:Choice>
              <mc:Fallback>
                <p:oleObj name="Equation" r:id="rId14" imgW="2070000" imgH="507960" progId="Equation.DSMT4">
                  <p:embed/>
                  <p:pic>
                    <p:nvPicPr>
                      <p:cNvPr id="0" name="Object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41638" y="4941888"/>
                        <a:ext cx="1990725" cy="5080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80" name="Oval 56"/>
          <p:cNvSpPr>
            <a:spLocks noChangeArrowheads="1"/>
          </p:cNvSpPr>
          <p:nvPr/>
        </p:nvSpPr>
        <p:spPr bwMode="auto">
          <a:xfrm>
            <a:off x="1979613" y="5029200"/>
            <a:ext cx="144462" cy="144463"/>
          </a:xfrm>
          <a:prstGeom prst="ellipse">
            <a:avLst/>
          </a:prstGeom>
          <a:solidFill>
            <a:schemeClr val="hlink"/>
          </a:solidFill>
          <a:ln w="9525">
            <a:solidFill>
              <a:schemeClr val="tx1"/>
            </a:solidFill>
            <a:prstDash val="sys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54681" name="Arc 57"/>
          <p:cNvSpPr>
            <a:spLocks/>
          </p:cNvSpPr>
          <p:nvPr/>
        </p:nvSpPr>
        <p:spPr bwMode="auto">
          <a:xfrm rot="10405084">
            <a:off x="2070100" y="4884738"/>
            <a:ext cx="679450" cy="631825"/>
          </a:xfrm>
          <a:custGeom>
            <a:avLst/>
            <a:gdLst>
              <a:gd name="T0" fmla="*/ 2147483647 w 21008"/>
              <a:gd name="T1" fmla="*/ 0 h 17233"/>
              <a:gd name="T2" fmla="*/ 2147483647 w 21008"/>
              <a:gd name="T3" fmla="*/ 2147483647 h 17233"/>
              <a:gd name="T4" fmla="*/ 0 w 21008"/>
              <a:gd name="T5" fmla="*/ 2147483647 h 17233"/>
              <a:gd name="T6" fmla="*/ 0 60000 65536"/>
              <a:gd name="T7" fmla="*/ 0 60000 65536"/>
              <a:gd name="T8" fmla="*/ 0 60000 65536"/>
              <a:gd name="T9" fmla="*/ 0 w 21008"/>
              <a:gd name="T10" fmla="*/ 0 h 17233"/>
              <a:gd name="T11" fmla="*/ 21008 w 21008"/>
              <a:gd name="T12" fmla="*/ 17233 h 17233"/>
            </a:gdLst>
            <a:ahLst/>
            <a:cxnLst>
              <a:cxn ang="T6">
                <a:pos x="T0" y="T1"/>
              </a:cxn>
              <a:cxn ang="T7">
                <a:pos x="T2" y="T3"/>
              </a:cxn>
              <a:cxn ang="T8">
                <a:pos x="T4" y="T5"/>
              </a:cxn>
            </a:cxnLst>
            <a:rect l="T9" t="T10" r="T11" b="T12"/>
            <a:pathLst>
              <a:path w="21008" h="17233" fill="none" extrusionOk="0">
                <a:moveTo>
                  <a:pt x="13022" y="-1"/>
                </a:moveTo>
                <a:cubicBezTo>
                  <a:pt x="17020" y="3020"/>
                  <a:pt x="19843" y="7338"/>
                  <a:pt x="21008" y="12211"/>
                </a:cubicBezTo>
              </a:path>
              <a:path w="21008" h="17233" stroke="0" extrusionOk="0">
                <a:moveTo>
                  <a:pt x="13022" y="-1"/>
                </a:moveTo>
                <a:cubicBezTo>
                  <a:pt x="17020" y="3020"/>
                  <a:pt x="19843" y="7338"/>
                  <a:pt x="21008" y="12211"/>
                </a:cubicBezTo>
                <a:lnTo>
                  <a:pt x="0" y="17233"/>
                </a:lnTo>
                <a:close/>
              </a:path>
            </a:pathLst>
          </a:cu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54682" name="Text Box 58"/>
          <p:cNvSpPr txBox="1">
            <a:spLocks noChangeArrowheads="1"/>
          </p:cNvSpPr>
          <p:nvPr/>
        </p:nvSpPr>
        <p:spPr bwMode="auto">
          <a:xfrm>
            <a:off x="2051050" y="6092825"/>
            <a:ext cx="6048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华文新魏" pitchFamily="2" charset="-122"/>
                <a:ea typeface="华文新魏" pitchFamily="2" charset="-122"/>
              </a:rPr>
              <a:t>100m</a:t>
            </a:r>
            <a:r>
              <a:rPr lang="zh-CN" altLang="en-US" sz="2800">
                <a:latin typeface="华文新魏" pitchFamily="2" charset="-122"/>
                <a:ea typeface="华文新魏" pitchFamily="2" charset="-122"/>
              </a:rPr>
              <a:t>高度处落到地面约向东偏</a:t>
            </a:r>
            <a:r>
              <a:rPr lang="en-US" altLang="zh-CN" sz="2800">
                <a:latin typeface="华文新魏" pitchFamily="2" charset="-122"/>
                <a:ea typeface="华文新魏" pitchFamily="2" charset="-122"/>
              </a:rPr>
              <a:t>2.2cm</a:t>
            </a:r>
          </a:p>
        </p:txBody>
      </p:sp>
      <p:sp>
        <p:nvSpPr>
          <p:cNvPr id="154687" name="Freeform 63"/>
          <p:cNvSpPr>
            <a:spLocks/>
          </p:cNvSpPr>
          <p:nvPr/>
        </p:nvSpPr>
        <p:spPr bwMode="auto">
          <a:xfrm>
            <a:off x="1908175" y="5300663"/>
            <a:ext cx="393700" cy="222250"/>
          </a:xfrm>
          <a:custGeom>
            <a:avLst/>
            <a:gdLst>
              <a:gd name="T0" fmla="*/ 2147483647 w 248"/>
              <a:gd name="T1" fmla="*/ 2147483647 h 140"/>
              <a:gd name="T2" fmla="*/ 0 w 248"/>
              <a:gd name="T3" fmla="*/ 0 h 140"/>
              <a:gd name="T4" fmla="*/ 0 60000 65536"/>
              <a:gd name="T5" fmla="*/ 0 60000 65536"/>
              <a:gd name="T6" fmla="*/ 0 w 248"/>
              <a:gd name="T7" fmla="*/ 0 h 140"/>
              <a:gd name="T8" fmla="*/ 248 w 248"/>
              <a:gd name="T9" fmla="*/ 140 h 140"/>
            </a:gdLst>
            <a:ahLst/>
            <a:cxnLst>
              <a:cxn ang="T4">
                <a:pos x="T0" y="T1"/>
              </a:cxn>
              <a:cxn ang="T5">
                <a:pos x="T2" y="T3"/>
              </a:cxn>
            </a:cxnLst>
            <a:rect l="T6" t="T7" r="T8" b="T9"/>
            <a:pathLst>
              <a:path w="248" h="140">
                <a:moveTo>
                  <a:pt x="248" y="140"/>
                </a:moveTo>
                <a:lnTo>
                  <a:pt x="0" y="0"/>
                </a:lnTo>
              </a:path>
            </a:pathLst>
          </a:custGeom>
          <a:noFill/>
          <a:ln w="38100">
            <a:solidFill>
              <a:schemeClr va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54690" name="Text Box 66"/>
          <p:cNvSpPr txBox="1">
            <a:spLocks noChangeArrowheads="1"/>
          </p:cNvSpPr>
          <p:nvPr/>
        </p:nvSpPr>
        <p:spPr bwMode="auto">
          <a:xfrm>
            <a:off x="2124075" y="4437063"/>
            <a:ext cx="2520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folHlink"/>
                </a:solidFill>
                <a:ea typeface="华文新魏" pitchFamily="2" charset="-122"/>
              </a:rPr>
              <a:t>落体偏东</a:t>
            </a:r>
          </a:p>
        </p:txBody>
      </p:sp>
      <p:sp>
        <p:nvSpPr>
          <p:cNvPr id="154691" name="Text Box 67"/>
          <p:cNvSpPr txBox="1">
            <a:spLocks noChangeArrowheads="1"/>
          </p:cNvSpPr>
          <p:nvPr/>
        </p:nvSpPr>
        <p:spPr bwMode="auto">
          <a:xfrm>
            <a:off x="0" y="620713"/>
            <a:ext cx="42497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1</a:t>
            </a:r>
            <a:r>
              <a:rPr lang="en-US" altLang="zh-CN" sz="2800">
                <a:cs typeface="Times New Roman" pitchFamily="18" charset="0"/>
              </a:rPr>
              <a:t>°</a:t>
            </a:r>
            <a:r>
              <a:rPr lang="zh-CN" altLang="en-US" sz="2800"/>
              <a:t>实际重力的方向</a:t>
            </a:r>
          </a:p>
        </p:txBody>
      </p:sp>
      <p:sp>
        <p:nvSpPr>
          <p:cNvPr id="154693" name="Text Box 69"/>
          <p:cNvSpPr txBox="1">
            <a:spLocks noChangeArrowheads="1"/>
          </p:cNvSpPr>
          <p:nvPr/>
        </p:nvSpPr>
        <p:spPr bwMode="auto">
          <a:xfrm>
            <a:off x="0" y="3357563"/>
            <a:ext cx="24844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2°</a:t>
            </a:r>
            <a:r>
              <a:rPr lang="zh-CN" altLang="en-US" sz="2800"/>
              <a:t>落体偏东</a:t>
            </a:r>
          </a:p>
        </p:txBody>
      </p:sp>
      <p:sp>
        <p:nvSpPr>
          <p:cNvPr id="154694" name="AutoShape 70"/>
          <p:cNvSpPr>
            <a:spLocks noChangeArrowheads="1"/>
          </p:cNvSpPr>
          <p:nvPr/>
        </p:nvSpPr>
        <p:spPr bwMode="auto">
          <a:xfrm rot="5400000">
            <a:off x="1527175" y="4705350"/>
            <a:ext cx="1214438" cy="554038"/>
          </a:xfrm>
          <a:prstGeom prst="parallelogram">
            <a:avLst>
              <a:gd name="adj" fmla="val 58453"/>
            </a:avLst>
          </a:prstGeom>
          <a:gradFill rotWithShape="1">
            <a:gsLst>
              <a:gs pos="0">
                <a:schemeClr val="hlink">
                  <a:alpha val="42999"/>
                </a:schemeClr>
              </a:gs>
              <a:gs pos="100000">
                <a:schemeClr val="hlink">
                  <a:gamma/>
                  <a:shade val="85882"/>
                  <a:invGamma/>
                  <a:alpha val="39999"/>
                </a:schemeClr>
              </a:gs>
            </a:gsLst>
            <a:lin ang="5400000" scaled="1"/>
          </a:gradFill>
          <a:ln w="9525">
            <a:solidFill>
              <a:srgbClr val="FF9999">
                <a:alpha val="49001"/>
              </a:srgbClr>
            </a:solidFill>
            <a:miter lim="800000"/>
            <a:headEnd/>
            <a:tailEnd/>
          </a:ln>
          <a:effectLst/>
        </p:spPr>
        <p:txBody>
          <a:bodyPr wrap="none" anchor="ctr"/>
          <a:lstStyle/>
          <a:p>
            <a:pPr>
              <a:defRPr/>
            </a:pPr>
            <a:endParaRPr lang="zh-CN" altLang="en-US"/>
          </a:p>
        </p:txBody>
      </p:sp>
      <p:graphicFrame>
        <p:nvGraphicFramePr>
          <p:cNvPr id="154698" name="Object 6"/>
          <p:cNvGraphicFramePr>
            <a:graphicFrameLocks noChangeAspect="1"/>
          </p:cNvGraphicFramePr>
          <p:nvPr/>
        </p:nvGraphicFramePr>
        <p:xfrm>
          <a:off x="1847850" y="5364163"/>
          <a:ext cx="304800" cy="330200"/>
        </p:xfrm>
        <a:graphic>
          <a:graphicData uri="http://schemas.openxmlformats.org/presentationml/2006/ole">
            <mc:AlternateContent xmlns:mc="http://schemas.openxmlformats.org/markup-compatibility/2006">
              <mc:Choice xmlns:v="urn:schemas-microsoft-com:vml" Requires="v">
                <p:oleObj spid="_x0000_s14901" name="Equation" r:id="rId16" imgW="304560" imgH="330120" progId="Equation.DSMT4">
                  <p:embed/>
                </p:oleObj>
              </mc:Choice>
              <mc:Fallback>
                <p:oleObj name="Equation" r:id="rId16" imgW="304560" imgH="330120" progId="Equation.DSMT4">
                  <p:embed/>
                  <p:pic>
                    <p:nvPicPr>
                      <p:cNvPr id="0" name="Object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7850" y="5364163"/>
                        <a:ext cx="3048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79"/>
          <p:cNvGrpSpPr>
            <a:grpSpLocks/>
          </p:cNvGrpSpPr>
          <p:nvPr/>
        </p:nvGrpSpPr>
        <p:grpSpPr bwMode="auto">
          <a:xfrm>
            <a:off x="3933825" y="981075"/>
            <a:ext cx="433388" cy="254000"/>
            <a:chOff x="3061" y="572"/>
            <a:chExt cx="273" cy="160"/>
          </a:xfrm>
        </p:grpSpPr>
        <p:sp>
          <p:nvSpPr>
            <p:cNvPr id="14386" name="Line 76"/>
            <p:cNvSpPr>
              <a:spLocks noChangeShapeType="1"/>
            </p:cNvSpPr>
            <p:nvPr/>
          </p:nvSpPr>
          <p:spPr bwMode="auto">
            <a:xfrm>
              <a:off x="3061" y="732"/>
              <a:ext cx="273"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347" name="Object 11"/>
            <p:cNvGraphicFramePr>
              <a:graphicFrameLocks noChangeAspect="1"/>
            </p:cNvGraphicFramePr>
            <p:nvPr/>
          </p:nvGraphicFramePr>
          <p:xfrm>
            <a:off x="3107" y="572"/>
            <a:ext cx="120" cy="144"/>
          </p:xfrm>
          <a:graphic>
            <a:graphicData uri="http://schemas.openxmlformats.org/presentationml/2006/ole">
              <mc:AlternateContent xmlns:mc="http://schemas.openxmlformats.org/markup-compatibility/2006">
                <mc:Choice xmlns:v="urn:schemas-microsoft-com:vml" Requires="v">
                  <p:oleObj spid="_x0000_s14902" name="Equation" r:id="rId18" imgW="190440" imgH="228600" progId="Equation.DSMT4">
                    <p:embed/>
                  </p:oleObj>
                </mc:Choice>
                <mc:Fallback>
                  <p:oleObj name="Equation" r:id="rId18" imgW="190440" imgH="228600" progId="Equation.DSMT4">
                    <p:embed/>
                    <p:pic>
                      <p:nvPicPr>
                        <p:cNvPr id="0"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07" y="572"/>
                          <a:ext cx="12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54702" name="Object 7"/>
          <p:cNvGraphicFramePr>
            <a:graphicFrameLocks noChangeAspect="1"/>
          </p:cNvGraphicFramePr>
          <p:nvPr/>
        </p:nvGraphicFramePr>
        <p:xfrm>
          <a:off x="5984875" y="838200"/>
          <a:ext cx="1117600" cy="393700"/>
        </p:xfrm>
        <a:graphic>
          <a:graphicData uri="http://schemas.openxmlformats.org/presentationml/2006/ole">
            <mc:AlternateContent xmlns:mc="http://schemas.openxmlformats.org/markup-compatibility/2006">
              <mc:Choice xmlns:v="urn:schemas-microsoft-com:vml" Requires="v">
                <p:oleObj spid="_x0000_s14903" name="Equation" r:id="rId20" imgW="1117440" imgH="393480" progId="Equation.DSMT4">
                  <p:embed/>
                </p:oleObj>
              </mc:Choice>
              <mc:Fallback>
                <p:oleObj name="Equation" r:id="rId20" imgW="1117440" imgH="393480" progId="Equation.DSMT4">
                  <p:embed/>
                  <p:pic>
                    <p:nvPicPr>
                      <p:cNvPr id="0" name="Object 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84875" y="838200"/>
                        <a:ext cx="1117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4704" name="Object 8"/>
          <p:cNvGraphicFramePr>
            <a:graphicFrameLocks noChangeAspect="1"/>
          </p:cNvGraphicFramePr>
          <p:nvPr/>
        </p:nvGraphicFramePr>
        <p:xfrm>
          <a:off x="4932363" y="1628775"/>
          <a:ext cx="3581400" cy="508000"/>
        </p:xfrm>
        <a:graphic>
          <a:graphicData uri="http://schemas.openxmlformats.org/presentationml/2006/ole">
            <mc:AlternateContent xmlns:mc="http://schemas.openxmlformats.org/markup-compatibility/2006">
              <mc:Choice xmlns:v="urn:schemas-microsoft-com:vml" Requires="v">
                <p:oleObj spid="_x0000_s14904" name="Equation" r:id="rId22" imgW="3581280" imgH="507960" progId="Equation.DSMT4">
                  <p:embed/>
                </p:oleObj>
              </mc:Choice>
              <mc:Fallback>
                <p:oleObj name="Equation" r:id="rId22" imgW="3581280" imgH="507960" progId="Equation.DSMT4">
                  <p:embed/>
                  <p:pic>
                    <p:nvPicPr>
                      <p:cNvPr id="0" name="Object 8"/>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932363" y="1628775"/>
                        <a:ext cx="3581400"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8" name="Oval 82"/>
          <p:cNvSpPr>
            <a:spLocks noChangeArrowheads="1"/>
          </p:cNvSpPr>
          <p:nvPr/>
        </p:nvSpPr>
        <p:spPr bwMode="auto">
          <a:xfrm>
            <a:off x="6443663" y="2708275"/>
            <a:ext cx="1439862" cy="1417638"/>
          </a:xfrm>
          <a:prstGeom prst="ellipse">
            <a:avLst/>
          </a:prstGeom>
          <a:solidFill>
            <a:srgbClr val="AFDC08"/>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79" name="AutoShape 83"/>
          <p:cNvSpPr>
            <a:spLocks noChangeArrowheads="1"/>
          </p:cNvSpPr>
          <p:nvPr/>
        </p:nvSpPr>
        <p:spPr bwMode="auto">
          <a:xfrm rot="-5400000">
            <a:off x="7006431" y="2793207"/>
            <a:ext cx="314325" cy="1439862"/>
          </a:xfrm>
          <a:prstGeom prst="moon">
            <a:avLst>
              <a:gd name="adj" fmla="val 0"/>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80" name="Line 84"/>
          <p:cNvSpPr>
            <a:spLocks noChangeShapeType="1"/>
          </p:cNvSpPr>
          <p:nvPr/>
        </p:nvSpPr>
        <p:spPr bwMode="auto">
          <a:xfrm>
            <a:off x="7164388" y="2276475"/>
            <a:ext cx="0" cy="2736850"/>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4381" name="Group 85"/>
          <p:cNvGrpSpPr>
            <a:grpSpLocks/>
          </p:cNvGrpSpPr>
          <p:nvPr/>
        </p:nvGrpSpPr>
        <p:grpSpPr bwMode="auto">
          <a:xfrm>
            <a:off x="6804025" y="4364038"/>
            <a:ext cx="720725" cy="338137"/>
            <a:chOff x="1565" y="3884"/>
            <a:chExt cx="454" cy="213"/>
          </a:xfrm>
        </p:grpSpPr>
        <p:sp>
          <p:nvSpPr>
            <p:cNvPr id="14384" name="AutoShape 86"/>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4385" name="Freeform 87"/>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4345" name="Object 9"/>
          <p:cNvGraphicFramePr>
            <a:graphicFrameLocks noChangeAspect="1"/>
          </p:cNvGraphicFramePr>
          <p:nvPr/>
        </p:nvGraphicFramePr>
        <p:xfrm>
          <a:off x="7453313" y="4219575"/>
          <a:ext cx="292100" cy="241300"/>
        </p:xfrm>
        <a:graphic>
          <a:graphicData uri="http://schemas.openxmlformats.org/presentationml/2006/ole">
            <mc:AlternateContent xmlns:mc="http://schemas.openxmlformats.org/markup-compatibility/2006">
              <mc:Choice xmlns:v="urn:schemas-microsoft-com:vml" Requires="v">
                <p:oleObj spid="_x0000_s14905" name="公式" r:id="rId24" imgW="291960" imgH="241200" progId="Equation.3">
                  <p:embed/>
                </p:oleObj>
              </mc:Choice>
              <mc:Fallback>
                <p:oleObj name="公式" r:id="rId24" imgW="291960" imgH="241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313" y="4219575"/>
                        <a:ext cx="2921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91"/>
          <p:cNvGrpSpPr>
            <a:grpSpLocks/>
          </p:cNvGrpSpPr>
          <p:nvPr/>
        </p:nvGrpSpPr>
        <p:grpSpPr bwMode="auto">
          <a:xfrm>
            <a:off x="1116013" y="4005263"/>
            <a:ext cx="287337" cy="1008062"/>
            <a:chOff x="4331" y="1479"/>
            <a:chExt cx="181" cy="635"/>
          </a:xfrm>
        </p:grpSpPr>
        <p:sp>
          <p:nvSpPr>
            <p:cNvPr id="14383" name="Line 89"/>
            <p:cNvSpPr>
              <a:spLocks noChangeShapeType="1"/>
            </p:cNvSpPr>
            <p:nvPr/>
          </p:nvSpPr>
          <p:spPr bwMode="auto">
            <a:xfrm flipV="1">
              <a:off x="4512" y="1570"/>
              <a:ext cx="0" cy="544"/>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346" name="Object 10"/>
            <p:cNvGraphicFramePr>
              <a:graphicFrameLocks noChangeAspect="1"/>
            </p:cNvGraphicFramePr>
            <p:nvPr/>
          </p:nvGraphicFramePr>
          <p:xfrm>
            <a:off x="4331" y="1479"/>
            <a:ext cx="176" cy="184"/>
          </p:xfrm>
          <a:graphic>
            <a:graphicData uri="http://schemas.openxmlformats.org/presentationml/2006/ole">
              <mc:AlternateContent xmlns:mc="http://schemas.openxmlformats.org/markup-compatibility/2006">
                <mc:Choice xmlns:v="urn:schemas-microsoft-com:vml" Requires="v">
                  <p:oleObj spid="_x0000_s14906" name="公式" r:id="rId25" imgW="279360" imgH="291960" progId="Equation.3">
                    <p:embed/>
                  </p:oleObj>
                </mc:Choice>
                <mc:Fallback>
                  <p:oleObj name="公式" r:id="rId25" imgW="279360" imgH="29196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31" y="1479"/>
                          <a:ext cx="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4691"/>
                                        </p:tgtEl>
                                        <p:attrNameLst>
                                          <p:attrName>style.visibility</p:attrName>
                                        </p:attrNameLst>
                                      </p:cBhvr>
                                      <p:to>
                                        <p:strVal val="visible"/>
                                      </p:to>
                                    </p:set>
                                    <p:animEffect transition="in" filter="blinds(horizontal)">
                                      <p:cBhvr>
                                        <p:cTn id="7" dur="500"/>
                                        <p:tgtEl>
                                          <p:spTgt spid="1546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54640"/>
                                        </p:tgtEl>
                                        <p:attrNameLst>
                                          <p:attrName>style.visibility</p:attrName>
                                        </p:attrNameLst>
                                      </p:cBhvr>
                                      <p:to>
                                        <p:strVal val="visible"/>
                                      </p:to>
                                    </p:set>
                                    <p:animEffect transition="in" filter="wipe(up)">
                                      <p:cBhvr>
                                        <p:cTn id="17" dur="500"/>
                                        <p:tgtEl>
                                          <p:spTgt spid="1546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4641"/>
                                        </p:tgtEl>
                                        <p:attrNameLst>
                                          <p:attrName>style.visibility</p:attrName>
                                        </p:attrNameLst>
                                      </p:cBhvr>
                                      <p:to>
                                        <p:strVal val="visible"/>
                                      </p:to>
                                    </p:set>
                                    <p:animEffect transition="in" filter="blinds(horizontal)">
                                      <p:cBhvr>
                                        <p:cTn id="22" dur="500"/>
                                        <p:tgtEl>
                                          <p:spTgt spid="1546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4643"/>
                                        </p:tgtEl>
                                        <p:attrNameLst>
                                          <p:attrName>style.visibility</p:attrName>
                                        </p:attrNameLst>
                                      </p:cBhvr>
                                      <p:to>
                                        <p:strVal val="visible"/>
                                      </p:to>
                                    </p:set>
                                    <p:animEffect transition="in" filter="blinds(horizontal)">
                                      <p:cBhvr>
                                        <p:cTn id="27" dur="500"/>
                                        <p:tgtEl>
                                          <p:spTgt spid="15464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644"/>
                                        </p:tgtEl>
                                        <p:attrNameLst>
                                          <p:attrName>style.visibility</p:attrName>
                                        </p:attrNameLst>
                                      </p:cBhvr>
                                      <p:to>
                                        <p:strVal val="visible"/>
                                      </p:to>
                                    </p:set>
                                    <p:animEffect transition="in" filter="wipe(left)">
                                      <p:cBhvr>
                                        <p:cTn id="32" dur="500"/>
                                        <p:tgtEl>
                                          <p:spTgt spid="1546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54645"/>
                                        </p:tgtEl>
                                        <p:attrNameLst>
                                          <p:attrName>style.visibility</p:attrName>
                                        </p:attrNameLst>
                                      </p:cBhvr>
                                      <p:to>
                                        <p:strVal val="visible"/>
                                      </p:to>
                                    </p:set>
                                    <p:animEffect transition="in" filter="blinds(horizontal)">
                                      <p:cBhvr>
                                        <p:cTn id="37" dur="500"/>
                                        <p:tgtEl>
                                          <p:spTgt spid="15464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up)">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54649"/>
                                        </p:tgtEl>
                                        <p:attrNameLst>
                                          <p:attrName>style.visibility</p:attrName>
                                        </p:attrNameLst>
                                      </p:cBhvr>
                                      <p:to>
                                        <p:strVal val="visible"/>
                                      </p:to>
                                    </p:set>
                                    <p:animEffect transition="in" filter="blinds(horizontal)">
                                      <p:cBhvr>
                                        <p:cTn id="47" dur="500"/>
                                        <p:tgtEl>
                                          <p:spTgt spid="1546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blinds(horizontal)">
                                      <p:cBhvr>
                                        <p:cTn id="52" dur="500"/>
                                        <p:tgtEl>
                                          <p:spTgt spid="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54702"/>
                                        </p:tgtEl>
                                        <p:attrNameLst>
                                          <p:attrName>style.visibility</p:attrName>
                                        </p:attrNameLst>
                                      </p:cBhvr>
                                      <p:to>
                                        <p:strVal val="visible"/>
                                      </p:to>
                                    </p:set>
                                    <p:animEffect transition="in" filter="blinds(horizontal)">
                                      <p:cBhvr>
                                        <p:cTn id="57" dur="500"/>
                                        <p:tgtEl>
                                          <p:spTgt spid="15470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54704"/>
                                        </p:tgtEl>
                                        <p:attrNameLst>
                                          <p:attrName>style.visibility</p:attrName>
                                        </p:attrNameLst>
                                      </p:cBhvr>
                                      <p:to>
                                        <p:strVal val="visible"/>
                                      </p:to>
                                    </p:set>
                                    <p:animEffect transition="in" filter="blinds(horizontal)">
                                      <p:cBhvr>
                                        <p:cTn id="62" dur="500"/>
                                        <p:tgtEl>
                                          <p:spTgt spid="15470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54693"/>
                                        </p:tgtEl>
                                        <p:attrNameLst>
                                          <p:attrName>style.visibility</p:attrName>
                                        </p:attrNameLst>
                                      </p:cBhvr>
                                      <p:to>
                                        <p:strVal val="visible"/>
                                      </p:to>
                                    </p:set>
                                    <p:animEffect transition="in" filter="blinds(horizontal)">
                                      <p:cBhvr>
                                        <p:cTn id="67" dur="500"/>
                                        <p:tgtEl>
                                          <p:spTgt spid="15469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blinds(horizontal)">
                                      <p:cBhvr>
                                        <p:cTn id="72" dur="500"/>
                                        <p:tgtEl>
                                          <p:spTgt spid="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154675"/>
                                        </p:tgtEl>
                                        <p:attrNameLst>
                                          <p:attrName>style.visibility</p:attrName>
                                        </p:attrNameLst>
                                      </p:cBhvr>
                                      <p:to>
                                        <p:strVal val="visible"/>
                                      </p:to>
                                    </p:set>
                                    <p:animEffect transition="in" filter="wipe(down)">
                                      <p:cBhvr>
                                        <p:cTn id="77" dur="500"/>
                                        <p:tgtEl>
                                          <p:spTgt spid="15467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54676"/>
                                        </p:tgtEl>
                                        <p:attrNameLst>
                                          <p:attrName>style.visibility</p:attrName>
                                        </p:attrNameLst>
                                      </p:cBhvr>
                                      <p:to>
                                        <p:strVal val="visible"/>
                                      </p:to>
                                    </p:set>
                                    <p:animEffect transition="in" filter="blinds(horizontal)">
                                      <p:cBhvr>
                                        <p:cTn id="82" dur="500"/>
                                        <p:tgtEl>
                                          <p:spTgt spid="15467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9" presetClass="path" presetSubtype="0" accel="50000" decel="50000" fill="hold" grpId="1" nodeType="clickEffect">
                                  <p:stCondLst>
                                    <p:cond delay="0"/>
                                  </p:stCondLst>
                                  <p:childTnLst>
                                    <p:animMotion origin="layout" path="M 3.88889E-6 6.47549E-7 L -0.06302 -0.0525 " pathEditMode="relative" rAng="0" ptsTypes="AA">
                                      <p:cBhvr>
                                        <p:cTn id="86" dur="2000" fill="hold"/>
                                        <p:tgtEl>
                                          <p:spTgt spid="154676"/>
                                        </p:tgtEl>
                                        <p:attrNameLst>
                                          <p:attrName>ppt_x</p:attrName>
                                          <p:attrName>ppt_y</p:attrName>
                                        </p:attrNameLst>
                                      </p:cBhvr>
                                      <p:rCtr x="-3160" y="-2636"/>
                                    </p:animMotion>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54687"/>
                                        </p:tgtEl>
                                        <p:attrNameLst>
                                          <p:attrName>style.visibility</p:attrName>
                                        </p:attrNameLst>
                                      </p:cBhvr>
                                      <p:to>
                                        <p:strVal val="visible"/>
                                      </p:to>
                                    </p:set>
                                    <p:animEffect transition="in" filter="wipe(down)">
                                      <p:cBhvr>
                                        <p:cTn id="91" dur="500"/>
                                        <p:tgtEl>
                                          <p:spTgt spid="154687"/>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3" presetClass="entr" presetSubtype="10" fill="hold" nodeType="clickEffect">
                                  <p:stCondLst>
                                    <p:cond delay="0"/>
                                  </p:stCondLst>
                                  <p:childTnLst>
                                    <p:set>
                                      <p:cBhvr>
                                        <p:cTn id="95" dur="1" fill="hold">
                                          <p:stCondLst>
                                            <p:cond delay="0"/>
                                          </p:stCondLst>
                                        </p:cTn>
                                        <p:tgtEl>
                                          <p:spTgt spid="154698"/>
                                        </p:tgtEl>
                                        <p:attrNameLst>
                                          <p:attrName>style.visibility</p:attrName>
                                        </p:attrNameLst>
                                      </p:cBhvr>
                                      <p:to>
                                        <p:strVal val="visible"/>
                                      </p:to>
                                    </p:set>
                                    <p:animEffect transition="in" filter="blinds(horizontal)">
                                      <p:cBhvr>
                                        <p:cTn id="96" dur="500"/>
                                        <p:tgtEl>
                                          <p:spTgt spid="154698"/>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grpId="0" nodeType="clickEffect">
                                  <p:stCondLst>
                                    <p:cond delay="0"/>
                                  </p:stCondLst>
                                  <p:childTnLst>
                                    <p:set>
                                      <p:cBhvr>
                                        <p:cTn id="100" dur="1" fill="hold">
                                          <p:stCondLst>
                                            <p:cond delay="0"/>
                                          </p:stCondLst>
                                        </p:cTn>
                                        <p:tgtEl>
                                          <p:spTgt spid="154677"/>
                                        </p:tgtEl>
                                        <p:attrNameLst>
                                          <p:attrName>style.visibility</p:attrName>
                                        </p:attrNameLst>
                                      </p:cBhvr>
                                      <p:to>
                                        <p:strVal val="visible"/>
                                      </p:to>
                                    </p:set>
                                    <p:animEffect transition="in" filter="blinds(horizontal)">
                                      <p:cBhvr>
                                        <p:cTn id="101" dur="500"/>
                                        <p:tgtEl>
                                          <p:spTgt spid="154677"/>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 presetClass="entr" presetSubtype="10" fill="hold" nodeType="clickEffect">
                                  <p:stCondLst>
                                    <p:cond delay="0"/>
                                  </p:stCondLst>
                                  <p:childTnLst>
                                    <p:set>
                                      <p:cBhvr>
                                        <p:cTn id="105" dur="1" fill="hold">
                                          <p:stCondLst>
                                            <p:cond delay="0"/>
                                          </p:stCondLst>
                                        </p:cTn>
                                        <p:tgtEl>
                                          <p:spTgt spid="154678"/>
                                        </p:tgtEl>
                                        <p:attrNameLst>
                                          <p:attrName>style.visibility</p:attrName>
                                        </p:attrNameLst>
                                      </p:cBhvr>
                                      <p:to>
                                        <p:strVal val="visible"/>
                                      </p:to>
                                    </p:set>
                                    <p:animEffect transition="in" filter="blinds(horizontal)">
                                      <p:cBhvr>
                                        <p:cTn id="106" dur="500"/>
                                        <p:tgtEl>
                                          <p:spTgt spid="154678"/>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4" fill="hold" nodeType="clickEffect">
                                  <p:stCondLst>
                                    <p:cond delay="0"/>
                                  </p:stCondLst>
                                  <p:childTnLst>
                                    <p:set>
                                      <p:cBhvr>
                                        <p:cTn id="110" dur="1" fill="hold">
                                          <p:stCondLst>
                                            <p:cond delay="0"/>
                                          </p:stCondLst>
                                        </p:cTn>
                                        <p:tgtEl>
                                          <p:spTgt spid="9"/>
                                        </p:tgtEl>
                                        <p:attrNameLst>
                                          <p:attrName>style.visibility</p:attrName>
                                        </p:attrNameLst>
                                      </p:cBhvr>
                                      <p:to>
                                        <p:strVal val="visible"/>
                                      </p:to>
                                    </p:set>
                                    <p:animEffect transition="in" filter="wipe(down)">
                                      <p:cBhvr>
                                        <p:cTn id="111" dur="500"/>
                                        <p:tgtEl>
                                          <p:spTgt spid="9"/>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63" presetClass="path" presetSubtype="0" accel="50000" decel="50000" fill="hold" nodeType="clickEffect">
                                  <p:stCondLst>
                                    <p:cond delay="0"/>
                                  </p:stCondLst>
                                  <p:childTnLst>
                                    <p:animMotion origin="layout" path="M -3.61111E-6 2.59259E-6 L 0.09462 0.07361 " pathEditMode="relative" rAng="0" ptsTypes="AA">
                                      <p:cBhvr>
                                        <p:cTn id="115" dur="5000" fill="hold"/>
                                        <p:tgtEl>
                                          <p:spTgt spid="9"/>
                                        </p:tgtEl>
                                        <p:attrNameLst>
                                          <p:attrName>ppt_x</p:attrName>
                                          <p:attrName>ppt_y</p:attrName>
                                        </p:attrNameLst>
                                      </p:cBhvr>
                                      <p:rCtr x="4722" y="3681"/>
                                    </p:animMotion>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grpId="0" nodeType="clickEffect">
                                  <p:stCondLst>
                                    <p:cond delay="0"/>
                                  </p:stCondLst>
                                  <p:childTnLst>
                                    <p:set>
                                      <p:cBhvr>
                                        <p:cTn id="119" dur="1" fill="hold">
                                          <p:stCondLst>
                                            <p:cond delay="0"/>
                                          </p:stCondLst>
                                        </p:cTn>
                                        <p:tgtEl>
                                          <p:spTgt spid="154694"/>
                                        </p:tgtEl>
                                        <p:attrNameLst>
                                          <p:attrName>style.visibility</p:attrName>
                                        </p:attrNameLst>
                                      </p:cBhvr>
                                      <p:to>
                                        <p:strVal val="visible"/>
                                      </p:to>
                                    </p:set>
                                    <p:animEffect transition="in" filter="blinds(horizontal)">
                                      <p:cBhvr>
                                        <p:cTn id="120" dur="500"/>
                                        <p:tgtEl>
                                          <p:spTgt spid="154694"/>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grpId="0" nodeType="clickEffect">
                                  <p:stCondLst>
                                    <p:cond delay="0"/>
                                  </p:stCondLst>
                                  <p:childTnLst>
                                    <p:set>
                                      <p:cBhvr>
                                        <p:cTn id="124" dur="1" fill="hold">
                                          <p:stCondLst>
                                            <p:cond delay="0"/>
                                          </p:stCondLst>
                                        </p:cTn>
                                        <p:tgtEl>
                                          <p:spTgt spid="154674"/>
                                        </p:tgtEl>
                                        <p:attrNameLst>
                                          <p:attrName>style.visibility</p:attrName>
                                        </p:attrNameLst>
                                      </p:cBhvr>
                                      <p:to>
                                        <p:strVal val="visible"/>
                                      </p:to>
                                    </p:set>
                                    <p:animEffect transition="in" filter="wipe(down)">
                                      <p:cBhvr>
                                        <p:cTn id="125" dur="500"/>
                                        <p:tgtEl>
                                          <p:spTgt spid="154674"/>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22" presetClass="entr" presetSubtype="4" fill="hold" grpId="0" nodeType="clickEffect">
                                  <p:stCondLst>
                                    <p:cond delay="0"/>
                                  </p:stCondLst>
                                  <p:childTnLst>
                                    <p:set>
                                      <p:cBhvr>
                                        <p:cTn id="129" dur="1" fill="hold">
                                          <p:stCondLst>
                                            <p:cond delay="0"/>
                                          </p:stCondLst>
                                        </p:cTn>
                                        <p:tgtEl>
                                          <p:spTgt spid="154681"/>
                                        </p:tgtEl>
                                        <p:attrNameLst>
                                          <p:attrName>style.visibility</p:attrName>
                                        </p:attrNameLst>
                                      </p:cBhvr>
                                      <p:to>
                                        <p:strVal val="visible"/>
                                      </p:to>
                                    </p:set>
                                    <p:animEffect transition="in" filter="wipe(down)">
                                      <p:cBhvr>
                                        <p:cTn id="130" dur="2000"/>
                                        <p:tgtEl>
                                          <p:spTgt spid="154681"/>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grpId="0" nodeType="clickEffect">
                                  <p:stCondLst>
                                    <p:cond delay="0"/>
                                  </p:stCondLst>
                                  <p:childTnLst>
                                    <p:set>
                                      <p:cBhvr>
                                        <p:cTn id="134" dur="1" fill="hold">
                                          <p:stCondLst>
                                            <p:cond delay="0"/>
                                          </p:stCondLst>
                                        </p:cTn>
                                        <p:tgtEl>
                                          <p:spTgt spid="154680"/>
                                        </p:tgtEl>
                                        <p:attrNameLst>
                                          <p:attrName>style.visibility</p:attrName>
                                        </p:attrNameLst>
                                      </p:cBhvr>
                                      <p:to>
                                        <p:strVal val="visible"/>
                                      </p:to>
                                    </p:set>
                                    <p:animEffect transition="in" filter="blinds(horizontal)">
                                      <p:cBhvr>
                                        <p:cTn id="135" dur="500"/>
                                        <p:tgtEl>
                                          <p:spTgt spid="154680"/>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grpId="0" nodeType="clickEffect">
                                  <p:stCondLst>
                                    <p:cond delay="0"/>
                                  </p:stCondLst>
                                  <p:childTnLst>
                                    <p:set>
                                      <p:cBhvr>
                                        <p:cTn id="139" dur="1" fill="hold">
                                          <p:stCondLst>
                                            <p:cond delay="0"/>
                                          </p:stCondLst>
                                        </p:cTn>
                                        <p:tgtEl>
                                          <p:spTgt spid="154690"/>
                                        </p:tgtEl>
                                        <p:attrNameLst>
                                          <p:attrName>style.visibility</p:attrName>
                                        </p:attrNameLst>
                                      </p:cBhvr>
                                      <p:to>
                                        <p:strVal val="visible"/>
                                      </p:to>
                                    </p:set>
                                    <p:animEffect transition="in" filter="blinds(horizontal)">
                                      <p:cBhvr>
                                        <p:cTn id="140" dur="500"/>
                                        <p:tgtEl>
                                          <p:spTgt spid="154690"/>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154682"/>
                                        </p:tgtEl>
                                        <p:attrNameLst>
                                          <p:attrName>style.visibility</p:attrName>
                                        </p:attrNameLst>
                                      </p:cBhvr>
                                      <p:to>
                                        <p:strVal val="visible"/>
                                      </p:to>
                                    </p:set>
                                    <p:animEffect transition="in" filter="blinds(horizontal)">
                                      <p:cBhvr>
                                        <p:cTn id="145" dur="500"/>
                                        <p:tgtEl>
                                          <p:spTgt spid="154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40" grpId="0" animBg="1"/>
      <p:bldP spid="154643" grpId="0" animBg="1"/>
      <p:bldP spid="154644" grpId="0" animBg="1"/>
      <p:bldP spid="154674" grpId="0" animBg="1"/>
      <p:bldP spid="154675" grpId="0" animBg="1"/>
      <p:bldP spid="154676" grpId="0" animBg="1"/>
      <p:bldP spid="154676" grpId="1" animBg="1"/>
      <p:bldP spid="154677" grpId="0" animBg="1"/>
      <p:bldP spid="154680" grpId="0" animBg="1"/>
      <p:bldP spid="154681" grpId="0" animBg="1"/>
      <p:bldP spid="154682" grpId="0"/>
      <p:bldP spid="154687" grpId="0" animBg="1"/>
      <p:bldP spid="154690" grpId="0"/>
      <p:bldP spid="154691" grpId="0"/>
      <p:bldP spid="154693" grpId="0"/>
      <p:bldP spid="15469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18C56BAF-E62B-4E2C-95CF-CB5A50E638BD}" type="slidenum">
              <a:rPr lang="en-US" altLang="zh-CN"/>
              <a:pPr>
                <a:defRPr/>
              </a:pPr>
              <a:t>18</a:t>
            </a:fld>
            <a:endParaRPr lang="en-US" altLang="zh-CN"/>
          </a:p>
        </p:txBody>
      </p:sp>
      <p:sp>
        <p:nvSpPr>
          <p:cNvPr id="15365" name="Rectangle 5"/>
          <p:cNvSpPr>
            <a:spLocks noChangeArrowheads="1"/>
          </p:cNvSpPr>
          <p:nvPr/>
        </p:nvSpPr>
        <p:spPr bwMode="auto">
          <a:xfrm>
            <a:off x="0" y="4724400"/>
            <a:ext cx="8999538"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400">
                <a:ea typeface="宋体" pitchFamily="2" charset="-122"/>
              </a:rPr>
              <a:t>        </a:t>
            </a:r>
            <a:r>
              <a:rPr lang="zh-CN" altLang="en-US" sz="2400">
                <a:ea typeface="宋体" pitchFamily="2" charset="-122"/>
              </a:rPr>
              <a:t>一战期间，德国为轰炸法国首都巴黎曾专门制造了一座超远程的“巴黎大炮 ”。炮筒有</a:t>
            </a:r>
            <a:r>
              <a:rPr lang="en-US" altLang="zh-CN" sz="2400">
                <a:ea typeface="宋体" pitchFamily="2" charset="-122"/>
              </a:rPr>
              <a:t>34</a:t>
            </a:r>
            <a:r>
              <a:rPr lang="zh-CN" altLang="en-US" sz="2400">
                <a:ea typeface="宋体" pitchFamily="2" charset="-122"/>
              </a:rPr>
              <a:t>米长、</a:t>
            </a:r>
            <a:r>
              <a:rPr lang="en-US" altLang="zh-CN" sz="2400">
                <a:ea typeface="宋体" pitchFamily="2" charset="-122"/>
              </a:rPr>
              <a:t>1</a:t>
            </a:r>
            <a:r>
              <a:rPr lang="zh-CN" altLang="en-US" sz="2400">
                <a:ea typeface="宋体" pitchFamily="2" charset="-122"/>
              </a:rPr>
              <a:t>米粗，炮身重</a:t>
            </a:r>
            <a:r>
              <a:rPr lang="en-US" altLang="zh-CN" sz="2400">
                <a:ea typeface="宋体" pitchFamily="2" charset="-122"/>
              </a:rPr>
              <a:t>750</a:t>
            </a:r>
            <a:r>
              <a:rPr lang="zh-CN" altLang="en-US" sz="2400">
                <a:ea typeface="宋体" pitchFamily="2" charset="-122"/>
              </a:rPr>
              <a:t>吨，炮弹初速度达</a:t>
            </a:r>
            <a:r>
              <a:rPr lang="en-US" altLang="zh-CN" sz="2400">
                <a:ea typeface="宋体" pitchFamily="2" charset="-122"/>
              </a:rPr>
              <a:t>1.7</a:t>
            </a:r>
            <a:r>
              <a:rPr lang="zh-CN" altLang="en-US" sz="2400">
                <a:ea typeface="宋体" pitchFamily="2" charset="-122"/>
              </a:rPr>
              <a:t>公里</a:t>
            </a:r>
            <a:r>
              <a:rPr lang="en-US" altLang="zh-CN" sz="2400">
                <a:ea typeface="宋体" pitchFamily="2" charset="-122"/>
              </a:rPr>
              <a:t>/</a:t>
            </a:r>
            <a:r>
              <a:rPr lang="zh-CN" altLang="en-US" sz="2400">
                <a:ea typeface="宋体" pitchFamily="2" charset="-122"/>
              </a:rPr>
              <a:t>秒。但是，当德军从</a:t>
            </a:r>
            <a:r>
              <a:rPr lang="en-US" altLang="zh-CN" sz="2400">
                <a:ea typeface="宋体" pitchFamily="2" charset="-122"/>
              </a:rPr>
              <a:t>110</a:t>
            </a:r>
            <a:r>
              <a:rPr lang="zh-CN" altLang="en-US" sz="2400">
                <a:ea typeface="宋体" pitchFamily="2" charset="-122"/>
              </a:rPr>
              <a:t>公里外用巨型火炮轰击巴黎时，炮弹偏离了目标</a:t>
            </a:r>
            <a:r>
              <a:rPr lang="en-US" altLang="zh-CN" sz="2400">
                <a:ea typeface="宋体" pitchFamily="2" charset="-122"/>
              </a:rPr>
              <a:t>1.6</a:t>
            </a:r>
            <a:r>
              <a:rPr lang="zh-CN" altLang="en-US" sz="2400">
                <a:ea typeface="宋体" pitchFamily="2" charset="-122"/>
              </a:rPr>
              <a:t>公里多。</a:t>
            </a:r>
            <a:endParaRPr lang="zh-CN" altLang="en-US" sz="2800"/>
          </a:p>
        </p:txBody>
      </p:sp>
    </p:spTree>
    <p:controls>
      <mc:AlternateContent xmlns:mc="http://schemas.openxmlformats.org/markup-compatibility/2006">
        <mc:Choice xmlns:v="urn:schemas-microsoft-com:vml" Requires="v">
          <p:control spid="15404" name="ShockwaveFlash1" r:id="rId2" imgW="5792008" imgH="3638095"/>
        </mc:Choice>
        <mc:Fallback>
          <p:control name="ShockwaveFlash1" r:id="rId2" imgW="5792008" imgH="3638095">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757238" y="333375"/>
                  <a:ext cx="5791201" cy="3638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15405" name="ShockwaveFlash2" r:id="rId3" imgW="4819048" imgH="3715269"/>
        </mc:Choice>
        <mc:Fallback>
          <p:control name="ShockwaveFlash2" r:id="rId3" imgW="4819048" imgH="3715269">
            <p:pic>
              <p:nvPicPr>
                <p:cNvPr id="0" name="ShockwaveFlash2"/>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4324350" y="333375"/>
                  <a:ext cx="4819650" cy="37147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3"/>
          <p:cNvSpPr>
            <a:spLocks noGrp="1"/>
          </p:cNvSpPr>
          <p:nvPr>
            <p:ph type="sldNum" sz="quarter" idx="12"/>
          </p:nvPr>
        </p:nvSpPr>
        <p:spPr/>
        <p:txBody>
          <a:bodyPr/>
          <a:lstStyle/>
          <a:p>
            <a:pPr>
              <a:defRPr/>
            </a:pPr>
            <a:fld id="{2E74C6D6-D89C-4569-A20A-0BF6102513AE}" type="slidenum">
              <a:rPr lang="en-US" altLang="zh-CN"/>
              <a:pPr>
                <a:defRPr/>
              </a:pPr>
              <a:t>19</a:t>
            </a:fld>
            <a:endParaRPr lang="en-US" altLang="zh-CN"/>
          </a:p>
        </p:txBody>
      </p:sp>
      <p:graphicFrame>
        <p:nvGraphicFramePr>
          <p:cNvPr id="16386" name="Object 2"/>
          <p:cNvGraphicFramePr>
            <a:graphicFrameLocks noChangeAspect="1"/>
          </p:cNvGraphicFramePr>
          <p:nvPr/>
        </p:nvGraphicFramePr>
        <p:xfrm>
          <a:off x="3779838" y="260350"/>
          <a:ext cx="427037" cy="495300"/>
        </p:xfrm>
        <a:graphic>
          <a:graphicData uri="http://schemas.openxmlformats.org/presentationml/2006/ole">
            <mc:AlternateContent xmlns:mc="http://schemas.openxmlformats.org/markup-compatibility/2006">
              <mc:Choice xmlns:v="urn:schemas-microsoft-com:vml" Requires="v">
                <p:oleObj spid="_x0000_s17079" name="公式" r:id="rId3" imgW="444240" imgH="495000" progId="Equation.3">
                  <p:embed/>
                </p:oleObj>
              </mc:Choice>
              <mc:Fallback>
                <p:oleObj name="公式" r:id="rId3" imgW="444240" imgH="4950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260350"/>
                        <a:ext cx="427037" cy="495300"/>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752" name="Text Box 104"/>
          <p:cNvSpPr txBox="1">
            <a:spLocks noChangeArrowheads="1"/>
          </p:cNvSpPr>
          <p:nvPr/>
        </p:nvSpPr>
        <p:spPr bwMode="auto">
          <a:xfrm>
            <a:off x="179388" y="1484313"/>
            <a:ext cx="6227762"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新魏" pitchFamily="2" charset="-122"/>
              </a:rPr>
              <a:t>北半球河床的右岸受到更厉害的冲刷</a:t>
            </a:r>
          </a:p>
        </p:txBody>
      </p:sp>
      <p:sp>
        <p:nvSpPr>
          <p:cNvPr id="155819" name="Text Box 171"/>
          <p:cNvSpPr txBox="1">
            <a:spLocks noChangeArrowheads="1"/>
          </p:cNvSpPr>
          <p:nvPr/>
        </p:nvSpPr>
        <p:spPr bwMode="auto">
          <a:xfrm>
            <a:off x="2771775" y="908050"/>
            <a:ext cx="2665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新魏" pitchFamily="2" charset="-122"/>
              </a:rPr>
              <a:t>顺河水的流向</a:t>
            </a:r>
          </a:p>
        </p:txBody>
      </p:sp>
      <p:grpSp>
        <p:nvGrpSpPr>
          <p:cNvPr id="2" name="Group 414"/>
          <p:cNvGrpSpPr>
            <a:grpSpLocks/>
          </p:cNvGrpSpPr>
          <p:nvPr/>
        </p:nvGrpSpPr>
        <p:grpSpPr bwMode="auto">
          <a:xfrm>
            <a:off x="4932363" y="2420938"/>
            <a:ext cx="2592387" cy="3602037"/>
            <a:chOff x="3107" y="1796"/>
            <a:chExt cx="1633" cy="2269"/>
          </a:xfrm>
        </p:grpSpPr>
        <p:grpSp>
          <p:nvGrpSpPr>
            <p:cNvPr id="16460" name="Group 316"/>
            <p:cNvGrpSpPr>
              <a:grpSpLocks/>
            </p:cNvGrpSpPr>
            <p:nvPr/>
          </p:nvGrpSpPr>
          <p:grpSpPr bwMode="auto">
            <a:xfrm>
              <a:off x="3107" y="1796"/>
              <a:ext cx="1633" cy="2269"/>
              <a:chOff x="3107" y="1797"/>
              <a:chExt cx="1633" cy="2269"/>
            </a:xfrm>
          </p:grpSpPr>
          <p:sp>
            <p:nvSpPr>
              <p:cNvPr id="16465" name="Oval 288"/>
              <p:cNvSpPr>
                <a:spLocks noChangeArrowheads="1"/>
              </p:cNvSpPr>
              <p:nvPr/>
            </p:nvSpPr>
            <p:spPr bwMode="auto">
              <a:xfrm>
                <a:off x="3107" y="2115"/>
                <a:ext cx="1633" cy="1573"/>
              </a:xfrm>
              <a:prstGeom prst="ellipse">
                <a:avLst/>
              </a:prstGeom>
              <a:solidFill>
                <a:srgbClr val="AFDC08"/>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66" name="AutoShape 289"/>
              <p:cNvSpPr>
                <a:spLocks noChangeArrowheads="1"/>
              </p:cNvSpPr>
              <p:nvPr/>
            </p:nvSpPr>
            <p:spPr bwMode="auto">
              <a:xfrm flipV="1">
                <a:off x="3107" y="2432"/>
                <a:ext cx="1633" cy="72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003 h 21600"/>
                </a:gdLst>
                <a:ahLst/>
                <a:cxnLst>
                  <a:cxn ang="T8">
                    <a:pos x="T0" y="T1"/>
                  </a:cxn>
                  <a:cxn ang="T9">
                    <a:pos x="T2" y="T3"/>
                  </a:cxn>
                  <a:cxn ang="T10">
                    <a:pos x="T4" y="T5"/>
                  </a:cxn>
                  <a:cxn ang="T11">
                    <a:pos x="T6" y="T7"/>
                  </a:cxn>
                </a:cxnLst>
                <a:rect l="T12" t="T13" r="T14" b="T15"/>
                <a:pathLst>
                  <a:path w="21600" h="21600">
                    <a:moveTo>
                      <a:pt x="3" y="11085"/>
                    </a:moveTo>
                    <a:cubicBezTo>
                      <a:pt x="1" y="10990"/>
                      <a:pt x="0" y="10895"/>
                      <a:pt x="0" y="10800"/>
                    </a:cubicBezTo>
                    <a:cubicBezTo>
                      <a:pt x="0" y="4835"/>
                      <a:pt x="4835" y="0"/>
                      <a:pt x="10800" y="0"/>
                    </a:cubicBezTo>
                    <a:cubicBezTo>
                      <a:pt x="16764" y="0"/>
                      <a:pt x="21600" y="4835"/>
                      <a:pt x="21600" y="10800"/>
                    </a:cubicBezTo>
                    <a:cubicBezTo>
                      <a:pt x="21600" y="10895"/>
                      <a:pt x="21598" y="10990"/>
                      <a:pt x="21596" y="11085"/>
                    </a:cubicBezTo>
                    <a:cubicBezTo>
                      <a:pt x="21598" y="10990"/>
                      <a:pt x="21600" y="10895"/>
                      <a:pt x="21600" y="10800"/>
                    </a:cubicBezTo>
                    <a:cubicBezTo>
                      <a:pt x="21600" y="4835"/>
                      <a:pt x="16764" y="0"/>
                      <a:pt x="10800" y="0"/>
                    </a:cubicBezTo>
                    <a:cubicBezTo>
                      <a:pt x="4835" y="0"/>
                      <a:pt x="0" y="4835"/>
                      <a:pt x="0" y="10800"/>
                    </a:cubicBezTo>
                    <a:cubicBezTo>
                      <a:pt x="-1" y="10895"/>
                      <a:pt x="1" y="10990"/>
                      <a:pt x="3" y="11085"/>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67" name="Line 290"/>
              <p:cNvSpPr>
                <a:spLocks noChangeShapeType="1"/>
              </p:cNvSpPr>
              <p:nvPr/>
            </p:nvSpPr>
            <p:spPr bwMode="auto">
              <a:xfrm flipH="1">
                <a:off x="3923" y="1797"/>
                <a:ext cx="1" cy="2269"/>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6468" name="Group 291"/>
              <p:cNvGrpSpPr>
                <a:grpSpLocks/>
              </p:cNvGrpSpPr>
              <p:nvPr/>
            </p:nvGrpSpPr>
            <p:grpSpPr bwMode="auto">
              <a:xfrm>
                <a:off x="3696" y="1797"/>
                <a:ext cx="454" cy="213"/>
                <a:chOff x="1565" y="3884"/>
                <a:chExt cx="454" cy="213"/>
              </a:xfrm>
            </p:grpSpPr>
            <p:sp>
              <p:nvSpPr>
                <p:cNvPr id="16469" name="AutoShape 292"/>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70" name="Freeform 293"/>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6401" name="Object 17"/>
              <p:cNvGraphicFramePr>
                <a:graphicFrameLocks noChangeAspect="1"/>
              </p:cNvGraphicFramePr>
              <p:nvPr/>
            </p:nvGraphicFramePr>
            <p:xfrm>
              <a:off x="4195" y="1797"/>
              <a:ext cx="184" cy="152"/>
            </p:xfrm>
            <a:graphic>
              <a:graphicData uri="http://schemas.openxmlformats.org/presentationml/2006/ole">
                <mc:AlternateContent xmlns:mc="http://schemas.openxmlformats.org/markup-compatibility/2006">
                  <mc:Choice xmlns:v="urn:schemas-microsoft-com:vml" Requires="v">
                    <p:oleObj spid="_x0000_s17080" name="公式" r:id="rId5" imgW="291960" imgH="241200" progId="Equation.3">
                      <p:embed/>
                    </p:oleObj>
                  </mc:Choice>
                  <mc:Fallback>
                    <p:oleObj name="公式" r:id="rId5" imgW="291960" imgH="24120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5" y="1797"/>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61" name="Line 298"/>
            <p:cNvSpPr>
              <a:spLocks noChangeShapeType="1"/>
            </p:cNvSpPr>
            <p:nvPr/>
          </p:nvSpPr>
          <p:spPr bwMode="auto">
            <a:xfrm flipH="1">
              <a:off x="3379" y="2840"/>
              <a:ext cx="544" cy="182"/>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62" name="AutoShape 303"/>
            <p:cNvSpPr>
              <a:spLocks noChangeArrowheads="1"/>
            </p:cNvSpPr>
            <p:nvPr/>
          </p:nvSpPr>
          <p:spPr bwMode="auto">
            <a:xfrm rot="-7731539">
              <a:off x="3388" y="2359"/>
              <a:ext cx="1270" cy="134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245 w 21600"/>
                <a:gd name="T13" fmla="*/ 0 h 21600"/>
                <a:gd name="T14" fmla="*/ 19355 w 21600"/>
                <a:gd name="T15" fmla="*/ 4201 h 21600"/>
              </a:gdLst>
              <a:ahLst/>
              <a:cxnLst>
                <a:cxn ang="T8">
                  <a:pos x="T0" y="T1"/>
                </a:cxn>
                <a:cxn ang="T9">
                  <a:pos x="T2" y="T3"/>
                </a:cxn>
                <a:cxn ang="T10">
                  <a:pos x="T4" y="T5"/>
                </a:cxn>
                <a:cxn ang="T11">
                  <a:pos x="T6" y="T7"/>
                </a:cxn>
              </a:cxnLst>
              <a:rect l="T12" t="T13" r="T14" b="T15"/>
              <a:pathLst>
                <a:path w="21600" h="21600">
                  <a:moveTo>
                    <a:pt x="3807" y="2569"/>
                  </a:moveTo>
                  <a:cubicBezTo>
                    <a:pt x="5760" y="910"/>
                    <a:pt x="8238" y="-1"/>
                    <a:pt x="10800" y="0"/>
                  </a:cubicBezTo>
                  <a:cubicBezTo>
                    <a:pt x="13361" y="0"/>
                    <a:pt x="15839" y="910"/>
                    <a:pt x="17792" y="2569"/>
                  </a:cubicBezTo>
                  <a:cubicBezTo>
                    <a:pt x="15839" y="910"/>
                    <a:pt x="13361" y="-1"/>
                    <a:pt x="10799" y="0"/>
                  </a:cubicBezTo>
                  <a:cubicBezTo>
                    <a:pt x="8238" y="0"/>
                    <a:pt x="5760" y="910"/>
                    <a:pt x="3807" y="2569"/>
                  </a:cubicBezTo>
                  <a:close/>
                </a:path>
              </a:pathLst>
            </a:custGeom>
            <a:solidFill>
              <a:srgbClr val="CCFFFF"/>
            </a:solidFill>
            <a:ln w="3175">
              <a:solidFill>
                <a:schemeClr val="tx1"/>
              </a:solidFill>
              <a:prstDash val="dash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63" name="AutoShape 304"/>
            <p:cNvSpPr>
              <a:spLocks noChangeArrowheads="1"/>
            </p:cNvSpPr>
            <p:nvPr/>
          </p:nvSpPr>
          <p:spPr bwMode="auto">
            <a:xfrm rot="3117078" flipH="1" flipV="1">
              <a:off x="3200" y="2992"/>
              <a:ext cx="1043" cy="5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618 w 21600"/>
                <a:gd name="T13" fmla="*/ 0 h 21600"/>
                <a:gd name="T14" fmla="*/ 16982 w 21600"/>
                <a:gd name="T15" fmla="*/ 4004 h 21600"/>
              </a:gdLst>
              <a:ahLst/>
              <a:cxnLst>
                <a:cxn ang="T8">
                  <a:pos x="T0" y="T1"/>
                </a:cxn>
                <a:cxn ang="T9">
                  <a:pos x="T2" y="T3"/>
                </a:cxn>
                <a:cxn ang="T10">
                  <a:pos x="T4" y="T5"/>
                </a:cxn>
                <a:cxn ang="T11">
                  <a:pos x="T6" y="T7"/>
                </a:cxn>
              </a:cxnLst>
              <a:rect l="T12" t="T13" r="T14" b="T15"/>
              <a:pathLst>
                <a:path w="21600" h="21600">
                  <a:moveTo>
                    <a:pt x="7393" y="3262"/>
                  </a:moveTo>
                  <a:cubicBezTo>
                    <a:pt x="8463" y="2778"/>
                    <a:pt x="9625" y="2527"/>
                    <a:pt x="10800" y="2528"/>
                  </a:cubicBezTo>
                  <a:cubicBezTo>
                    <a:pt x="11974" y="2528"/>
                    <a:pt x="13136" y="2778"/>
                    <a:pt x="14206" y="3262"/>
                  </a:cubicBezTo>
                  <a:lnTo>
                    <a:pt x="15248" y="958"/>
                  </a:lnTo>
                  <a:cubicBezTo>
                    <a:pt x="13850" y="326"/>
                    <a:pt x="12333" y="-1"/>
                    <a:pt x="10799" y="0"/>
                  </a:cubicBezTo>
                  <a:cubicBezTo>
                    <a:pt x="9266" y="0"/>
                    <a:pt x="7749" y="326"/>
                    <a:pt x="6351" y="958"/>
                  </a:cubicBezTo>
                  <a:close/>
                </a:path>
              </a:pathLst>
            </a:custGeom>
            <a:solidFill>
              <a:srgbClr val="CCFFFF"/>
            </a:solidFill>
            <a:ln w="19050">
              <a:solidFill>
                <a:srgbClr val="0080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64" name="Arc 305"/>
            <p:cNvSpPr>
              <a:spLocks/>
            </p:cNvSpPr>
            <p:nvPr/>
          </p:nvSpPr>
          <p:spPr bwMode="auto">
            <a:xfrm rot="-1304219" flipH="1" flipV="1">
              <a:off x="3560" y="3203"/>
              <a:ext cx="273" cy="337"/>
            </a:xfrm>
            <a:custGeom>
              <a:avLst/>
              <a:gdLst>
                <a:gd name="T0" fmla="*/ 0 w 21600"/>
                <a:gd name="T1" fmla="*/ 0 h 16031"/>
                <a:gd name="T2" fmla="*/ 0 w 21600"/>
                <a:gd name="T3" fmla="*/ 0 h 16031"/>
                <a:gd name="T4" fmla="*/ 0 w 21600"/>
                <a:gd name="T5" fmla="*/ 0 h 16031"/>
                <a:gd name="T6" fmla="*/ 0 60000 65536"/>
                <a:gd name="T7" fmla="*/ 0 60000 65536"/>
                <a:gd name="T8" fmla="*/ 0 60000 65536"/>
                <a:gd name="T9" fmla="*/ 0 w 21600"/>
                <a:gd name="T10" fmla="*/ 0 h 16031"/>
                <a:gd name="T11" fmla="*/ 21600 w 21600"/>
                <a:gd name="T12" fmla="*/ 16031 h 16031"/>
              </a:gdLst>
              <a:ahLst/>
              <a:cxnLst>
                <a:cxn ang="T6">
                  <a:pos x="T0" y="T1"/>
                </a:cxn>
                <a:cxn ang="T7">
                  <a:pos x="T2" y="T3"/>
                </a:cxn>
                <a:cxn ang="T8">
                  <a:pos x="T4" y="T5"/>
                </a:cxn>
              </a:cxnLst>
              <a:rect l="T9" t="T10" r="T11" b="T12"/>
              <a:pathLst>
                <a:path w="21600" h="16031" fill="none" extrusionOk="0">
                  <a:moveTo>
                    <a:pt x="14476" y="-1"/>
                  </a:moveTo>
                  <a:cubicBezTo>
                    <a:pt x="19011" y="4095"/>
                    <a:pt x="21600" y="9920"/>
                    <a:pt x="21600" y="16031"/>
                  </a:cubicBezTo>
                </a:path>
                <a:path w="21600" h="16031" stroke="0" extrusionOk="0">
                  <a:moveTo>
                    <a:pt x="14476" y="-1"/>
                  </a:moveTo>
                  <a:cubicBezTo>
                    <a:pt x="19011" y="4095"/>
                    <a:pt x="21600" y="9920"/>
                    <a:pt x="21600" y="16031"/>
                  </a:cubicBezTo>
                  <a:lnTo>
                    <a:pt x="0" y="16031"/>
                  </a:lnTo>
                  <a:close/>
                </a:path>
              </a:pathLst>
            </a:custGeom>
            <a:noFill/>
            <a:ln w="95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155957" name="Text Box 309"/>
          <p:cNvSpPr txBox="1">
            <a:spLocks noChangeArrowheads="1"/>
          </p:cNvSpPr>
          <p:nvPr/>
        </p:nvSpPr>
        <p:spPr bwMode="auto">
          <a:xfrm>
            <a:off x="323850" y="6092825"/>
            <a:ext cx="6227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新魏" pitchFamily="2" charset="-122"/>
              </a:rPr>
              <a:t>南半球河床的左岸受到更厉害的冲刷</a:t>
            </a:r>
          </a:p>
        </p:txBody>
      </p:sp>
      <p:sp>
        <p:nvSpPr>
          <p:cNvPr id="155963" name="Line 315"/>
          <p:cNvSpPr>
            <a:spLocks noChangeShapeType="1"/>
          </p:cNvSpPr>
          <p:nvPr/>
        </p:nvSpPr>
        <p:spPr bwMode="auto">
          <a:xfrm flipV="1">
            <a:off x="2555875" y="1196975"/>
            <a:ext cx="360363" cy="360363"/>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415"/>
          <p:cNvGrpSpPr>
            <a:grpSpLocks/>
          </p:cNvGrpSpPr>
          <p:nvPr/>
        </p:nvGrpSpPr>
        <p:grpSpPr bwMode="auto">
          <a:xfrm>
            <a:off x="4787900" y="4367213"/>
            <a:ext cx="792163" cy="719137"/>
            <a:chOff x="3016" y="3022"/>
            <a:chExt cx="499" cy="453"/>
          </a:xfrm>
        </p:grpSpPr>
        <p:sp>
          <p:nvSpPr>
            <p:cNvPr id="16459" name="Line 321"/>
            <p:cNvSpPr>
              <a:spLocks noChangeShapeType="1"/>
            </p:cNvSpPr>
            <p:nvPr/>
          </p:nvSpPr>
          <p:spPr bwMode="auto">
            <a:xfrm flipH="1" flipV="1">
              <a:off x="3198" y="3113"/>
              <a:ext cx="317" cy="362"/>
            </a:xfrm>
            <a:prstGeom prst="line">
              <a:avLst/>
            </a:prstGeom>
            <a:noFill/>
            <a:ln w="952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400" name="Object 16"/>
            <p:cNvGraphicFramePr>
              <a:graphicFrameLocks noChangeAspect="1"/>
            </p:cNvGraphicFramePr>
            <p:nvPr/>
          </p:nvGraphicFramePr>
          <p:xfrm>
            <a:off x="3016" y="3022"/>
            <a:ext cx="138" cy="241"/>
          </p:xfrm>
          <a:graphic>
            <a:graphicData uri="http://schemas.openxmlformats.org/presentationml/2006/ole">
              <mc:AlternateContent xmlns:mc="http://schemas.openxmlformats.org/markup-compatibility/2006">
                <mc:Choice xmlns:v="urn:schemas-microsoft-com:vml" Requires="v">
                  <p:oleObj spid="_x0000_s17081" name="公式" r:id="rId7" imgW="317160" imgH="330120" progId="Equation.3">
                    <p:embed/>
                  </p:oleObj>
                </mc:Choice>
                <mc:Fallback>
                  <p:oleObj name="公式" r:id="rId7" imgW="317160" imgH="33012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16" y="3022"/>
                          <a:ext cx="138"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374"/>
          <p:cNvGrpSpPr>
            <a:grpSpLocks/>
          </p:cNvGrpSpPr>
          <p:nvPr/>
        </p:nvGrpSpPr>
        <p:grpSpPr bwMode="auto">
          <a:xfrm>
            <a:off x="827088" y="2492375"/>
            <a:ext cx="2592387" cy="3602038"/>
            <a:chOff x="385" y="1433"/>
            <a:chExt cx="1633" cy="2269"/>
          </a:xfrm>
        </p:grpSpPr>
        <p:sp>
          <p:nvSpPr>
            <p:cNvPr id="16453" name="Oval 375"/>
            <p:cNvSpPr>
              <a:spLocks noChangeArrowheads="1"/>
            </p:cNvSpPr>
            <p:nvPr/>
          </p:nvSpPr>
          <p:spPr bwMode="auto">
            <a:xfrm>
              <a:off x="385" y="1706"/>
              <a:ext cx="1633" cy="1573"/>
            </a:xfrm>
            <a:prstGeom prst="ellipse">
              <a:avLst/>
            </a:prstGeom>
            <a:solidFill>
              <a:srgbClr val="AFDC08"/>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6454" name="Group 376"/>
            <p:cNvGrpSpPr>
              <a:grpSpLocks/>
            </p:cNvGrpSpPr>
            <p:nvPr/>
          </p:nvGrpSpPr>
          <p:grpSpPr bwMode="auto">
            <a:xfrm>
              <a:off x="974" y="1434"/>
              <a:ext cx="454" cy="213"/>
              <a:chOff x="1565" y="3884"/>
              <a:chExt cx="454" cy="213"/>
            </a:xfrm>
          </p:grpSpPr>
          <p:sp>
            <p:nvSpPr>
              <p:cNvPr id="16457" name="AutoShape 377"/>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58" name="Freeform 378"/>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6399" name="Object 15"/>
            <p:cNvGraphicFramePr>
              <a:graphicFrameLocks noChangeAspect="1"/>
            </p:cNvGraphicFramePr>
            <p:nvPr/>
          </p:nvGraphicFramePr>
          <p:xfrm>
            <a:off x="1428" y="1479"/>
            <a:ext cx="184" cy="152"/>
          </p:xfrm>
          <a:graphic>
            <a:graphicData uri="http://schemas.openxmlformats.org/presentationml/2006/ole">
              <mc:AlternateContent xmlns:mc="http://schemas.openxmlformats.org/markup-compatibility/2006">
                <mc:Choice xmlns:v="urn:schemas-microsoft-com:vml" Requires="v">
                  <p:oleObj spid="_x0000_s17082" name="公式" r:id="rId9" imgW="291960" imgH="241200" progId="Equation.3">
                    <p:embed/>
                  </p:oleObj>
                </mc:Choice>
                <mc:Fallback>
                  <p:oleObj name="公式" r:id="rId9" imgW="291960" imgH="24120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8" y="1479"/>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55" name="Line 380"/>
            <p:cNvSpPr>
              <a:spLocks noChangeShapeType="1"/>
            </p:cNvSpPr>
            <p:nvPr/>
          </p:nvSpPr>
          <p:spPr bwMode="auto">
            <a:xfrm flipH="1">
              <a:off x="1200" y="1433"/>
              <a:ext cx="1" cy="2269"/>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56" name="AutoShape 381"/>
            <p:cNvSpPr>
              <a:spLocks noChangeArrowheads="1"/>
            </p:cNvSpPr>
            <p:nvPr/>
          </p:nvSpPr>
          <p:spPr bwMode="auto">
            <a:xfrm flipV="1">
              <a:off x="385" y="2069"/>
              <a:ext cx="1633" cy="72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003 h 21600"/>
              </a:gdLst>
              <a:ahLst/>
              <a:cxnLst>
                <a:cxn ang="T8">
                  <a:pos x="T0" y="T1"/>
                </a:cxn>
                <a:cxn ang="T9">
                  <a:pos x="T2" y="T3"/>
                </a:cxn>
                <a:cxn ang="T10">
                  <a:pos x="T4" y="T5"/>
                </a:cxn>
                <a:cxn ang="T11">
                  <a:pos x="T6" y="T7"/>
                </a:cxn>
              </a:cxnLst>
              <a:rect l="T12" t="T13" r="T14" b="T15"/>
              <a:pathLst>
                <a:path w="21600" h="21600">
                  <a:moveTo>
                    <a:pt x="3" y="11085"/>
                  </a:moveTo>
                  <a:cubicBezTo>
                    <a:pt x="1" y="10990"/>
                    <a:pt x="0" y="10895"/>
                    <a:pt x="0" y="10800"/>
                  </a:cubicBezTo>
                  <a:cubicBezTo>
                    <a:pt x="0" y="4835"/>
                    <a:pt x="4835" y="0"/>
                    <a:pt x="10800" y="0"/>
                  </a:cubicBezTo>
                  <a:cubicBezTo>
                    <a:pt x="16764" y="0"/>
                    <a:pt x="21600" y="4835"/>
                    <a:pt x="21600" y="10800"/>
                  </a:cubicBezTo>
                  <a:cubicBezTo>
                    <a:pt x="21600" y="10895"/>
                    <a:pt x="21598" y="10990"/>
                    <a:pt x="21596" y="11085"/>
                  </a:cubicBezTo>
                  <a:cubicBezTo>
                    <a:pt x="21598" y="10990"/>
                    <a:pt x="21600" y="10895"/>
                    <a:pt x="21600" y="10800"/>
                  </a:cubicBezTo>
                  <a:cubicBezTo>
                    <a:pt x="21600" y="4835"/>
                    <a:pt x="16764" y="0"/>
                    <a:pt x="10800" y="0"/>
                  </a:cubicBezTo>
                  <a:cubicBezTo>
                    <a:pt x="4835" y="0"/>
                    <a:pt x="0" y="4835"/>
                    <a:pt x="0" y="10800"/>
                  </a:cubicBezTo>
                  <a:cubicBezTo>
                    <a:pt x="-1" y="10895"/>
                    <a:pt x="1" y="10990"/>
                    <a:pt x="3" y="11085"/>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8" name="Group 382"/>
          <p:cNvGrpSpPr>
            <a:grpSpLocks/>
          </p:cNvGrpSpPr>
          <p:nvPr/>
        </p:nvGrpSpPr>
        <p:grpSpPr bwMode="auto">
          <a:xfrm>
            <a:off x="971550" y="2708275"/>
            <a:ext cx="358775" cy="719138"/>
            <a:chOff x="385" y="1434"/>
            <a:chExt cx="226" cy="453"/>
          </a:xfrm>
        </p:grpSpPr>
        <p:sp>
          <p:nvSpPr>
            <p:cNvPr id="16452" name="Line 383"/>
            <p:cNvSpPr>
              <a:spLocks noChangeShapeType="1"/>
            </p:cNvSpPr>
            <p:nvPr/>
          </p:nvSpPr>
          <p:spPr bwMode="auto">
            <a:xfrm flipV="1">
              <a:off x="611" y="1434"/>
              <a:ext cx="0" cy="453"/>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398" name="Object 14"/>
            <p:cNvGraphicFramePr>
              <a:graphicFrameLocks noChangeAspect="1"/>
            </p:cNvGraphicFramePr>
            <p:nvPr/>
          </p:nvGraphicFramePr>
          <p:xfrm>
            <a:off x="385" y="1434"/>
            <a:ext cx="184" cy="192"/>
          </p:xfrm>
          <a:graphic>
            <a:graphicData uri="http://schemas.openxmlformats.org/presentationml/2006/ole">
              <mc:AlternateContent xmlns:mc="http://schemas.openxmlformats.org/markup-compatibility/2006">
                <mc:Choice xmlns:v="urn:schemas-microsoft-com:vml" Requires="v">
                  <p:oleObj spid="_x0000_s17083" name="公式" r:id="rId10" imgW="291960" imgH="304560" progId="Equation.3">
                    <p:embed/>
                  </p:oleObj>
                </mc:Choice>
                <mc:Fallback>
                  <p:oleObj name="公式" r:id="rId10" imgW="291960" imgH="30456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 y="1434"/>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6033" name="AutoShape 385"/>
          <p:cNvSpPr>
            <a:spLocks noChangeArrowheads="1"/>
          </p:cNvSpPr>
          <p:nvPr/>
        </p:nvSpPr>
        <p:spPr bwMode="auto">
          <a:xfrm rot="18201177" flipH="1">
            <a:off x="968375" y="3286126"/>
            <a:ext cx="1368425" cy="93345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85 w 21600"/>
              <a:gd name="T13" fmla="*/ 0 h 21600"/>
              <a:gd name="T14" fmla="*/ 21115 w 21600"/>
              <a:gd name="T15" fmla="*/ 8429 h 21600"/>
            </a:gdLst>
            <a:ahLst/>
            <a:cxnLst>
              <a:cxn ang="T8">
                <a:pos x="T0" y="T1"/>
              </a:cxn>
              <a:cxn ang="T9">
                <a:pos x="T2" y="T3"/>
              </a:cxn>
              <a:cxn ang="T10">
                <a:pos x="T4" y="T5"/>
              </a:cxn>
              <a:cxn ang="T11">
                <a:pos x="T6" y="T7"/>
              </a:cxn>
            </a:cxnLst>
            <a:rect l="T12" t="T13" r="T14" b="T15"/>
            <a:pathLst>
              <a:path w="21600" h="21600">
                <a:moveTo>
                  <a:pt x="3941" y="6681"/>
                </a:moveTo>
                <a:cubicBezTo>
                  <a:pt x="5387" y="4273"/>
                  <a:pt x="7990" y="2799"/>
                  <a:pt x="10800" y="2800"/>
                </a:cubicBezTo>
                <a:cubicBezTo>
                  <a:pt x="13609" y="2800"/>
                  <a:pt x="16212" y="4273"/>
                  <a:pt x="17658" y="6681"/>
                </a:cubicBezTo>
                <a:lnTo>
                  <a:pt x="20058" y="5239"/>
                </a:lnTo>
                <a:cubicBezTo>
                  <a:pt x="18106" y="1988"/>
                  <a:pt x="14592" y="-1"/>
                  <a:pt x="10799" y="0"/>
                </a:cubicBezTo>
                <a:cubicBezTo>
                  <a:pt x="7007" y="0"/>
                  <a:pt x="3493" y="1988"/>
                  <a:pt x="1541" y="5239"/>
                </a:cubicBezTo>
                <a:close/>
              </a:path>
            </a:pathLst>
          </a:custGeom>
          <a:solidFill>
            <a:srgbClr val="CCFFFF"/>
          </a:solidFill>
          <a:ln w="19050">
            <a:solidFill>
              <a:srgbClr val="0080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56034" name="AutoShape 386"/>
          <p:cNvSpPr>
            <a:spLocks noChangeArrowheads="1"/>
          </p:cNvSpPr>
          <p:nvPr/>
        </p:nvSpPr>
        <p:spPr bwMode="auto">
          <a:xfrm rot="18201177" flipH="1">
            <a:off x="772319" y="3331369"/>
            <a:ext cx="1951038" cy="10541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7 w 21600"/>
              <a:gd name="T13" fmla="*/ 0 h 21600"/>
              <a:gd name="T14" fmla="*/ 21473 w 21600"/>
              <a:gd name="T15" fmla="*/ 9156 h 21600"/>
            </a:gdLst>
            <a:ahLst/>
            <a:cxnLst>
              <a:cxn ang="T8">
                <a:pos x="T0" y="T1"/>
              </a:cxn>
              <a:cxn ang="T9">
                <a:pos x="T2" y="T3"/>
              </a:cxn>
              <a:cxn ang="T10">
                <a:pos x="T4" y="T5"/>
              </a:cxn>
              <a:cxn ang="T11">
                <a:pos x="T6" y="T7"/>
              </a:cxn>
            </a:cxnLst>
            <a:rect l="T12" t="T13" r="T14" b="T15"/>
            <a:pathLst>
              <a:path w="21600" h="21600">
                <a:moveTo>
                  <a:pt x="924" y="6555"/>
                </a:moveTo>
                <a:cubicBezTo>
                  <a:pt x="2620" y="2608"/>
                  <a:pt x="6504" y="50"/>
                  <a:pt x="10800" y="51"/>
                </a:cubicBezTo>
                <a:cubicBezTo>
                  <a:pt x="15095" y="51"/>
                  <a:pt x="18979" y="2608"/>
                  <a:pt x="20675" y="6555"/>
                </a:cubicBezTo>
                <a:lnTo>
                  <a:pt x="20722" y="6535"/>
                </a:lnTo>
                <a:cubicBezTo>
                  <a:pt x="19017" y="2569"/>
                  <a:pt x="15116" y="-1"/>
                  <a:pt x="10799" y="0"/>
                </a:cubicBezTo>
                <a:cubicBezTo>
                  <a:pt x="6483" y="0"/>
                  <a:pt x="2582" y="2569"/>
                  <a:pt x="877" y="6535"/>
                </a:cubicBezTo>
                <a:close/>
              </a:path>
            </a:pathLst>
          </a:custGeom>
          <a:solidFill>
            <a:srgbClr val="CCFFFF"/>
          </a:solidFill>
          <a:ln w="3175">
            <a:solidFill>
              <a:schemeClr val="tx1"/>
            </a:solidFill>
            <a:prstDash val="dash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56035" name="Arc 387"/>
          <p:cNvSpPr>
            <a:spLocks/>
          </p:cNvSpPr>
          <p:nvPr/>
        </p:nvSpPr>
        <p:spPr bwMode="auto">
          <a:xfrm flipH="1">
            <a:off x="1401763" y="3355975"/>
            <a:ext cx="433387" cy="7207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nvGrpSpPr>
          <p:cNvPr id="9" name="Group 389"/>
          <p:cNvGrpSpPr>
            <a:grpSpLocks/>
          </p:cNvGrpSpPr>
          <p:nvPr/>
        </p:nvGrpSpPr>
        <p:grpSpPr bwMode="auto">
          <a:xfrm>
            <a:off x="539750" y="3457575"/>
            <a:ext cx="792163" cy="1050925"/>
            <a:chOff x="158" y="1842"/>
            <a:chExt cx="499" cy="662"/>
          </a:xfrm>
        </p:grpSpPr>
        <p:sp>
          <p:nvSpPr>
            <p:cNvPr id="16451" name="Line 390"/>
            <p:cNvSpPr>
              <a:spLocks noChangeShapeType="1"/>
            </p:cNvSpPr>
            <p:nvPr/>
          </p:nvSpPr>
          <p:spPr bwMode="auto">
            <a:xfrm flipH="1">
              <a:off x="203" y="1842"/>
              <a:ext cx="454" cy="454"/>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397" name="Object 13"/>
            <p:cNvGraphicFramePr>
              <a:graphicFrameLocks noChangeAspect="1"/>
            </p:cNvGraphicFramePr>
            <p:nvPr/>
          </p:nvGraphicFramePr>
          <p:xfrm>
            <a:off x="158" y="2296"/>
            <a:ext cx="200" cy="208"/>
          </p:xfrm>
          <a:graphic>
            <a:graphicData uri="http://schemas.openxmlformats.org/presentationml/2006/ole">
              <mc:AlternateContent xmlns:mc="http://schemas.openxmlformats.org/markup-compatibility/2006">
                <mc:Choice xmlns:v="urn:schemas-microsoft-com:vml" Requires="v">
                  <p:oleObj spid="_x0000_s17084" name="公式" r:id="rId12" imgW="317160" imgH="330120" progId="Equation.3">
                    <p:embed/>
                  </p:oleObj>
                </mc:Choice>
                <mc:Fallback>
                  <p:oleObj name="公式" r:id="rId12" imgW="317160" imgH="330120"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 y="2296"/>
                          <a:ext cx="2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392"/>
          <p:cNvGrpSpPr>
            <a:grpSpLocks/>
          </p:cNvGrpSpPr>
          <p:nvPr/>
        </p:nvGrpSpPr>
        <p:grpSpPr bwMode="auto">
          <a:xfrm>
            <a:off x="827088" y="3249613"/>
            <a:ext cx="774700" cy="573087"/>
            <a:chOff x="385" y="1911"/>
            <a:chExt cx="488" cy="361"/>
          </a:xfrm>
        </p:grpSpPr>
        <p:sp>
          <p:nvSpPr>
            <p:cNvPr id="16448" name="Line 393"/>
            <p:cNvSpPr>
              <a:spLocks noChangeShapeType="1"/>
            </p:cNvSpPr>
            <p:nvPr/>
          </p:nvSpPr>
          <p:spPr bwMode="auto">
            <a:xfrm rot="609256" flipH="1">
              <a:off x="646" y="1911"/>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449" name="Line 394"/>
            <p:cNvSpPr>
              <a:spLocks noChangeShapeType="1"/>
            </p:cNvSpPr>
            <p:nvPr/>
          </p:nvSpPr>
          <p:spPr bwMode="auto">
            <a:xfrm rot="609256" flipH="1">
              <a:off x="385" y="2272"/>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450" name="Line 395"/>
            <p:cNvSpPr>
              <a:spLocks noChangeShapeType="1"/>
            </p:cNvSpPr>
            <p:nvPr/>
          </p:nvSpPr>
          <p:spPr bwMode="auto">
            <a:xfrm rot="609256" flipH="1">
              <a:off x="480" y="2065"/>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16416" name="Oval 396"/>
          <p:cNvSpPr>
            <a:spLocks noChangeArrowheads="1"/>
          </p:cNvSpPr>
          <p:nvPr/>
        </p:nvSpPr>
        <p:spPr bwMode="auto">
          <a:xfrm>
            <a:off x="1619250" y="4652963"/>
            <a:ext cx="287338" cy="338137"/>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1" name="Group 411"/>
          <p:cNvGrpSpPr>
            <a:grpSpLocks/>
          </p:cNvGrpSpPr>
          <p:nvPr/>
        </p:nvGrpSpPr>
        <p:grpSpPr bwMode="auto">
          <a:xfrm>
            <a:off x="5435600" y="4006850"/>
            <a:ext cx="292100" cy="1079500"/>
            <a:chOff x="3470" y="2886"/>
            <a:chExt cx="184" cy="680"/>
          </a:xfrm>
        </p:grpSpPr>
        <p:sp>
          <p:nvSpPr>
            <p:cNvPr id="16447" name="Line 412"/>
            <p:cNvSpPr>
              <a:spLocks noChangeShapeType="1"/>
            </p:cNvSpPr>
            <p:nvPr/>
          </p:nvSpPr>
          <p:spPr bwMode="auto">
            <a:xfrm flipV="1">
              <a:off x="3560" y="3113"/>
              <a:ext cx="0" cy="453"/>
            </a:xfrm>
            <a:prstGeom prst="line">
              <a:avLst/>
            </a:prstGeom>
            <a:noFill/>
            <a:ln w="952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6396" name="Object 12"/>
            <p:cNvGraphicFramePr>
              <a:graphicFrameLocks noChangeAspect="1"/>
            </p:cNvGraphicFramePr>
            <p:nvPr/>
          </p:nvGraphicFramePr>
          <p:xfrm>
            <a:off x="3470" y="2886"/>
            <a:ext cx="184" cy="192"/>
          </p:xfrm>
          <a:graphic>
            <a:graphicData uri="http://schemas.openxmlformats.org/presentationml/2006/ole">
              <mc:AlternateContent xmlns:mc="http://schemas.openxmlformats.org/markup-compatibility/2006">
                <mc:Choice xmlns:v="urn:schemas-microsoft-com:vml" Requires="v">
                  <p:oleObj spid="_x0000_s17085" name="公式" r:id="rId14" imgW="291960" imgH="304560" progId="Equation.3">
                    <p:embed/>
                  </p:oleObj>
                </mc:Choice>
                <mc:Fallback>
                  <p:oleObj name="公式" r:id="rId14" imgW="291960" imgH="304560" progId="Equation.3">
                    <p:embed/>
                    <p:pic>
                      <p:nvPicPr>
                        <p:cNvPr id="0" name="Object 1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70" y="2886"/>
                          <a:ext cx="18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417"/>
          <p:cNvGrpSpPr>
            <a:grpSpLocks/>
          </p:cNvGrpSpPr>
          <p:nvPr/>
        </p:nvGrpSpPr>
        <p:grpSpPr bwMode="auto">
          <a:xfrm>
            <a:off x="5114925" y="4799013"/>
            <a:ext cx="681038" cy="431800"/>
            <a:chOff x="3222" y="3294"/>
            <a:chExt cx="429" cy="272"/>
          </a:xfrm>
        </p:grpSpPr>
        <p:sp>
          <p:nvSpPr>
            <p:cNvPr id="16444" name="Line 418"/>
            <p:cNvSpPr>
              <a:spLocks noChangeShapeType="1"/>
            </p:cNvSpPr>
            <p:nvPr/>
          </p:nvSpPr>
          <p:spPr bwMode="auto">
            <a:xfrm rot="1540035" flipH="1">
              <a:off x="3222" y="3294"/>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445" name="Line 419"/>
            <p:cNvSpPr>
              <a:spLocks noChangeShapeType="1"/>
            </p:cNvSpPr>
            <p:nvPr/>
          </p:nvSpPr>
          <p:spPr bwMode="auto">
            <a:xfrm rot="1540035" flipH="1">
              <a:off x="3333" y="3430"/>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446" name="Line 420"/>
            <p:cNvSpPr>
              <a:spLocks noChangeShapeType="1"/>
            </p:cNvSpPr>
            <p:nvPr/>
          </p:nvSpPr>
          <p:spPr bwMode="auto">
            <a:xfrm rot="1540035" flipH="1">
              <a:off x="3424" y="3566"/>
              <a:ext cx="227" cy="0"/>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16387" name="Object 3"/>
          <p:cNvGraphicFramePr>
            <a:graphicFrameLocks noChangeAspect="1"/>
          </p:cNvGraphicFramePr>
          <p:nvPr/>
        </p:nvGraphicFramePr>
        <p:xfrm>
          <a:off x="4211638" y="260350"/>
          <a:ext cx="2303462" cy="504825"/>
        </p:xfrm>
        <a:graphic>
          <a:graphicData uri="http://schemas.openxmlformats.org/presentationml/2006/ole">
            <mc:AlternateContent xmlns:mc="http://schemas.openxmlformats.org/markup-compatibility/2006">
              <mc:Choice xmlns:v="urn:schemas-microsoft-com:vml" Requires="v">
                <p:oleObj spid="_x0000_s17086" name="公式" r:id="rId16" imgW="2108160" imgH="457200" progId="Equation.3">
                  <p:embed/>
                </p:oleObj>
              </mc:Choice>
              <mc:Fallback>
                <p:oleObj name="公式" r:id="rId16" imgW="2108160" imgH="457200" progId="Equation.3">
                  <p:embed/>
                  <p:pic>
                    <p:nvPicPr>
                      <p:cNvPr id="0" name="Object 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211638" y="260350"/>
                        <a:ext cx="2303462" cy="504825"/>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429"/>
          <p:cNvGrpSpPr>
            <a:grpSpLocks/>
          </p:cNvGrpSpPr>
          <p:nvPr/>
        </p:nvGrpSpPr>
        <p:grpSpPr bwMode="auto">
          <a:xfrm>
            <a:off x="395288" y="2492375"/>
            <a:ext cx="3024187" cy="3602038"/>
            <a:chOff x="249" y="1570"/>
            <a:chExt cx="1905" cy="2269"/>
          </a:xfrm>
        </p:grpSpPr>
        <p:grpSp>
          <p:nvGrpSpPr>
            <p:cNvPr id="16422" name="Group 397"/>
            <p:cNvGrpSpPr>
              <a:grpSpLocks/>
            </p:cNvGrpSpPr>
            <p:nvPr/>
          </p:nvGrpSpPr>
          <p:grpSpPr bwMode="auto">
            <a:xfrm>
              <a:off x="249" y="1570"/>
              <a:ext cx="1905" cy="2269"/>
              <a:chOff x="113" y="1434"/>
              <a:chExt cx="1905" cy="2269"/>
            </a:xfrm>
          </p:grpSpPr>
          <p:sp>
            <p:nvSpPr>
              <p:cNvPr id="16431" name="Oval 398"/>
              <p:cNvSpPr>
                <a:spLocks noChangeArrowheads="1"/>
              </p:cNvSpPr>
              <p:nvPr/>
            </p:nvSpPr>
            <p:spPr bwMode="auto">
              <a:xfrm rot="1223099">
                <a:off x="582" y="1708"/>
                <a:ext cx="1074" cy="1497"/>
              </a:xfrm>
              <a:prstGeom prst="ellipse">
                <a:avLst/>
              </a:prstGeom>
              <a:solidFill>
                <a:srgbClr val="0000FF">
                  <a:alpha val="23137"/>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2" name="Rectangle 399"/>
              <p:cNvSpPr>
                <a:spLocks noChangeArrowheads="1"/>
              </p:cNvSpPr>
              <p:nvPr/>
            </p:nvSpPr>
            <p:spPr bwMode="auto">
              <a:xfrm>
                <a:off x="1202" y="1706"/>
                <a:ext cx="136" cy="1543"/>
              </a:xfrm>
              <a:prstGeom prst="rect">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3" name="Rectangle 400"/>
              <p:cNvSpPr>
                <a:spLocks noChangeArrowheads="1"/>
              </p:cNvSpPr>
              <p:nvPr/>
            </p:nvSpPr>
            <p:spPr bwMode="auto">
              <a:xfrm>
                <a:off x="1338" y="1752"/>
                <a:ext cx="91" cy="1361"/>
              </a:xfrm>
              <a:prstGeom prst="rect">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4" name="Rectangle 401"/>
              <p:cNvSpPr>
                <a:spLocks noChangeArrowheads="1"/>
              </p:cNvSpPr>
              <p:nvPr/>
            </p:nvSpPr>
            <p:spPr bwMode="auto">
              <a:xfrm>
                <a:off x="1429" y="1797"/>
                <a:ext cx="136" cy="1179"/>
              </a:xfrm>
              <a:prstGeom prst="rect">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5" name="Rectangle 402"/>
              <p:cNvSpPr>
                <a:spLocks noChangeArrowheads="1"/>
              </p:cNvSpPr>
              <p:nvPr/>
            </p:nvSpPr>
            <p:spPr bwMode="auto">
              <a:xfrm>
                <a:off x="1565" y="1933"/>
                <a:ext cx="181" cy="1089"/>
              </a:xfrm>
              <a:prstGeom prst="rect">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6" name="AutoShape 403"/>
              <p:cNvSpPr>
                <a:spLocks noChangeArrowheads="1"/>
              </p:cNvSpPr>
              <p:nvPr/>
            </p:nvSpPr>
            <p:spPr bwMode="auto">
              <a:xfrm rot="-9300205">
                <a:off x="564" y="2627"/>
                <a:ext cx="771"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12 w 21600"/>
                  <a:gd name="T13" fmla="*/ 0 h 21600"/>
                  <a:gd name="T14" fmla="*/ 21488 w 21600"/>
                  <a:gd name="T15" fmla="*/ 11325 h 21600"/>
                </a:gdLst>
                <a:ahLst/>
                <a:cxnLst>
                  <a:cxn ang="T8">
                    <a:pos x="T0" y="T1"/>
                  </a:cxn>
                  <a:cxn ang="T9">
                    <a:pos x="T2" y="T3"/>
                  </a:cxn>
                  <a:cxn ang="T10">
                    <a:pos x="T4" y="T5"/>
                  </a:cxn>
                  <a:cxn ang="T11">
                    <a:pos x="T6" y="T7"/>
                  </a:cxn>
                </a:cxnLst>
                <a:rect l="T12" t="T13" r="T14" b="T15"/>
                <a:pathLst>
                  <a:path w="21600" h="21600">
                    <a:moveTo>
                      <a:pt x="7164" y="10320"/>
                    </a:moveTo>
                    <a:cubicBezTo>
                      <a:pt x="7405" y="8496"/>
                      <a:pt x="8960" y="7132"/>
                      <a:pt x="10800" y="7133"/>
                    </a:cubicBezTo>
                    <a:cubicBezTo>
                      <a:pt x="12639" y="7133"/>
                      <a:pt x="14194" y="8496"/>
                      <a:pt x="14435" y="10320"/>
                    </a:cubicBezTo>
                    <a:lnTo>
                      <a:pt x="21507" y="9386"/>
                    </a:lnTo>
                    <a:cubicBezTo>
                      <a:pt x="20797" y="4014"/>
                      <a:pt x="16218" y="-1"/>
                      <a:pt x="10799" y="0"/>
                    </a:cubicBezTo>
                    <a:cubicBezTo>
                      <a:pt x="5381" y="0"/>
                      <a:pt x="802" y="4014"/>
                      <a:pt x="92" y="9386"/>
                    </a:cubicBezTo>
                    <a:close/>
                  </a:path>
                </a:pathLst>
              </a:cu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37" name="AutoShape 404"/>
              <p:cNvSpPr>
                <a:spLocks noChangeArrowheads="1"/>
              </p:cNvSpPr>
              <p:nvPr/>
            </p:nvSpPr>
            <p:spPr bwMode="auto">
              <a:xfrm rot="-9300205">
                <a:off x="521" y="2523"/>
                <a:ext cx="771" cy="5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12 w 21600"/>
                  <a:gd name="T13" fmla="*/ 0 h 21600"/>
                  <a:gd name="T14" fmla="*/ 21488 w 21600"/>
                  <a:gd name="T15" fmla="*/ 11325 h 21600"/>
                </a:gdLst>
                <a:ahLst/>
                <a:cxnLst>
                  <a:cxn ang="T8">
                    <a:pos x="T0" y="T1"/>
                  </a:cxn>
                  <a:cxn ang="T9">
                    <a:pos x="T2" y="T3"/>
                  </a:cxn>
                  <a:cxn ang="T10">
                    <a:pos x="T4" y="T5"/>
                  </a:cxn>
                  <a:cxn ang="T11">
                    <a:pos x="T6" y="T7"/>
                  </a:cxn>
                </a:cxnLst>
                <a:rect l="T12" t="T13" r="T14" b="T15"/>
                <a:pathLst>
                  <a:path w="21600" h="21600">
                    <a:moveTo>
                      <a:pt x="7164" y="10320"/>
                    </a:moveTo>
                    <a:cubicBezTo>
                      <a:pt x="7405" y="8496"/>
                      <a:pt x="8960" y="7132"/>
                      <a:pt x="10800" y="7133"/>
                    </a:cubicBezTo>
                    <a:cubicBezTo>
                      <a:pt x="12639" y="7133"/>
                      <a:pt x="14194" y="8496"/>
                      <a:pt x="14435" y="10320"/>
                    </a:cubicBezTo>
                    <a:lnTo>
                      <a:pt x="21507" y="9386"/>
                    </a:lnTo>
                    <a:cubicBezTo>
                      <a:pt x="20797" y="4014"/>
                      <a:pt x="16218" y="-1"/>
                      <a:pt x="10799" y="0"/>
                    </a:cubicBezTo>
                    <a:cubicBezTo>
                      <a:pt x="5381" y="0"/>
                      <a:pt x="802" y="4014"/>
                      <a:pt x="92" y="9386"/>
                    </a:cubicBezTo>
                    <a:close/>
                  </a:path>
                </a:pathLst>
              </a:cu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38" name="Oval 405"/>
              <p:cNvSpPr>
                <a:spLocks noChangeArrowheads="1"/>
              </p:cNvSpPr>
              <p:nvPr/>
            </p:nvSpPr>
            <p:spPr bwMode="auto">
              <a:xfrm>
                <a:off x="657" y="2750"/>
                <a:ext cx="181" cy="213"/>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9" name="Oval 406"/>
              <p:cNvSpPr>
                <a:spLocks noChangeArrowheads="1"/>
              </p:cNvSpPr>
              <p:nvPr/>
            </p:nvSpPr>
            <p:spPr bwMode="auto">
              <a:xfrm>
                <a:off x="793" y="2795"/>
                <a:ext cx="181" cy="213"/>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40" name="Oval 407"/>
              <p:cNvSpPr>
                <a:spLocks noChangeArrowheads="1"/>
              </p:cNvSpPr>
              <p:nvPr/>
            </p:nvSpPr>
            <p:spPr bwMode="auto">
              <a:xfrm>
                <a:off x="1020" y="2795"/>
                <a:ext cx="181" cy="213"/>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41" name="AutoShape 408"/>
              <p:cNvSpPr>
                <a:spLocks noChangeArrowheads="1"/>
              </p:cNvSpPr>
              <p:nvPr/>
            </p:nvSpPr>
            <p:spPr bwMode="auto">
              <a:xfrm rot="748896" flipV="1">
                <a:off x="113" y="2160"/>
                <a:ext cx="1633" cy="72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31 w 21600"/>
                  <a:gd name="T13" fmla="*/ 0 h 21600"/>
                  <a:gd name="T14" fmla="*/ 17169 w 21600"/>
                  <a:gd name="T15" fmla="*/ 4612 h 21600"/>
                </a:gdLst>
                <a:ahLst/>
                <a:cxnLst>
                  <a:cxn ang="T8">
                    <a:pos x="T0" y="T1"/>
                  </a:cxn>
                  <a:cxn ang="T9">
                    <a:pos x="T2" y="T3"/>
                  </a:cxn>
                  <a:cxn ang="T10">
                    <a:pos x="T4" y="T5"/>
                  </a:cxn>
                  <a:cxn ang="T11">
                    <a:pos x="T6" y="T7"/>
                  </a:cxn>
                </a:cxnLst>
                <a:rect l="T12" t="T13" r="T14" b="T15"/>
                <a:pathLst>
                  <a:path w="21600" h="21600">
                    <a:moveTo>
                      <a:pt x="7513" y="3897"/>
                    </a:moveTo>
                    <a:cubicBezTo>
                      <a:pt x="8539" y="3408"/>
                      <a:pt x="9662" y="3154"/>
                      <a:pt x="10800" y="3155"/>
                    </a:cubicBezTo>
                    <a:cubicBezTo>
                      <a:pt x="11937" y="3155"/>
                      <a:pt x="13060" y="3408"/>
                      <a:pt x="14086" y="3897"/>
                    </a:cubicBezTo>
                    <a:lnTo>
                      <a:pt x="15443" y="1049"/>
                    </a:lnTo>
                    <a:cubicBezTo>
                      <a:pt x="13992" y="358"/>
                      <a:pt x="12406" y="-1"/>
                      <a:pt x="10799" y="0"/>
                    </a:cubicBezTo>
                    <a:cubicBezTo>
                      <a:pt x="9193" y="0"/>
                      <a:pt x="7607" y="358"/>
                      <a:pt x="6156" y="1049"/>
                    </a:cubicBezTo>
                    <a:close/>
                  </a:path>
                </a:pathLst>
              </a:cu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42" name="AutoShape 409"/>
              <p:cNvSpPr>
                <a:spLocks noChangeArrowheads="1"/>
              </p:cNvSpPr>
              <p:nvPr/>
            </p:nvSpPr>
            <p:spPr bwMode="auto">
              <a:xfrm flipV="1">
                <a:off x="385" y="2069"/>
                <a:ext cx="1633" cy="72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003 h 21600"/>
                </a:gdLst>
                <a:ahLst/>
                <a:cxnLst>
                  <a:cxn ang="T8">
                    <a:pos x="T0" y="T1"/>
                  </a:cxn>
                  <a:cxn ang="T9">
                    <a:pos x="T2" y="T3"/>
                  </a:cxn>
                  <a:cxn ang="T10">
                    <a:pos x="T4" y="T5"/>
                  </a:cxn>
                  <a:cxn ang="T11">
                    <a:pos x="T6" y="T7"/>
                  </a:cxn>
                </a:cxnLst>
                <a:rect l="T12" t="T13" r="T14" b="T15"/>
                <a:pathLst>
                  <a:path w="21600" h="21600">
                    <a:moveTo>
                      <a:pt x="3" y="11085"/>
                    </a:moveTo>
                    <a:cubicBezTo>
                      <a:pt x="1" y="10990"/>
                      <a:pt x="0" y="10895"/>
                      <a:pt x="0" y="10800"/>
                    </a:cubicBezTo>
                    <a:cubicBezTo>
                      <a:pt x="0" y="4835"/>
                      <a:pt x="4835" y="0"/>
                      <a:pt x="10800" y="0"/>
                    </a:cubicBezTo>
                    <a:cubicBezTo>
                      <a:pt x="16764" y="0"/>
                      <a:pt x="21600" y="4835"/>
                      <a:pt x="21600" y="10800"/>
                    </a:cubicBezTo>
                    <a:cubicBezTo>
                      <a:pt x="21600" y="10895"/>
                      <a:pt x="21598" y="10990"/>
                      <a:pt x="21596" y="11085"/>
                    </a:cubicBezTo>
                    <a:cubicBezTo>
                      <a:pt x="21598" y="10990"/>
                      <a:pt x="21600" y="10895"/>
                      <a:pt x="21600" y="10800"/>
                    </a:cubicBezTo>
                    <a:cubicBezTo>
                      <a:pt x="21600" y="4835"/>
                      <a:pt x="16764" y="0"/>
                      <a:pt x="10800" y="0"/>
                    </a:cubicBezTo>
                    <a:cubicBezTo>
                      <a:pt x="4835" y="0"/>
                      <a:pt x="0" y="4835"/>
                      <a:pt x="0" y="10800"/>
                    </a:cubicBezTo>
                    <a:cubicBezTo>
                      <a:pt x="-1" y="10895"/>
                      <a:pt x="1" y="10990"/>
                      <a:pt x="3" y="11085"/>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43" name="Line 410"/>
              <p:cNvSpPr>
                <a:spLocks noChangeShapeType="1"/>
              </p:cNvSpPr>
              <p:nvPr/>
            </p:nvSpPr>
            <p:spPr bwMode="auto">
              <a:xfrm flipH="1">
                <a:off x="1202" y="1434"/>
                <a:ext cx="1" cy="2269"/>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6423" name="Group 428"/>
            <p:cNvGrpSpPr>
              <a:grpSpLocks/>
            </p:cNvGrpSpPr>
            <p:nvPr/>
          </p:nvGrpSpPr>
          <p:grpSpPr bwMode="auto">
            <a:xfrm>
              <a:off x="657" y="2387"/>
              <a:ext cx="829" cy="544"/>
              <a:chOff x="657" y="2387"/>
              <a:chExt cx="829" cy="544"/>
            </a:xfrm>
          </p:grpSpPr>
          <p:sp>
            <p:nvSpPr>
              <p:cNvPr id="16424" name="Line 388"/>
              <p:cNvSpPr>
                <a:spLocks noChangeShapeType="1"/>
              </p:cNvSpPr>
              <p:nvPr/>
            </p:nvSpPr>
            <p:spPr bwMode="auto">
              <a:xfrm flipV="1">
                <a:off x="657" y="2614"/>
                <a:ext cx="635"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25" name="AutoShape 422"/>
              <p:cNvSpPr>
                <a:spLocks noChangeArrowheads="1"/>
              </p:cNvSpPr>
              <p:nvPr/>
            </p:nvSpPr>
            <p:spPr bwMode="auto">
              <a:xfrm rot="-10159776">
                <a:off x="657" y="2387"/>
                <a:ext cx="829" cy="5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641 w 21600"/>
                  <a:gd name="T13" fmla="*/ 0 h 21600"/>
                  <a:gd name="T14" fmla="*/ 19959 w 21600"/>
                  <a:gd name="T15" fmla="*/ 8179 h 21600"/>
                </a:gdLst>
                <a:ahLst/>
                <a:cxnLst>
                  <a:cxn ang="T8">
                    <a:pos x="T0" y="T1"/>
                  </a:cxn>
                  <a:cxn ang="T9">
                    <a:pos x="T2" y="T3"/>
                  </a:cxn>
                  <a:cxn ang="T10">
                    <a:pos x="T4" y="T5"/>
                  </a:cxn>
                  <a:cxn ang="T11">
                    <a:pos x="T6" y="T7"/>
                  </a:cxn>
                </a:cxnLst>
                <a:rect l="T12" t="T13" r="T14" b="T15"/>
                <a:pathLst>
                  <a:path w="21600" h="21600">
                    <a:moveTo>
                      <a:pt x="7271" y="7343"/>
                    </a:moveTo>
                    <a:cubicBezTo>
                      <a:pt x="8200" y="6394"/>
                      <a:pt x="9472" y="5859"/>
                      <a:pt x="10800" y="5860"/>
                    </a:cubicBezTo>
                    <a:cubicBezTo>
                      <a:pt x="12127" y="5860"/>
                      <a:pt x="13399" y="6394"/>
                      <a:pt x="14328" y="7343"/>
                    </a:cubicBezTo>
                    <a:lnTo>
                      <a:pt x="18515" y="3242"/>
                    </a:lnTo>
                    <a:cubicBezTo>
                      <a:pt x="16483" y="1168"/>
                      <a:pt x="13702" y="-1"/>
                      <a:pt x="10799" y="0"/>
                    </a:cubicBezTo>
                    <a:cubicBezTo>
                      <a:pt x="7897" y="0"/>
                      <a:pt x="5116" y="1168"/>
                      <a:pt x="3084" y="3242"/>
                    </a:cubicBezTo>
                    <a:close/>
                  </a:path>
                </a:pathLst>
              </a:cu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6426" name="Oval 423"/>
              <p:cNvSpPr>
                <a:spLocks noChangeArrowheads="1"/>
              </p:cNvSpPr>
              <p:nvPr/>
            </p:nvSpPr>
            <p:spPr bwMode="auto">
              <a:xfrm>
                <a:off x="930" y="2704"/>
                <a:ext cx="181" cy="136"/>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27" name="Oval 424"/>
              <p:cNvSpPr>
                <a:spLocks noChangeArrowheads="1"/>
              </p:cNvSpPr>
              <p:nvPr/>
            </p:nvSpPr>
            <p:spPr bwMode="auto">
              <a:xfrm>
                <a:off x="1066" y="2704"/>
                <a:ext cx="181" cy="136"/>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28" name="Oval 425"/>
              <p:cNvSpPr>
                <a:spLocks noChangeArrowheads="1"/>
              </p:cNvSpPr>
              <p:nvPr/>
            </p:nvSpPr>
            <p:spPr bwMode="auto">
              <a:xfrm>
                <a:off x="1156" y="2659"/>
                <a:ext cx="181" cy="136"/>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29" name="Oval 426"/>
              <p:cNvSpPr>
                <a:spLocks noChangeArrowheads="1"/>
              </p:cNvSpPr>
              <p:nvPr/>
            </p:nvSpPr>
            <p:spPr bwMode="auto">
              <a:xfrm>
                <a:off x="1157" y="2750"/>
                <a:ext cx="181" cy="136"/>
              </a:xfrm>
              <a:prstGeom prst="ellipse">
                <a:avLst/>
              </a:prstGeom>
              <a:solidFill>
                <a:srgbClr val="AFDC0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6430" name="Line 427"/>
              <p:cNvSpPr>
                <a:spLocks noChangeShapeType="1"/>
              </p:cNvSpPr>
              <p:nvPr/>
            </p:nvSpPr>
            <p:spPr bwMode="auto">
              <a:xfrm flipH="1">
                <a:off x="748" y="2659"/>
                <a:ext cx="544" cy="136"/>
              </a:xfrm>
              <a:prstGeom prst="line">
                <a:avLst/>
              </a:prstGeom>
              <a:noFill/>
              <a:ln w="76200">
                <a:solidFill>
                  <a:srgbClr val="AFDC08"/>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6420" name="Text Box 431"/>
          <p:cNvSpPr txBox="1">
            <a:spLocks noChangeArrowheads="1"/>
          </p:cNvSpPr>
          <p:nvPr/>
        </p:nvSpPr>
        <p:spPr bwMode="auto">
          <a:xfrm>
            <a:off x="323850" y="0"/>
            <a:ext cx="2700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3°</a:t>
            </a:r>
            <a:r>
              <a:rPr lang="zh-CN" altLang="en-US" sz="2800"/>
              <a:t>河岸的冲刷</a:t>
            </a:r>
          </a:p>
        </p:txBody>
      </p:sp>
      <p:graphicFrame>
        <p:nvGraphicFramePr>
          <p:cNvPr id="16388" name="Object 4"/>
          <p:cNvGraphicFramePr>
            <a:graphicFrameLocks noChangeAspect="1"/>
          </p:cNvGraphicFramePr>
          <p:nvPr/>
        </p:nvGraphicFramePr>
        <p:xfrm>
          <a:off x="3492500" y="3789363"/>
          <a:ext cx="292100" cy="393700"/>
        </p:xfrm>
        <a:graphic>
          <a:graphicData uri="http://schemas.openxmlformats.org/presentationml/2006/ole">
            <mc:AlternateContent xmlns:mc="http://schemas.openxmlformats.org/markup-compatibility/2006">
              <mc:Choice xmlns:v="urn:schemas-microsoft-com:vml" Requires="v">
                <p:oleObj spid="_x0000_s17087" name="公式" r:id="rId18" imgW="291960" imgH="393480" progId="Equation.3">
                  <p:embed/>
                </p:oleObj>
              </mc:Choice>
              <mc:Fallback>
                <p:oleObj name="公式" r:id="rId18" imgW="291960" imgH="393480" progId="Equation.3">
                  <p:embed/>
                  <p:pic>
                    <p:nvPicPr>
                      <p:cNvPr id="0" name="Object 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92500" y="3789363"/>
                        <a:ext cx="29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1" name="Object 5"/>
          <p:cNvGraphicFramePr>
            <a:graphicFrameLocks noChangeAspect="1"/>
          </p:cNvGraphicFramePr>
          <p:nvPr/>
        </p:nvGraphicFramePr>
        <p:xfrm>
          <a:off x="250825" y="3933825"/>
          <a:ext cx="292100" cy="368300"/>
        </p:xfrm>
        <a:graphic>
          <a:graphicData uri="http://schemas.openxmlformats.org/presentationml/2006/ole">
            <mc:AlternateContent xmlns:mc="http://schemas.openxmlformats.org/markup-compatibility/2006">
              <mc:Choice xmlns:v="urn:schemas-microsoft-com:vml" Requires="v">
                <p:oleObj spid="_x0000_s17088" name="公式" r:id="rId20" imgW="291960" imgH="368280" progId="Equation.3">
                  <p:embed/>
                </p:oleObj>
              </mc:Choice>
              <mc:Fallback>
                <p:oleObj name="公式" r:id="rId20" imgW="291960" imgH="368280" progId="Equation.3">
                  <p:embed/>
                  <p:pic>
                    <p:nvPicPr>
                      <p:cNvPr id="0" name="Object 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50825" y="3933825"/>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2" name="Object 6"/>
          <p:cNvGraphicFramePr>
            <a:graphicFrameLocks noChangeAspect="1"/>
          </p:cNvGraphicFramePr>
          <p:nvPr/>
        </p:nvGraphicFramePr>
        <p:xfrm>
          <a:off x="1979613" y="5445125"/>
          <a:ext cx="292100" cy="393700"/>
        </p:xfrm>
        <a:graphic>
          <a:graphicData uri="http://schemas.openxmlformats.org/presentationml/2006/ole">
            <mc:AlternateContent xmlns:mc="http://schemas.openxmlformats.org/markup-compatibility/2006">
              <mc:Choice xmlns:v="urn:schemas-microsoft-com:vml" Requires="v">
                <p:oleObj spid="_x0000_s17089" name="公式" r:id="rId22" imgW="291960" imgH="393480" progId="Equation.3">
                  <p:embed/>
                </p:oleObj>
              </mc:Choice>
              <mc:Fallback>
                <p:oleObj name="公式" r:id="rId22" imgW="291960" imgH="393480" progId="Equation.3">
                  <p:embed/>
                  <p:pic>
                    <p:nvPicPr>
                      <p:cNvPr id="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79613" y="5445125"/>
                        <a:ext cx="29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3" name="Object 7"/>
          <p:cNvGraphicFramePr>
            <a:graphicFrameLocks noChangeAspect="1"/>
          </p:cNvGraphicFramePr>
          <p:nvPr/>
        </p:nvGraphicFramePr>
        <p:xfrm>
          <a:off x="1979613" y="2133600"/>
          <a:ext cx="292100" cy="381000"/>
        </p:xfrm>
        <a:graphic>
          <a:graphicData uri="http://schemas.openxmlformats.org/presentationml/2006/ole">
            <mc:AlternateContent xmlns:mc="http://schemas.openxmlformats.org/markup-compatibility/2006">
              <mc:Choice xmlns:v="urn:schemas-microsoft-com:vml" Requires="v">
                <p:oleObj spid="_x0000_s17090" name="公式" r:id="rId24" imgW="291960" imgH="380880" progId="Equation.3">
                  <p:embed/>
                </p:oleObj>
              </mc:Choice>
              <mc:Fallback>
                <p:oleObj name="公式" r:id="rId24" imgW="291960" imgH="380880" progId="Equation.3">
                  <p:embed/>
                  <p:pic>
                    <p:nvPicPr>
                      <p:cNvPr id="0" name="Object 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979613" y="2133600"/>
                        <a:ext cx="292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4" name="Object 8"/>
          <p:cNvGraphicFramePr>
            <a:graphicFrameLocks noChangeAspect="1"/>
          </p:cNvGraphicFramePr>
          <p:nvPr/>
        </p:nvGraphicFramePr>
        <p:xfrm>
          <a:off x="7740650" y="3860800"/>
          <a:ext cx="292100" cy="393700"/>
        </p:xfrm>
        <a:graphic>
          <a:graphicData uri="http://schemas.openxmlformats.org/presentationml/2006/ole">
            <mc:AlternateContent xmlns:mc="http://schemas.openxmlformats.org/markup-compatibility/2006">
              <mc:Choice xmlns:v="urn:schemas-microsoft-com:vml" Requires="v">
                <p:oleObj spid="_x0000_s17091" name="公式" r:id="rId26" imgW="291960" imgH="393480" progId="Equation.3">
                  <p:embed/>
                </p:oleObj>
              </mc:Choice>
              <mc:Fallback>
                <p:oleObj name="公式" r:id="rId26" imgW="291960" imgH="393480" progId="Equation.3">
                  <p:embed/>
                  <p:pic>
                    <p:nvPicPr>
                      <p:cNvPr id="0" name="Object 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740650" y="3860800"/>
                        <a:ext cx="29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5" name="Object 9"/>
          <p:cNvGraphicFramePr>
            <a:graphicFrameLocks noChangeAspect="1"/>
          </p:cNvGraphicFramePr>
          <p:nvPr/>
        </p:nvGraphicFramePr>
        <p:xfrm>
          <a:off x="4498975" y="4005263"/>
          <a:ext cx="292100" cy="368300"/>
        </p:xfrm>
        <a:graphic>
          <a:graphicData uri="http://schemas.openxmlformats.org/presentationml/2006/ole">
            <mc:AlternateContent xmlns:mc="http://schemas.openxmlformats.org/markup-compatibility/2006">
              <mc:Choice xmlns:v="urn:schemas-microsoft-com:vml" Requires="v">
                <p:oleObj spid="_x0000_s17092" name="公式" r:id="rId27" imgW="291960" imgH="368280" progId="Equation.3">
                  <p:embed/>
                </p:oleObj>
              </mc:Choice>
              <mc:Fallback>
                <p:oleObj name="公式" r:id="rId27" imgW="291960" imgH="368280" progId="Equation.3">
                  <p:embed/>
                  <p:pic>
                    <p:nvPicPr>
                      <p:cNvPr id="0" name="Object 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498975" y="4005263"/>
                        <a:ext cx="292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6" name="Object 10"/>
          <p:cNvGraphicFramePr>
            <a:graphicFrameLocks noChangeAspect="1"/>
          </p:cNvGraphicFramePr>
          <p:nvPr/>
        </p:nvGraphicFramePr>
        <p:xfrm>
          <a:off x="6084888" y="5516563"/>
          <a:ext cx="292100" cy="393700"/>
        </p:xfrm>
        <a:graphic>
          <a:graphicData uri="http://schemas.openxmlformats.org/presentationml/2006/ole">
            <mc:AlternateContent xmlns:mc="http://schemas.openxmlformats.org/markup-compatibility/2006">
              <mc:Choice xmlns:v="urn:schemas-microsoft-com:vml" Requires="v">
                <p:oleObj spid="_x0000_s17093" name="公式" r:id="rId28" imgW="291960" imgH="393480" progId="Equation.3">
                  <p:embed/>
                </p:oleObj>
              </mc:Choice>
              <mc:Fallback>
                <p:oleObj name="公式" r:id="rId28" imgW="291960" imgH="393480" progId="Equation.3">
                  <p:embed/>
                  <p:pic>
                    <p:nvPicPr>
                      <p:cNvPr id="0" name="Object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84888" y="5516563"/>
                        <a:ext cx="292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6087" name="Object 11"/>
          <p:cNvGraphicFramePr>
            <a:graphicFrameLocks noChangeAspect="1"/>
          </p:cNvGraphicFramePr>
          <p:nvPr/>
        </p:nvGraphicFramePr>
        <p:xfrm>
          <a:off x="6084888" y="2205038"/>
          <a:ext cx="292100" cy="381000"/>
        </p:xfrm>
        <a:graphic>
          <a:graphicData uri="http://schemas.openxmlformats.org/presentationml/2006/ole">
            <mc:AlternateContent xmlns:mc="http://schemas.openxmlformats.org/markup-compatibility/2006">
              <mc:Choice xmlns:v="urn:schemas-microsoft-com:vml" Requires="v">
                <p:oleObj spid="_x0000_s17094" name="公式" r:id="rId29" imgW="291960" imgH="380880" progId="Equation.3">
                  <p:embed/>
                </p:oleObj>
              </mc:Choice>
              <mc:Fallback>
                <p:oleObj name="公式" r:id="rId29" imgW="291960" imgH="380880" progId="Equation.3">
                  <p:embed/>
                  <p:pic>
                    <p:nvPicPr>
                      <p:cNvPr id="0" name="Object 11"/>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84888" y="2205038"/>
                        <a:ext cx="292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6094" name="AutoShape 446"/>
          <p:cNvSpPr>
            <a:spLocks noChangeArrowheads="1"/>
          </p:cNvSpPr>
          <p:nvPr/>
        </p:nvSpPr>
        <p:spPr bwMode="auto">
          <a:xfrm rot="10677275">
            <a:off x="5148263" y="3068638"/>
            <a:ext cx="2160587" cy="6270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07 w 21600"/>
              <a:gd name="T13" fmla="*/ 0 h 21600"/>
              <a:gd name="T14" fmla="*/ 21393 w 21600"/>
              <a:gd name="T15" fmla="*/ 12606 h 21600"/>
            </a:gdLst>
            <a:ahLst/>
            <a:cxnLst>
              <a:cxn ang="T8">
                <a:pos x="T0" y="T1"/>
              </a:cxn>
              <a:cxn ang="T9">
                <a:pos x="T2" y="T3"/>
              </a:cxn>
              <a:cxn ang="T10">
                <a:pos x="T4" y="T5"/>
              </a:cxn>
              <a:cxn ang="T11">
                <a:pos x="T6" y="T7"/>
              </a:cxn>
            </a:cxnLst>
            <a:rect l="T12" t="T13" r="T14" b="T15"/>
            <a:pathLst>
              <a:path w="21600" h="21600">
                <a:moveTo>
                  <a:pt x="1561" y="10004"/>
                </a:moveTo>
                <a:cubicBezTo>
                  <a:pt x="1974" y="5208"/>
                  <a:pt x="5987" y="1526"/>
                  <a:pt x="10800" y="1527"/>
                </a:cubicBezTo>
                <a:cubicBezTo>
                  <a:pt x="15612" y="1527"/>
                  <a:pt x="19625" y="5208"/>
                  <a:pt x="20038" y="10004"/>
                </a:cubicBezTo>
                <a:lnTo>
                  <a:pt x="21560" y="9872"/>
                </a:lnTo>
                <a:cubicBezTo>
                  <a:pt x="21078" y="4288"/>
                  <a:pt x="16405" y="-1"/>
                  <a:pt x="10799" y="0"/>
                </a:cubicBezTo>
                <a:cubicBezTo>
                  <a:pt x="5194" y="0"/>
                  <a:pt x="521" y="4288"/>
                  <a:pt x="39" y="9872"/>
                </a:cubicBezTo>
                <a:close/>
              </a:path>
            </a:pathLst>
          </a:custGeom>
          <a:solidFill>
            <a:srgbClr val="99FF99"/>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156081"/>
                                        </p:tgtEl>
                                        <p:attrNameLst>
                                          <p:attrName>style.visibility</p:attrName>
                                        </p:attrNameLst>
                                      </p:cBhvr>
                                      <p:to>
                                        <p:strVal val="visible"/>
                                      </p:to>
                                    </p:set>
                                    <p:animEffect transition="in" filter="blinds(horizontal)">
                                      <p:cBhvr>
                                        <p:cTn id="11" dur="500"/>
                                        <p:tgtEl>
                                          <p:spTgt spid="156081"/>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56082"/>
                                        </p:tgtEl>
                                        <p:attrNameLst>
                                          <p:attrName>style.visibility</p:attrName>
                                        </p:attrNameLst>
                                      </p:cBhvr>
                                      <p:to>
                                        <p:strVal val="visible"/>
                                      </p:to>
                                    </p:set>
                                    <p:animEffect transition="in" filter="blinds(horizontal)">
                                      <p:cBhvr>
                                        <p:cTn id="15" dur="500"/>
                                        <p:tgtEl>
                                          <p:spTgt spid="156082"/>
                                        </p:tgtEl>
                                      </p:cBhvr>
                                    </p:animEffect>
                                  </p:childTnLst>
                                </p:cTn>
                              </p:par>
                            </p:childTnLst>
                          </p:cTn>
                        </p:par>
                        <p:par>
                          <p:cTn id="16" fill="hold" nodeType="afterGroup">
                            <p:stCondLst>
                              <p:cond delay="1500"/>
                            </p:stCondLst>
                            <p:childTnLst>
                              <p:par>
                                <p:cTn id="17" presetID="3" presetClass="entr" presetSubtype="10" fill="hold" nodeType="afterEffect">
                                  <p:stCondLst>
                                    <p:cond delay="0"/>
                                  </p:stCondLst>
                                  <p:childTnLst>
                                    <p:set>
                                      <p:cBhvr>
                                        <p:cTn id="18" dur="1" fill="hold">
                                          <p:stCondLst>
                                            <p:cond delay="0"/>
                                          </p:stCondLst>
                                        </p:cTn>
                                        <p:tgtEl>
                                          <p:spTgt spid="156083"/>
                                        </p:tgtEl>
                                        <p:attrNameLst>
                                          <p:attrName>style.visibility</p:attrName>
                                        </p:attrNameLst>
                                      </p:cBhvr>
                                      <p:to>
                                        <p:strVal val="visible"/>
                                      </p:to>
                                    </p:set>
                                    <p:animEffect transition="in" filter="blinds(horizontal)">
                                      <p:cBhvr>
                                        <p:cTn id="19" dur="500"/>
                                        <p:tgtEl>
                                          <p:spTgt spid="15608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56034"/>
                                        </p:tgtEl>
                                        <p:attrNameLst>
                                          <p:attrName>style.visibility</p:attrName>
                                        </p:attrNameLst>
                                      </p:cBhvr>
                                      <p:to>
                                        <p:strVal val="visible"/>
                                      </p:to>
                                    </p:set>
                                    <p:animEffect transition="in" filter="blinds(horizontal)">
                                      <p:cBhvr>
                                        <p:cTn id="24" dur="500"/>
                                        <p:tgtEl>
                                          <p:spTgt spid="156034"/>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56033"/>
                                        </p:tgtEl>
                                        <p:attrNameLst>
                                          <p:attrName>style.visibility</p:attrName>
                                        </p:attrNameLst>
                                      </p:cBhvr>
                                      <p:to>
                                        <p:strVal val="visible"/>
                                      </p:to>
                                    </p:set>
                                    <p:animEffect transition="in" filter="wipe(down)">
                                      <p:cBhvr>
                                        <p:cTn id="29" dur="500"/>
                                        <p:tgtEl>
                                          <p:spTgt spid="156033"/>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56035"/>
                                        </p:tgtEl>
                                        <p:attrNameLst>
                                          <p:attrName>style.visibility</p:attrName>
                                        </p:attrNameLst>
                                      </p:cBhvr>
                                      <p:to>
                                        <p:strVal val="visible"/>
                                      </p:to>
                                    </p:set>
                                    <p:animEffect transition="in" filter="wipe(down)">
                                      <p:cBhvr>
                                        <p:cTn id="34" dur="500"/>
                                        <p:tgtEl>
                                          <p:spTgt spid="15603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2"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right)">
                                      <p:cBhvr>
                                        <p:cTn id="39" dur="500"/>
                                        <p:tgtEl>
                                          <p:spTgt spid="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3" presetClass="entr" presetSubtype="1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blinds(horizontal)">
                                      <p:cBhvr>
                                        <p:cTn id="49" dur="500"/>
                                        <p:tgtEl>
                                          <p:spTgt spid="13"/>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2"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ipe(right)">
                                      <p:cBhvr>
                                        <p:cTn id="54" dur="3000"/>
                                        <p:tgtEl>
                                          <p:spTgt spid="10"/>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155752"/>
                                        </p:tgtEl>
                                        <p:attrNameLst>
                                          <p:attrName>style.visibility</p:attrName>
                                        </p:attrNameLst>
                                      </p:cBhvr>
                                      <p:to>
                                        <p:strVal val="visible"/>
                                      </p:to>
                                    </p:set>
                                    <p:animEffect transition="in" filter="blinds(horizontal)">
                                      <p:cBhvr>
                                        <p:cTn id="59" dur="500"/>
                                        <p:tgtEl>
                                          <p:spTgt spid="155752"/>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155963"/>
                                        </p:tgtEl>
                                        <p:attrNameLst>
                                          <p:attrName>style.visibility</p:attrName>
                                        </p:attrNameLst>
                                      </p:cBhvr>
                                      <p:to>
                                        <p:strVal val="visible"/>
                                      </p:to>
                                    </p:set>
                                    <p:animEffect transition="in" filter="wipe(down)">
                                      <p:cBhvr>
                                        <p:cTn id="64" dur="500"/>
                                        <p:tgtEl>
                                          <p:spTgt spid="15596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155819"/>
                                        </p:tgtEl>
                                        <p:attrNameLst>
                                          <p:attrName>style.visibility</p:attrName>
                                        </p:attrNameLst>
                                      </p:cBhvr>
                                      <p:to>
                                        <p:strVal val="visible"/>
                                      </p:to>
                                    </p:set>
                                    <p:animEffect transition="in" filter="blinds(horizontal)">
                                      <p:cBhvr>
                                        <p:cTn id="69" dur="500"/>
                                        <p:tgtEl>
                                          <p:spTgt spid="15581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blinds(horizontal)">
                                      <p:cBhvr>
                                        <p:cTn id="74" dur="500"/>
                                        <p:tgtEl>
                                          <p:spTgt spid="2"/>
                                        </p:tgtEl>
                                      </p:cBhvr>
                                    </p:animEffect>
                                  </p:childTnLst>
                                </p:cTn>
                              </p:par>
                            </p:childTnLst>
                          </p:cTn>
                        </p:par>
                        <p:par>
                          <p:cTn id="75" fill="hold" nodeType="afterGroup">
                            <p:stCondLst>
                              <p:cond delay="500"/>
                            </p:stCondLst>
                            <p:childTnLst>
                              <p:par>
                                <p:cTn id="76" presetID="3" presetClass="entr" presetSubtype="10" fill="hold" nodeType="afterEffect">
                                  <p:stCondLst>
                                    <p:cond delay="0"/>
                                  </p:stCondLst>
                                  <p:childTnLst>
                                    <p:set>
                                      <p:cBhvr>
                                        <p:cTn id="77" dur="1" fill="hold">
                                          <p:stCondLst>
                                            <p:cond delay="0"/>
                                          </p:stCondLst>
                                        </p:cTn>
                                        <p:tgtEl>
                                          <p:spTgt spid="156084"/>
                                        </p:tgtEl>
                                        <p:attrNameLst>
                                          <p:attrName>style.visibility</p:attrName>
                                        </p:attrNameLst>
                                      </p:cBhvr>
                                      <p:to>
                                        <p:strVal val="visible"/>
                                      </p:to>
                                    </p:set>
                                    <p:animEffect transition="in" filter="blinds(horizontal)">
                                      <p:cBhvr>
                                        <p:cTn id="78" dur="500"/>
                                        <p:tgtEl>
                                          <p:spTgt spid="156084"/>
                                        </p:tgtEl>
                                      </p:cBhvr>
                                    </p:animEffect>
                                  </p:childTnLst>
                                </p:cTn>
                              </p:par>
                            </p:childTnLst>
                          </p:cTn>
                        </p:par>
                        <p:par>
                          <p:cTn id="79" fill="hold" nodeType="afterGroup">
                            <p:stCondLst>
                              <p:cond delay="1000"/>
                            </p:stCondLst>
                            <p:childTnLst>
                              <p:par>
                                <p:cTn id="80" presetID="3" presetClass="entr" presetSubtype="10" fill="hold" nodeType="afterEffect">
                                  <p:stCondLst>
                                    <p:cond delay="0"/>
                                  </p:stCondLst>
                                  <p:childTnLst>
                                    <p:set>
                                      <p:cBhvr>
                                        <p:cTn id="81" dur="1" fill="hold">
                                          <p:stCondLst>
                                            <p:cond delay="0"/>
                                          </p:stCondLst>
                                        </p:cTn>
                                        <p:tgtEl>
                                          <p:spTgt spid="156085"/>
                                        </p:tgtEl>
                                        <p:attrNameLst>
                                          <p:attrName>style.visibility</p:attrName>
                                        </p:attrNameLst>
                                      </p:cBhvr>
                                      <p:to>
                                        <p:strVal val="visible"/>
                                      </p:to>
                                    </p:set>
                                    <p:animEffect transition="in" filter="blinds(horizontal)">
                                      <p:cBhvr>
                                        <p:cTn id="82" dur="500"/>
                                        <p:tgtEl>
                                          <p:spTgt spid="156085"/>
                                        </p:tgtEl>
                                      </p:cBhvr>
                                    </p:animEffect>
                                  </p:childTnLst>
                                </p:cTn>
                              </p:par>
                            </p:childTnLst>
                          </p:cTn>
                        </p:par>
                        <p:par>
                          <p:cTn id="83" fill="hold" nodeType="afterGroup">
                            <p:stCondLst>
                              <p:cond delay="1500"/>
                            </p:stCondLst>
                            <p:childTnLst>
                              <p:par>
                                <p:cTn id="84" presetID="3" presetClass="entr" presetSubtype="10" fill="hold" nodeType="afterEffect">
                                  <p:stCondLst>
                                    <p:cond delay="0"/>
                                  </p:stCondLst>
                                  <p:childTnLst>
                                    <p:set>
                                      <p:cBhvr>
                                        <p:cTn id="85" dur="1" fill="hold">
                                          <p:stCondLst>
                                            <p:cond delay="0"/>
                                          </p:stCondLst>
                                        </p:cTn>
                                        <p:tgtEl>
                                          <p:spTgt spid="156086"/>
                                        </p:tgtEl>
                                        <p:attrNameLst>
                                          <p:attrName>style.visibility</p:attrName>
                                        </p:attrNameLst>
                                      </p:cBhvr>
                                      <p:to>
                                        <p:strVal val="visible"/>
                                      </p:to>
                                    </p:set>
                                    <p:animEffect transition="in" filter="blinds(horizontal)">
                                      <p:cBhvr>
                                        <p:cTn id="86" dur="500"/>
                                        <p:tgtEl>
                                          <p:spTgt spid="156086"/>
                                        </p:tgtEl>
                                      </p:cBhvr>
                                    </p:animEffect>
                                  </p:childTnLst>
                                </p:cTn>
                              </p:par>
                            </p:childTnLst>
                          </p:cTn>
                        </p:par>
                        <p:par>
                          <p:cTn id="87" fill="hold" nodeType="afterGroup">
                            <p:stCondLst>
                              <p:cond delay="2000"/>
                            </p:stCondLst>
                            <p:childTnLst>
                              <p:par>
                                <p:cTn id="88" presetID="3" presetClass="entr" presetSubtype="10" fill="hold" nodeType="afterEffect">
                                  <p:stCondLst>
                                    <p:cond delay="0"/>
                                  </p:stCondLst>
                                  <p:childTnLst>
                                    <p:set>
                                      <p:cBhvr>
                                        <p:cTn id="89" dur="1" fill="hold">
                                          <p:stCondLst>
                                            <p:cond delay="0"/>
                                          </p:stCondLst>
                                        </p:cTn>
                                        <p:tgtEl>
                                          <p:spTgt spid="156087"/>
                                        </p:tgtEl>
                                        <p:attrNameLst>
                                          <p:attrName>style.visibility</p:attrName>
                                        </p:attrNameLst>
                                      </p:cBhvr>
                                      <p:to>
                                        <p:strVal val="visible"/>
                                      </p:to>
                                    </p:set>
                                    <p:animEffect transition="in" filter="blinds(horizontal)">
                                      <p:cBhvr>
                                        <p:cTn id="90" dur="500"/>
                                        <p:tgtEl>
                                          <p:spTgt spid="156087"/>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4" fill="hold" nodeType="click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wipe(down)">
                                      <p:cBhvr>
                                        <p:cTn id="95" dur="500"/>
                                        <p:tgtEl>
                                          <p:spTgt spid="5"/>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4" fill="hold" nodeType="click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wipe(down)">
                                      <p:cBhvr>
                                        <p:cTn id="100" dur="500"/>
                                        <p:tgtEl>
                                          <p:spTgt spid="11"/>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2" presetClass="entr" presetSubtype="4" fill="hold" nodeType="clickEffect">
                                  <p:stCondLst>
                                    <p:cond delay="0"/>
                                  </p:stCondLst>
                                  <p:childTnLst>
                                    <p:set>
                                      <p:cBhvr>
                                        <p:cTn id="104" dur="1" fill="hold">
                                          <p:stCondLst>
                                            <p:cond delay="0"/>
                                          </p:stCondLst>
                                        </p:cTn>
                                        <p:tgtEl>
                                          <p:spTgt spid="12"/>
                                        </p:tgtEl>
                                        <p:attrNameLst>
                                          <p:attrName>style.visibility</p:attrName>
                                        </p:attrNameLst>
                                      </p:cBhvr>
                                      <p:to>
                                        <p:strVal val="visible"/>
                                      </p:to>
                                    </p:set>
                                    <p:animEffect transition="in" filter="wipe(down)">
                                      <p:cBhvr>
                                        <p:cTn id="105" dur="500"/>
                                        <p:tgtEl>
                                          <p:spTgt spid="12"/>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155957"/>
                                        </p:tgtEl>
                                        <p:attrNameLst>
                                          <p:attrName>style.visibility</p:attrName>
                                        </p:attrNameLst>
                                      </p:cBhvr>
                                      <p:to>
                                        <p:strVal val="visible"/>
                                      </p:to>
                                    </p:set>
                                    <p:animEffect transition="in" filter="blinds(horizontal)">
                                      <p:cBhvr>
                                        <p:cTn id="110" dur="500"/>
                                        <p:tgtEl>
                                          <p:spTgt spid="155957"/>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156094"/>
                                        </p:tgtEl>
                                        <p:attrNameLst>
                                          <p:attrName>style.visibility</p:attrName>
                                        </p:attrNameLst>
                                      </p:cBhvr>
                                      <p:to>
                                        <p:strVal val="visible"/>
                                      </p:to>
                                    </p:set>
                                    <p:animEffect transition="in" filter="wipe(left)">
                                      <p:cBhvr>
                                        <p:cTn id="115" dur="5000"/>
                                        <p:tgtEl>
                                          <p:spTgt spid="156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52" grpId="0" animBg="1"/>
      <p:bldP spid="155819" grpId="0"/>
      <p:bldP spid="155957" grpId="0"/>
      <p:bldP spid="155963" grpId="0" animBg="1"/>
      <p:bldP spid="156033" grpId="0" animBg="1"/>
      <p:bldP spid="156034" grpId="0" animBg="1"/>
      <p:bldP spid="156035" grpId="0" animBg="1"/>
      <p:bldP spid="15609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4"/>
          <p:cNvSpPr>
            <a:spLocks noChangeArrowheads="1"/>
          </p:cNvSpPr>
          <p:nvPr/>
        </p:nvSpPr>
        <p:spPr bwMode="auto">
          <a:xfrm>
            <a:off x="0" y="0"/>
            <a:ext cx="9144000" cy="6884988"/>
          </a:xfrm>
          <a:prstGeom prst="rect">
            <a:avLst/>
          </a:prstGeom>
          <a:solidFill>
            <a:srgbClr val="CCFF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a:solidFill>
                <a:srgbClr val="0000FF"/>
              </a:solidFill>
            </a:endParaRPr>
          </a:p>
        </p:txBody>
      </p:sp>
      <p:sp>
        <p:nvSpPr>
          <p:cNvPr id="45059" name="Rectangle 2"/>
          <p:cNvSpPr>
            <a:spLocks noGrp="1" noChangeArrowheads="1"/>
          </p:cNvSpPr>
          <p:nvPr>
            <p:ph type="ctrTitle"/>
          </p:nvPr>
        </p:nvSpPr>
        <p:spPr>
          <a:xfrm>
            <a:off x="685800" y="333375"/>
            <a:ext cx="7772400" cy="2159000"/>
          </a:xfrm>
        </p:spPr>
        <p:txBody>
          <a:bodyPr/>
          <a:lstStyle/>
          <a:p>
            <a:pPr algn="ctr"/>
            <a:r>
              <a:rPr lang="zh-CN" altLang="en-US" sz="6600" b="1" smtClean="0"/>
              <a:t>第二章  质点动力学   </a:t>
            </a:r>
            <a:r>
              <a:rPr lang="en-US" altLang="zh-CN" sz="6600" b="1" smtClean="0"/>
              <a:t>10</a:t>
            </a:r>
            <a:r>
              <a:rPr lang="zh-CN" altLang="en-US" sz="6600" b="1" smtClean="0"/>
              <a:t>学时</a:t>
            </a:r>
          </a:p>
        </p:txBody>
      </p:sp>
      <p:sp>
        <p:nvSpPr>
          <p:cNvPr id="45060" name="Rectangle 3"/>
          <p:cNvSpPr>
            <a:spLocks noGrp="1" noChangeArrowheads="1"/>
          </p:cNvSpPr>
          <p:nvPr>
            <p:ph type="subTitle" idx="1"/>
          </p:nvPr>
        </p:nvSpPr>
        <p:spPr>
          <a:xfrm>
            <a:off x="1371600" y="3813175"/>
            <a:ext cx="6400800" cy="1487488"/>
          </a:xfrm>
        </p:spPr>
        <p:txBody>
          <a:bodyPr/>
          <a:lstStyle/>
          <a:p>
            <a:r>
              <a:rPr lang="zh-CN" altLang="en-US" b="1" smtClean="0">
                <a:latin typeface="Times New Roman" pitchFamily="18" charset="0"/>
                <a:cs typeface="Times New Roman" pitchFamily="18" charset="0"/>
              </a:rPr>
              <a:t>本章不需要做的题目</a:t>
            </a:r>
            <a:r>
              <a:rPr lang="en-US" altLang="zh-CN" b="1" smtClean="0">
                <a:latin typeface="Times New Roman" pitchFamily="18" charset="0"/>
                <a:cs typeface="Times New Roman" pitchFamily="18" charset="0"/>
              </a:rPr>
              <a:t>-5</a:t>
            </a:r>
            <a:r>
              <a:rPr lang="zh-CN" altLang="en-US" b="1" smtClean="0">
                <a:latin typeface="Times New Roman" pitchFamily="18" charset="0"/>
                <a:cs typeface="Times New Roman" pitchFamily="18" charset="0"/>
              </a:rPr>
              <a:t>个</a:t>
            </a:r>
            <a:endParaRPr lang="en-US" altLang="zh-CN" b="1" smtClean="0">
              <a:latin typeface="Times New Roman" pitchFamily="18" charset="0"/>
              <a:cs typeface="Times New Roman" pitchFamily="18" charset="0"/>
            </a:endParaRPr>
          </a:p>
          <a:p>
            <a:r>
              <a:rPr lang="en-US" altLang="zh-CN" b="1" smtClean="0">
                <a:latin typeface="Times New Roman" pitchFamily="18" charset="0"/>
                <a:cs typeface="Times New Roman" pitchFamily="18" charset="0"/>
              </a:rPr>
              <a:t>2-T2</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 2-T6</a:t>
            </a: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2-T7</a:t>
            </a:r>
            <a:r>
              <a:rPr lang="zh-CN" altLang="en-US" b="1" smtClean="0">
                <a:latin typeface="Times New Roman" pitchFamily="18" charset="0"/>
                <a:cs typeface="Times New Roman" pitchFamily="18" charset="0"/>
              </a:rPr>
              <a:t>、 </a:t>
            </a:r>
            <a:r>
              <a:rPr lang="en-US" altLang="zh-CN" b="1" smtClean="0">
                <a:latin typeface="Times New Roman" pitchFamily="18" charset="0"/>
                <a:cs typeface="Times New Roman" pitchFamily="18" charset="0"/>
              </a:rPr>
              <a:t>2-T8</a:t>
            </a:r>
            <a:r>
              <a:rPr lang="zh-CN" altLang="en-US" b="1" smtClean="0">
                <a:latin typeface="Times New Roman" pitchFamily="18" charset="0"/>
                <a:cs typeface="Times New Roman" pitchFamily="18" charset="0"/>
              </a:rPr>
              <a:t>、</a:t>
            </a:r>
            <a:r>
              <a:rPr lang="en-US" altLang="zh-CN" b="1" smtClean="0">
                <a:latin typeface="Times New Roman" pitchFamily="18" charset="0"/>
                <a:cs typeface="Times New Roman" pitchFamily="18" charset="0"/>
              </a:rPr>
              <a:t>2-T13</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灯片编号占位符 3"/>
          <p:cNvSpPr>
            <a:spLocks noGrp="1"/>
          </p:cNvSpPr>
          <p:nvPr>
            <p:ph type="sldNum" sz="quarter" idx="12"/>
          </p:nvPr>
        </p:nvSpPr>
        <p:spPr/>
        <p:txBody>
          <a:bodyPr/>
          <a:lstStyle/>
          <a:p>
            <a:pPr>
              <a:defRPr/>
            </a:pPr>
            <a:fld id="{EFABCC62-4E4F-400F-BACB-AAA8F167DAB3}" type="slidenum">
              <a:rPr lang="en-US" altLang="zh-CN"/>
              <a:pPr>
                <a:defRPr/>
              </a:pPr>
              <a:t>20</a:t>
            </a:fld>
            <a:endParaRPr lang="en-US" altLang="zh-CN"/>
          </a:p>
        </p:txBody>
      </p:sp>
      <p:sp>
        <p:nvSpPr>
          <p:cNvPr id="17418" name="Text Box 142"/>
          <p:cNvSpPr txBox="1">
            <a:spLocks noChangeArrowheads="1"/>
          </p:cNvSpPr>
          <p:nvPr/>
        </p:nvSpPr>
        <p:spPr bwMode="auto">
          <a:xfrm>
            <a:off x="179388" y="188913"/>
            <a:ext cx="28082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4°</a:t>
            </a:r>
            <a:r>
              <a:rPr lang="zh-CN" altLang="en-US" sz="2800"/>
              <a:t>信风和旋风</a:t>
            </a:r>
          </a:p>
        </p:txBody>
      </p:sp>
      <p:sp>
        <p:nvSpPr>
          <p:cNvPr id="156870" name="Text Box 198"/>
          <p:cNvSpPr txBox="1">
            <a:spLocks noChangeArrowheads="1"/>
          </p:cNvSpPr>
          <p:nvPr/>
        </p:nvSpPr>
        <p:spPr bwMode="auto">
          <a:xfrm>
            <a:off x="0" y="836613"/>
            <a:ext cx="63722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t>在地面大气层上方的信风方向如何自己判断</a:t>
            </a:r>
            <a:r>
              <a:rPr lang="en-US" altLang="zh-CN" sz="2400"/>
              <a:t>.</a:t>
            </a:r>
          </a:p>
        </p:txBody>
      </p:sp>
      <p:sp>
        <p:nvSpPr>
          <p:cNvPr id="156924" name="Line 252"/>
          <p:cNvSpPr>
            <a:spLocks noChangeShapeType="1"/>
          </p:cNvSpPr>
          <p:nvPr/>
        </p:nvSpPr>
        <p:spPr bwMode="auto">
          <a:xfrm flipV="1">
            <a:off x="3994621" y="3139603"/>
            <a:ext cx="1081088" cy="649288"/>
          </a:xfrm>
          <a:prstGeom prst="line">
            <a:avLst/>
          </a:prstGeom>
          <a:noFill/>
          <a:ln w="9525">
            <a:solidFill>
              <a:schemeClr val="tx1"/>
            </a:solidFill>
            <a:prstDash val="dashDot"/>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56925" name="Text Box 253"/>
          <p:cNvSpPr txBox="1">
            <a:spLocks noChangeArrowheads="1"/>
          </p:cNvSpPr>
          <p:nvPr/>
        </p:nvSpPr>
        <p:spPr bwMode="auto">
          <a:xfrm>
            <a:off x="6156176" y="3078480"/>
            <a:ext cx="2266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dirty="0">
                <a:solidFill>
                  <a:srgbClr val="FF3399"/>
                </a:solidFill>
                <a:ea typeface="华文新魏" pitchFamily="2" charset="-122"/>
              </a:rPr>
              <a:t>赤道附近的信风</a:t>
            </a:r>
          </a:p>
        </p:txBody>
      </p:sp>
      <p:grpSp>
        <p:nvGrpSpPr>
          <p:cNvPr id="16" name="Group 379"/>
          <p:cNvGrpSpPr>
            <a:grpSpLocks/>
          </p:cNvGrpSpPr>
          <p:nvPr/>
        </p:nvGrpSpPr>
        <p:grpSpPr bwMode="auto">
          <a:xfrm>
            <a:off x="2627784" y="1628303"/>
            <a:ext cx="3095625" cy="3744913"/>
            <a:chOff x="2925" y="346"/>
            <a:chExt cx="2086" cy="2404"/>
          </a:xfrm>
        </p:grpSpPr>
        <p:grpSp>
          <p:nvGrpSpPr>
            <p:cNvPr id="17481" name="Group 380"/>
            <p:cNvGrpSpPr>
              <a:grpSpLocks/>
            </p:cNvGrpSpPr>
            <p:nvPr/>
          </p:nvGrpSpPr>
          <p:grpSpPr bwMode="auto">
            <a:xfrm>
              <a:off x="2925" y="346"/>
              <a:ext cx="2086" cy="2404"/>
              <a:chOff x="340" y="73"/>
              <a:chExt cx="1497" cy="1769"/>
            </a:xfrm>
          </p:grpSpPr>
          <p:grpSp>
            <p:nvGrpSpPr>
              <p:cNvPr id="17483" name="Group 381"/>
              <p:cNvGrpSpPr>
                <a:grpSpLocks/>
              </p:cNvGrpSpPr>
              <p:nvPr/>
            </p:nvGrpSpPr>
            <p:grpSpPr bwMode="auto">
              <a:xfrm>
                <a:off x="340" y="73"/>
                <a:ext cx="1497" cy="1769"/>
                <a:chOff x="249" y="2404"/>
                <a:chExt cx="1497" cy="1769"/>
              </a:xfrm>
            </p:grpSpPr>
            <p:sp>
              <p:nvSpPr>
                <p:cNvPr id="17496" name="Oval 382"/>
                <p:cNvSpPr>
                  <a:spLocks noChangeArrowheads="1"/>
                </p:cNvSpPr>
                <p:nvPr/>
              </p:nvSpPr>
              <p:spPr bwMode="auto">
                <a:xfrm>
                  <a:off x="340" y="2840"/>
                  <a:ext cx="907" cy="893"/>
                </a:xfrm>
                <a:prstGeom prst="ellipse">
                  <a:avLst/>
                </a:prstGeom>
                <a:gradFill rotWithShape="1">
                  <a:gsLst>
                    <a:gs pos="0">
                      <a:srgbClr val="AFDC08">
                        <a:alpha val="43999"/>
                      </a:srgbClr>
                    </a:gs>
                    <a:gs pos="100000">
                      <a:srgbClr val="B5DF1B">
                        <a:alpha val="43999"/>
                      </a:srgbClr>
                    </a:gs>
                  </a:gsLst>
                  <a:lin ang="5400000" scaled="1"/>
                </a:gra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7497" name="AutoShape 383"/>
                <p:cNvSpPr>
                  <a:spLocks noChangeArrowheads="1"/>
                </p:cNvSpPr>
                <p:nvPr/>
              </p:nvSpPr>
              <p:spPr bwMode="auto">
                <a:xfrm rot="-5400000">
                  <a:off x="695" y="2922"/>
                  <a:ext cx="198" cy="907"/>
                </a:xfrm>
                <a:prstGeom prst="moon">
                  <a:avLst>
                    <a:gd name="adj" fmla="val 0"/>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7498" name="Group 384"/>
                <p:cNvGrpSpPr>
                  <a:grpSpLocks/>
                </p:cNvGrpSpPr>
                <p:nvPr/>
              </p:nvGrpSpPr>
              <p:grpSpPr bwMode="auto">
                <a:xfrm>
                  <a:off x="567" y="3883"/>
                  <a:ext cx="454" cy="213"/>
                  <a:chOff x="1565" y="3884"/>
                  <a:chExt cx="454" cy="213"/>
                </a:xfrm>
              </p:grpSpPr>
              <p:sp>
                <p:nvSpPr>
                  <p:cNvPr id="17503" name="AutoShape 385"/>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tx1"/>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504" name="Freeform 386"/>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tx1"/>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7410" name="Object 2"/>
                <p:cNvGraphicFramePr>
                  <a:graphicFrameLocks noChangeAspect="1"/>
                </p:cNvGraphicFramePr>
                <p:nvPr/>
              </p:nvGraphicFramePr>
              <p:xfrm>
                <a:off x="976" y="3792"/>
                <a:ext cx="184" cy="152"/>
              </p:xfrm>
              <a:graphic>
                <a:graphicData uri="http://schemas.openxmlformats.org/presentationml/2006/ole">
                  <mc:AlternateContent xmlns:mc="http://schemas.openxmlformats.org/markup-compatibility/2006">
                    <mc:Choice xmlns:v="urn:schemas-microsoft-com:vml" Requires="v">
                      <p:oleObj spid="_x0000_s17719" name="公式" r:id="rId3" imgW="291960" imgH="241200" progId="Equation.3">
                        <p:embed/>
                      </p:oleObj>
                    </mc:Choice>
                    <mc:Fallback>
                      <p:oleObj name="公式" r:id="rId3" imgW="291960" imgH="2412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 y="3792"/>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99" name="Line 388"/>
                <p:cNvSpPr>
                  <a:spLocks noChangeShapeType="1"/>
                </p:cNvSpPr>
                <p:nvPr/>
              </p:nvSpPr>
              <p:spPr bwMode="auto">
                <a:xfrm>
                  <a:off x="794" y="2449"/>
                  <a:ext cx="0" cy="1724"/>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7500" name="AutoShape 389"/>
                <p:cNvSpPr>
                  <a:spLocks noChangeArrowheads="1"/>
                </p:cNvSpPr>
                <p:nvPr/>
              </p:nvSpPr>
              <p:spPr bwMode="auto">
                <a:xfrm rot="5400000" flipV="1">
                  <a:off x="695" y="2758"/>
                  <a:ext cx="198" cy="907"/>
                </a:xfrm>
                <a:prstGeom prst="moon">
                  <a:avLst>
                    <a:gd name="adj" fmla="val 0"/>
                  </a:avLst>
                </a:prstGeom>
                <a:solidFill>
                  <a:schemeClr val="accent1"/>
                </a:solidFill>
                <a:ln w="9525">
                  <a:solidFill>
                    <a:schemeClr val="tx1"/>
                  </a:solidFill>
                  <a:prstDash val="dashDot"/>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7501" name="Line 390"/>
                <p:cNvSpPr>
                  <a:spLocks noChangeShapeType="1"/>
                </p:cNvSpPr>
                <p:nvPr/>
              </p:nvSpPr>
              <p:spPr bwMode="auto">
                <a:xfrm>
                  <a:off x="793" y="3266"/>
                  <a:ext cx="953"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411" name="Object 3"/>
                <p:cNvGraphicFramePr>
                  <a:graphicFrameLocks noChangeAspect="1"/>
                </p:cNvGraphicFramePr>
                <p:nvPr/>
              </p:nvGraphicFramePr>
              <p:xfrm>
                <a:off x="294" y="3674"/>
                <a:ext cx="200" cy="208"/>
              </p:xfrm>
              <a:graphic>
                <a:graphicData uri="http://schemas.openxmlformats.org/presentationml/2006/ole">
                  <mc:AlternateContent xmlns:mc="http://schemas.openxmlformats.org/markup-compatibility/2006">
                    <mc:Choice xmlns:v="urn:schemas-microsoft-com:vml" Requires="v">
                      <p:oleObj spid="_x0000_s17720" name="公式" r:id="rId5" imgW="317160" imgH="330120" progId="Equation.3">
                        <p:embed/>
                      </p:oleObj>
                    </mc:Choice>
                    <mc:Fallback>
                      <p:oleObj name="公式" r:id="rId5" imgW="317160" imgH="33012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 y="3674"/>
                              <a:ext cx="2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502" name="Line 392"/>
                <p:cNvSpPr>
                  <a:spLocks noChangeShapeType="1"/>
                </p:cNvSpPr>
                <p:nvPr/>
              </p:nvSpPr>
              <p:spPr bwMode="auto">
                <a:xfrm flipH="1">
                  <a:off x="249" y="3266"/>
                  <a:ext cx="544" cy="499"/>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7412" name="Object 4"/>
                <p:cNvGraphicFramePr>
                  <a:graphicFrameLocks noChangeAspect="1"/>
                </p:cNvGraphicFramePr>
                <p:nvPr/>
              </p:nvGraphicFramePr>
              <p:xfrm>
                <a:off x="1519" y="3311"/>
                <a:ext cx="200" cy="264"/>
              </p:xfrm>
              <a:graphic>
                <a:graphicData uri="http://schemas.openxmlformats.org/presentationml/2006/ole">
                  <mc:AlternateContent xmlns:mc="http://schemas.openxmlformats.org/markup-compatibility/2006">
                    <mc:Choice xmlns:v="urn:schemas-microsoft-com:vml" Requires="v">
                      <p:oleObj spid="_x0000_s17721" name="公式" r:id="rId7" imgW="317160" imgH="419040" progId="Equation.3">
                        <p:embed/>
                      </p:oleObj>
                    </mc:Choice>
                    <mc:Fallback>
                      <p:oleObj name="公式" r:id="rId7" imgW="317160" imgH="419040"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 y="3311"/>
                              <a:ext cx="20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13" name="Object 5"/>
                <p:cNvGraphicFramePr>
                  <a:graphicFrameLocks noChangeAspect="1"/>
                </p:cNvGraphicFramePr>
                <p:nvPr/>
              </p:nvGraphicFramePr>
              <p:xfrm>
                <a:off x="612" y="2404"/>
                <a:ext cx="184" cy="208"/>
              </p:xfrm>
              <a:graphic>
                <a:graphicData uri="http://schemas.openxmlformats.org/presentationml/2006/ole">
                  <mc:AlternateContent xmlns:mc="http://schemas.openxmlformats.org/markup-compatibility/2006">
                    <mc:Choice xmlns:v="urn:schemas-microsoft-com:vml" Requires="v">
                      <p:oleObj spid="_x0000_s17722" name="公式" r:id="rId9" imgW="291960" imgH="330120" progId="Equation.3">
                        <p:embed/>
                      </p:oleObj>
                    </mc:Choice>
                    <mc:Fallback>
                      <p:oleObj name="公式" r:id="rId9" imgW="291960" imgH="330120" progId="Equation.3">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 y="2404"/>
                              <a:ext cx="18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7484" name="Freeform 395"/>
              <p:cNvSpPr>
                <a:spLocks/>
              </p:cNvSpPr>
              <p:nvPr/>
            </p:nvSpPr>
            <p:spPr bwMode="auto">
              <a:xfrm>
                <a:off x="989" y="1026"/>
                <a:ext cx="167" cy="97"/>
              </a:xfrm>
              <a:custGeom>
                <a:avLst/>
                <a:gdLst>
                  <a:gd name="T0" fmla="*/ 167 w 167"/>
                  <a:gd name="T1" fmla="*/ 0 h 97"/>
                  <a:gd name="T2" fmla="*/ 0 w 167"/>
                  <a:gd name="T3" fmla="*/ 97 h 97"/>
                  <a:gd name="T4" fmla="*/ 0 60000 65536"/>
                  <a:gd name="T5" fmla="*/ 0 60000 65536"/>
                  <a:gd name="T6" fmla="*/ 0 w 167"/>
                  <a:gd name="T7" fmla="*/ 0 h 97"/>
                  <a:gd name="T8" fmla="*/ 167 w 167"/>
                  <a:gd name="T9" fmla="*/ 97 h 97"/>
                </a:gdLst>
                <a:ahLst/>
                <a:cxnLst>
                  <a:cxn ang="T4">
                    <a:pos x="T0" y="T1"/>
                  </a:cxn>
                  <a:cxn ang="T5">
                    <a:pos x="T2" y="T3"/>
                  </a:cxn>
                </a:cxnLst>
                <a:rect l="T6" t="T7" r="T8" b="T9"/>
                <a:pathLst>
                  <a:path w="167" h="97">
                    <a:moveTo>
                      <a:pt x="167" y="0"/>
                    </a:moveTo>
                    <a:lnTo>
                      <a:pt x="0" y="9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85" name="Freeform 396"/>
              <p:cNvSpPr>
                <a:spLocks/>
              </p:cNvSpPr>
              <p:nvPr/>
            </p:nvSpPr>
            <p:spPr bwMode="auto">
              <a:xfrm flipV="1">
                <a:off x="657" y="1117"/>
                <a:ext cx="136" cy="117"/>
              </a:xfrm>
              <a:custGeom>
                <a:avLst/>
                <a:gdLst>
                  <a:gd name="T0" fmla="*/ 7 w 243"/>
                  <a:gd name="T1" fmla="*/ 0 h 117"/>
                  <a:gd name="T2" fmla="*/ 0 w 243"/>
                  <a:gd name="T3" fmla="*/ 117 h 117"/>
                  <a:gd name="T4" fmla="*/ 0 60000 65536"/>
                  <a:gd name="T5" fmla="*/ 0 60000 65536"/>
                  <a:gd name="T6" fmla="*/ 0 w 243"/>
                  <a:gd name="T7" fmla="*/ 0 h 117"/>
                  <a:gd name="T8" fmla="*/ 243 w 243"/>
                  <a:gd name="T9" fmla="*/ 117 h 117"/>
                </a:gdLst>
                <a:ahLst/>
                <a:cxnLst>
                  <a:cxn ang="T4">
                    <a:pos x="T0" y="T1"/>
                  </a:cxn>
                  <a:cxn ang="T5">
                    <a:pos x="T2" y="T3"/>
                  </a:cxn>
                </a:cxnLst>
                <a:rect l="T6" t="T7" r="T8" b="T9"/>
                <a:pathLst>
                  <a:path w="243" h="117">
                    <a:moveTo>
                      <a:pt x="243" y="0"/>
                    </a:moveTo>
                    <a:lnTo>
                      <a:pt x="0" y="11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86" name="Freeform 397"/>
              <p:cNvSpPr>
                <a:spLocks/>
              </p:cNvSpPr>
              <p:nvPr/>
            </p:nvSpPr>
            <p:spPr bwMode="auto">
              <a:xfrm rot="1120233">
                <a:off x="839" y="1026"/>
                <a:ext cx="136" cy="117"/>
              </a:xfrm>
              <a:custGeom>
                <a:avLst/>
                <a:gdLst>
                  <a:gd name="T0" fmla="*/ 7 w 243"/>
                  <a:gd name="T1" fmla="*/ 0 h 117"/>
                  <a:gd name="T2" fmla="*/ 0 w 243"/>
                  <a:gd name="T3" fmla="*/ 117 h 117"/>
                  <a:gd name="T4" fmla="*/ 0 60000 65536"/>
                  <a:gd name="T5" fmla="*/ 0 60000 65536"/>
                  <a:gd name="T6" fmla="*/ 0 w 243"/>
                  <a:gd name="T7" fmla="*/ 0 h 117"/>
                  <a:gd name="T8" fmla="*/ 243 w 243"/>
                  <a:gd name="T9" fmla="*/ 117 h 117"/>
                </a:gdLst>
                <a:ahLst/>
                <a:cxnLst>
                  <a:cxn ang="T4">
                    <a:pos x="T0" y="T1"/>
                  </a:cxn>
                  <a:cxn ang="T5">
                    <a:pos x="T2" y="T3"/>
                  </a:cxn>
                </a:cxnLst>
                <a:rect l="T6" t="T7" r="T8" b="T9"/>
                <a:pathLst>
                  <a:path w="243" h="117">
                    <a:moveTo>
                      <a:pt x="243" y="0"/>
                    </a:moveTo>
                    <a:lnTo>
                      <a:pt x="0" y="11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87" name="Freeform 398"/>
              <p:cNvSpPr>
                <a:spLocks/>
              </p:cNvSpPr>
              <p:nvPr/>
            </p:nvSpPr>
            <p:spPr bwMode="auto">
              <a:xfrm rot="20479767" flipV="1">
                <a:off x="839" y="1136"/>
                <a:ext cx="136" cy="117"/>
              </a:xfrm>
              <a:custGeom>
                <a:avLst/>
                <a:gdLst>
                  <a:gd name="T0" fmla="*/ 7 w 243"/>
                  <a:gd name="T1" fmla="*/ 0 h 117"/>
                  <a:gd name="T2" fmla="*/ 0 w 243"/>
                  <a:gd name="T3" fmla="*/ 117 h 117"/>
                  <a:gd name="T4" fmla="*/ 0 60000 65536"/>
                  <a:gd name="T5" fmla="*/ 0 60000 65536"/>
                  <a:gd name="T6" fmla="*/ 0 w 243"/>
                  <a:gd name="T7" fmla="*/ 0 h 117"/>
                  <a:gd name="T8" fmla="*/ 243 w 243"/>
                  <a:gd name="T9" fmla="*/ 117 h 117"/>
                </a:gdLst>
                <a:ahLst/>
                <a:cxnLst>
                  <a:cxn ang="T4">
                    <a:pos x="T0" y="T1"/>
                  </a:cxn>
                  <a:cxn ang="T5">
                    <a:pos x="T2" y="T3"/>
                  </a:cxn>
                </a:cxnLst>
                <a:rect l="T6" t="T7" r="T8" b="T9"/>
                <a:pathLst>
                  <a:path w="243" h="117">
                    <a:moveTo>
                      <a:pt x="243" y="0"/>
                    </a:moveTo>
                    <a:lnTo>
                      <a:pt x="0" y="11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88" name="Freeform 399"/>
              <p:cNvSpPr>
                <a:spLocks/>
              </p:cNvSpPr>
              <p:nvPr/>
            </p:nvSpPr>
            <p:spPr bwMode="auto">
              <a:xfrm>
                <a:off x="1020" y="1157"/>
                <a:ext cx="182" cy="20"/>
              </a:xfrm>
              <a:custGeom>
                <a:avLst/>
                <a:gdLst>
                  <a:gd name="T0" fmla="*/ 182 w 182"/>
                  <a:gd name="T1" fmla="*/ 20 h 20"/>
                  <a:gd name="T2" fmla="*/ 0 w 182"/>
                  <a:gd name="T3" fmla="*/ 0 h 20"/>
                  <a:gd name="T4" fmla="*/ 0 60000 65536"/>
                  <a:gd name="T5" fmla="*/ 0 60000 65536"/>
                  <a:gd name="T6" fmla="*/ 0 w 182"/>
                  <a:gd name="T7" fmla="*/ 0 h 20"/>
                  <a:gd name="T8" fmla="*/ 182 w 182"/>
                  <a:gd name="T9" fmla="*/ 20 h 20"/>
                </a:gdLst>
                <a:ahLst/>
                <a:cxnLst>
                  <a:cxn ang="T4">
                    <a:pos x="T0" y="T1"/>
                  </a:cxn>
                  <a:cxn ang="T5">
                    <a:pos x="T2" y="T3"/>
                  </a:cxn>
                </a:cxnLst>
                <a:rect l="T6" t="T7" r="T8" b="T9"/>
                <a:pathLst>
                  <a:path w="182" h="20">
                    <a:moveTo>
                      <a:pt x="182" y="20"/>
                    </a:moveTo>
                    <a:lnTo>
                      <a:pt x="0" y="0"/>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89" name="Freeform 400"/>
              <p:cNvSpPr>
                <a:spLocks/>
              </p:cNvSpPr>
              <p:nvPr/>
            </p:nvSpPr>
            <p:spPr bwMode="auto">
              <a:xfrm>
                <a:off x="1156" y="981"/>
                <a:ext cx="144" cy="115"/>
              </a:xfrm>
              <a:custGeom>
                <a:avLst/>
                <a:gdLst>
                  <a:gd name="T0" fmla="*/ 144 w 144"/>
                  <a:gd name="T1" fmla="*/ 0 h 115"/>
                  <a:gd name="T2" fmla="*/ 0 w 144"/>
                  <a:gd name="T3" fmla="*/ 115 h 115"/>
                  <a:gd name="T4" fmla="*/ 0 60000 65536"/>
                  <a:gd name="T5" fmla="*/ 0 60000 65536"/>
                  <a:gd name="T6" fmla="*/ 0 w 144"/>
                  <a:gd name="T7" fmla="*/ 0 h 115"/>
                  <a:gd name="T8" fmla="*/ 144 w 144"/>
                  <a:gd name="T9" fmla="*/ 115 h 115"/>
                </a:gdLst>
                <a:ahLst/>
                <a:cxnLst>
                  <a:cxn ang="T4">
                    <a:pos x="T0" y="T1"/>
                  </a:cxn>
                  <a:cxn ang="T5">
                    <a:pos x="T2" y="T3"/>
                  </a:cxn>
                </a:cxnLst>
                <a:rect l="T6" t="T7" r="T8" b="T9"/>
                <a:pathLst>
                  <a:path w="144" h="115">
                    <a:moveTo>
                      <a:pt x="144" y="0"/>
                    </a:moveTo>
                    <a:lnTo>
                      <a:pt x="0" y="115"/>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0" name="Freeform 401"/>
              <p:cNvSpPr>
                <a:spLocks/>
              </p:cNvSpPr>
              <p:nvPr/>
            </p:nvSpPr>
            <p:spPr bwMode="auto">
              <a:xfrm>
                <a:off x="1156" y="1097"/>
                <a:ext cx="213" cy="20"/>
              </a:xfrm>
              <a:custGeom>
                <a:avLst/>
                <a:gdLst>
                  <a:gd name="T0" fmla="*/ 213 w 213"/>
                  <a:gd name="T1" fmla="*/ 0 h 20"/>
                  <a:gd name="T2" fmla="*/ 0 w 213"/>
                  <a:gd name="T3" fmla="*/ 20 h 20"/>
                  <a:gd name="T4" fmla="*/ 0 60000 65536"/>
                  <a:gd name="T5" fmla="*/ 0 60000 65536"/>
                  <a:gd name="T6" fmla="*/ 0 w 213"/>
                  <a:gd name="T7" fmla="*/ 0 h 20"/>
                  <a:gd name="T8" fmla="*/ 213 w 213"/>
                  <a:gd name="T9" fmla="*/ 20 h 20"/>
                </a:gdLst>
                <a:ahLst/>
                <a:cxnLst>
                  <a:cxn ang="T4">
                    <a:pos x="T0" y="T1"/>
                  </a:cxn>
                  <a:cxn ang="T5">
                    <a:pos x="T2" y="T3"/>
                  </a:cxn>
                </a:cxnLst>
                <a:rect l="T6" t="T7" r="T8" b="T9"/>
                <a:pathLst>
                  <a:path w="213" h="20">
                    <a:moveTo>
                      <a:pt x="213" y="0"/>
                    </a:moveTo>
                    <a:lnTo>
                      <a:pt x="0" y="20"/>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1" name="Freeform 402"/>
              <p:cNvSpPr>
                <a:spLocks/>
              </p:cNvSpPr>
              <p:nvPr/>
            </p:nvSpPr>
            <p:spPr bwMode="auto">
              <a:xfrm rot="1120233">
                <a:off x="703" y="1026"/>
                <a:ext cx="136" cy="117"/>
              </a:xfrm>
              <a:custGeom>
                <a:avLst/>
                <a:gdLst>
                  <a:gd name="T0" fmla="*/ 7 w 243"/>
                  <a:gd name="T1" fmla="*/ 0 h 117"/>
                  <a:gd name="T2" fmla="*/ 0 w 243"/>
                  <a:gd name="T3" fmla="*/ 117 h 117"/>
                  <a:gd name="T4" fmla="*/ 0 60000 65536"/>
                  <a:gd name="T5" fmla="*/ 0 60000 65536"/>
                  <a:gd name="T6" fmla="*/ 0 w 243"/>
                  <a:gd name="T7" fmla="*/ 0 h 117"/>
                  <a:gd name="T8" fmla="*/ 243 w 243"/>
                  <a:gd name="T9" fmla="*/ 117 h 117"/>
                </a:gdLst>
                <a:ahLst/>
                <a:cxnLst>
                  <a:cxn ang="T4">
                    <a:pos x="T0" y="T1"/>
                  </a:cxn>
                  <a:cxn ang="T5">
                    <a:pos x="T2" y="T3"/>
                  </a:cxn>
                </a:cxnLst>
                <a:rect l="T6" t="T7" r="T8" b="T9"/>
                <a:pathLst>
                  <a:path w="243" h="117">
                    <a:moveTo>
                      <a:pt x="243" y="0"/>
                    </a:moveTo>
                    <a:lnTo>
                      <a:pt x="0" y="11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2" name="Freeform 403"/>
              <p:cNvSpPr>
                <a:spLocks/>
              </p:cNvSpPr>
              <p:nvPr/>
            </p:nvSpPr>
            <p:spPr bwMode="auto">
              <a:xfrm rot="1120233">
                <a:off x="476" y="981"/>
                <a:ext cx="136" cy="45"/>
              </a:xfrm>
              <a:custGeom>
                <a:avLst/>
                <a:gdLst>
                  <a:gd name="T0" fmla="*/ 7 w 243"/>
                  <a:gd name="T1" fmla="*/ 0 h 117"/>
                  <a:gd name="T2" fmla="*/ 0 w 243"/>
                  <a:gd name="T3" fmla="*/ 0 h 117"/>
                  <a:gd name="T4" fmla="*/ 0 60000 65536"/>
                  <a:gd name="T5" fmla="*/ 0 60000 65536"/>
                  <a:gd name="T6" fmla="*/ 0 w 243"/>
                  <a:gd name="T7" fmla="*/ 0 h 117"/>
                  <a:gd name="T8" fmla="*/ 243 w 243"/>
                  <a:gd name="T9" fmla="*/ 117 h 117"/>
                </a:gdLst>
                <a:ahLst/>
                <a:cxnLst>
                  <a:cxn ang="T4">
                    <a:pos x="T0" y="T1"/>
                  </a:cxn>
                  <a:cxn ang="T5">
                    <a:pos x="T2" y="T3"/>
                  </a:cxn>
                </a:cxnLst>
                <a:rect l="T6" t="T7" r="T8" b="T9"/>
                <a:pathLst>
                  <a:path w="243" h="117">
                    <a:moveTo>
                      <a:pt x="243" y="0"/>
                    </a:moveTo>
                    <a:lnTo>
                      <a:pt x="0" y="117"/>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3" name="Freeform 404"/>
              <p:cNvSpPr>
                <a:spLocks/>
              </p:cNvSpPr>
              <p:nvPr/>
            </p:nvSpPr>
            <p:spPr bwMode="auto">
              <a:xfrm>
                <a:off x="418" y="1048"/>
                <a:ext cx="133" cy="112"/>
              </a:xfrm>
              <a:custGeom>
                <a:avLst/>
                <a:gdLst>
                  <a:gd name="T0" fmla="*/ 133 w 133"/>
                  <a:gd name="T1" fmla="*/ 112 h 112"/>
                  <a:gd name="T2" fmla="*/ 0 w 133"/>
                  <a:gd name="T3" fmla="*/ 0 h 112"/>
                  <a:gd name="T4" fmla="*/ 0 60000 65536"/>
                  <a:gd name="T5" fmla="*/ 0 60000 65536"/>
                  <a:gd name="T6" fmla="*/ 0 w 133"/>
                  <a:gd name="T7" fmla="*/ 0 h 112"/>
                  <a:gd name="T8" fmla="*/ 133 w 133"/>
                  <a:gd name="T9" fmla="*/ 112 h 112"/>
                </a:gdLst>
                <a:ahLst/>
                <a:cxnLst>
                  <a:cxn ang="T4">
                    <a:pos x="T0" y="T1"/>
                  </a:cxn>
                  <a:cxn ang="T5">
                    <a:pos x="T2" y="T3"/>
                  </a:cxn>
                </a:cxnLst>
                <a:rect l="T6" t="T7" r="T8" b="T9"/>
                <a:pathLst>
                  <a:path w="133" h="112">
                    <a:moveTo>
                      <a:pt x="133" y="112"/>
                    </a:moveTo>
                    <a:lnTo>
                      <a:pt x="0" y="0"/>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4" name="Freeform 405"/>
              <p:cNvSpPr>
                <a:spLocks/>
              </p:cNvSpPr>
              <p:nvPr/>
            </p:nvSpPr>
            <p:spPr bwMode="auto">
              <a:xfrm>
                <a:off x="567" y="1043"/>
                <a:ext cx="188" cy="30"/>
              </a:xfrm>
              <a:custGeom>
                <a:avLst/>
                <a:gdLst>
                  <a:gd name="T0" fmla="*/ 188 w 188"/>
                  <a:gd name="T1" fmla="*/ 0 h 30"/>
                  <a:gd name="T2" fmla="*/ 0 w 188"/>
                  <a:gd name="T3" fmla="*/ 30 h 30"/>
                  <a:gd name="T4" fmla="*/ 0 60000 65536"/>
                  <a:gd name="T5" fmla="*/ 0 60000 65536"/>
                  <a:gd name="T6" fmla="*/ 0 w 188"/>
                  <a:gd name="T7" fmla="*/ 0 h 30"/>
                  <a:gd name="T8" fmla="*/ 188 w 188"/>
                  <a:gd name="T9" fmla="*/ 30 h 30"/>
                </a:gdLst>
                <a:ahLst/>
                <a:cxnLst>
                  <a:cxn ang="T4">
                    <a:pos x="T0" y="T1"/>
                  </a:cxn>
                  <a:cxn ang="T5">
                    <a:pos x="T2" y="T3"/>
                  </a:cxn>
                </a:cxnLst>
                <a:rect l="T6" t="T7" r="T8" b="T9"/>
                <a:pathLst>
                  <a:path w="188" h="30">
                    <a:moveTo>
                      <a:pt x="188" y="0"/>
                    </a:moveTo>
                    <a:lnTo>
                      <a:pt x="0" y="30"/>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7495" name="Freeform 406"/>
              <p:cNvSpPr>
                <a:spLocks/>
              </p:cNvSpPr>
              <p:nvPr/>
            </p:nvSpPr>
            <p:spPr bwMode="auto">
              <a:xfrm>
                <a:off x="554" y="1117"/>
                <a:ext cx="133" cy="112"/>
              </a:xfrm>
              <a:custGeom>
                <a:avLst/>
                <a:gdLst>
                  <a:gd name="T0" fmla="*/ 133 w 133"/>
                  <a:gd name="T1" fmla="*/ 112 h 112"/>
                  <a:gd name="T2" fmla="*/ 0 w 133"/>
                  <a:gd name="T3" fmla="*/ 0 h 112"/>
                  <a:gd name="T4" fmla="*/ 0 60000 65536"/>
                  <a:gd name="T5" fmla="*/ 0 60000 65536"/>
                  <a:gd name="T6" fmla="*/ 0 w 133"/>
                  <a:gd name="T7" fmla="*/ 0 h 112"/>
                  <a:gd name="T8" fmla="*/ 133 w 133"/>
                  <a:gd name="T9" fmla="*/ 112 h 112"/>
                </a:gdLst>
                <a:ahLst/>
                <a:cxnLst>
                  <a:cxn ang="T4">
                    <a:pos x="T0" y="T1"/>
                  </a:cxn>
                  <a:cxn ang="T5">
                    <a:pos x="T2" y="T3"/>
                  </a:cxn>
                </a:cxnLst>
                <a:rect l="T6" t="T7" r="T8" b="T9"/>
                <a:pathLst>
                  <a:path w="133" h="112">
                    <a:moveTo>
                      <a:pt x="133" y="112"/>
                    </a:moveTo>
                    <a:lnTo>
                      <a:pt x="0" y="0"/>
                    </a:lnTo>
                  </a:path>
                </a:pathLst>
              </a:custGeom>
              <a:noFill/>
              <a:ln w="28575">
                <a:solidFill>
                  <a:schemeClr val="folHlink"/>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17482" name="Line 407"/>
            <p:cNvSpPr>
              <a:spLocks noChangeShapeType="1"/>
            </p:cNvSpPr>
            <p:nvPr/>
          </p:nvSpPr>
          <p:spPr bwMode="auto">
            <a:xfrm>
              <a:off x="3696" y="409"/>
              <a:ext cx="0" cy="572"/>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6870"/>
                                        </p:tgtEl>
                                        <p:attrNameLst>
                                          <p:attrName>style.visibility</p:attrName>
                                        </p:attrNameLst>
                                      </p:cBhvr>
                                      <p:to>
                                        <p:strVal val="visible"/>
                                      </p:to>
                                    </p:set>
                                    <p:animEffect transition="in" filter="wipe(left)">
                                      <p:cBhvr>
                                        <p:cTn id="7" dur="500"/>
                                        <p:tgtEl>
                                          <p:spTgt spid="1568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56924"/>
                                        </p:tgtEl>
                                        <p:attrNameLst>
                                          <p:attrName>style.visibility</p:attrName>
                                        </p:attrNameLst>
                                      </p:cBhvr>
                                      <p:to>
                                        <p:strVal val="visible"/>
                                      </p:to>
                                    </p:set>
                                    <p:animEffect transition="in" filter="wipe(down)">
                                      <p:cBhvr>
                                        <p:cTn id="17" dur="500"/>
                                        <p:tgtEl>
                                          <p:spTgt spid="1569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6925"/>
                                        </p:tgtEl>
                                        <p:attrNameLst>
                                          <p:attrName>style.visibility</p:attrName>
                                        </p:attrNameLst>
                                      </p:cBhvr>
                                      <p:to>
                                        <p:strVal val="visible"/>
                                      </p:to>
                                    </p:set>
                                    <p:animEffect transition="in" filter="blinds(horizontal)">
                                      <p:cBhvr>
                                        <p:cTn id="22" dur="500"/>
                                        <p:tgtEl>
                                          <p:spTgt spid="156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870" grpId="0"/>
      <p:bldP spid="156924" grpId="0" animBg="1"/>
      <p:bldP spid="15692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Text Box 2"/>
          <p:cNvSpPr txBox="1">
            <a:spLocks noChangeArrowheads="1"/>
          </p:cNvSpPr>
          <p:nvPr/>
        </p:nvSpPr>
        <p:spPr bwMode="black">
          <a:xfrm>
            <a:off x="120650" y="21748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latin typeface="Times New Roman" pitchFamily="18" charset="0"/>
              </a:rPr>
              <a:t>科里奥利力的例子</a:t>
            </a:r>
          </a:p>
        </p:txBody>
      </p:sp>
      <p:pic>
        <p:nvPicPr>
          <p:cNvPr id="5123" name="Picture 3" descr="0">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750050"/>
            <a:ext cx="136525" cy="107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24" name="Object 4"/>
          <p:cNvGraphicFramePr>
            <a:graphicFrameLocks noChangeAspect="1"/>
          </p:cNvGraphicFramePr>
          <p:nvPr/>
        </p:nvGraphicFramePr>
        <p:xfrm>
          <a:off x="6946900" y="76200"/>
          <a:ext cx="2144713" cy="679450"/>
        </p:xfrm>
        <a:graphic>
          <a:graphicData uri="http://schemas.openxmlformats.org/presentationml/2006/ole">
            <mc:AlternateContent xmlns:mc="http://schemas.openxmlformats.org/markup-compatibility/2006">
              <mc:Choice xmlns:v="urn:schemas-microsoft-com:vml" Requires="v">
                <p:oleObj spid="_x0000_s42316" name="公式" r:id="rId6" imgW="965160" imgH="253800" progId="Equation.3">
                  <p:embed/>
                </p:oleObj>
              </mc:Choice>
              <mc:Fallback>
                <p:oleObj name="公式" r:id="rId6" imgW="9651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900" y="76200"/>
                        <a:ext cx="2144713" cy="679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Rectangle 5"/>
          <p:cNvSpPr>
            <a:spLocks noChangeArrowheads="1"/>
          </p:cNvSpPr>
          <p:nvPr/>
        </p:nvSpPr>
        <p:spPr bwMode="auto">
          <a:xfrm>
            <a:off x="504825" y="757238"/>
            <a:ext cx="7872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latin typeface="Times New Roman" pitchFamily="18" charset="0"/>
              </a:rPr>
              <a:t>3.  </a:t>
            </a:r>
            <a:r>
              <a:rPr kumimoji="1" lang="zh-CN" altLang="en-US" sz="2800" b="1">
                <a:latin typeface="Times New Roman" pitchFamily="18" charset="0"/>
              </a:rPr>
              <a:t>北半球的强热带风暴 </a:t>
            </a:r>
          </a:p>
        </p:txBody>
      </p:sp>
      <p:sp>
        <p:nvSpPr>
          <p:cNvPr id="5126" name="Line 6"/>
          <p:cNvSpPr>
            <a:spLocks noChangeShapeType="1"/>
          </p:cNvSpPr>
          <p:nvPr/>
        </p:nvSpPr>
        <p:spPr bwMode="auto">
          <a:xfrm flipH="1" flipV="1">
            <a:off x="1982788" y="2271713"/>
            <a:ext cx="404812" cy="209550"/>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5127" name="Line 7"/>
          <p:cNvSpPr>
            <a:spLocks noChangeShapeType="1"/>
          </p:cNvSpPr>
          <p:nvPr/>
        </p:nvSpPr>
        <p:spPr bwMode="auto">
          <a:xfrm flipH="1">
            <a:off x="2065338" y="2138363"/>
            <a:ext cx="527050" cy="846137"/>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28" name="Line 8"/>
          <p:cNvSpPr>
            <a:spLocks noChangeShapeType="1"/>
          </p:cNvSpPr>
          <p:nvPr/>
        </p:nvSpPr>
        <p:spPr bwMode="auto">
          <a:xfrm flipH="1" flipV="1">
            <a:off x="2281238" y="3549650"/>
            <a:ext cx="931862" cy="455613"/>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29" name="Line 9"/>
          <p:cNvSpPr>
            <a:spLocks noChangeShapeType="1"/>
          </p:cNvSpPr>
          <p:nvPr/>
        </p:nvSpPr>
        <p:spPr bwMode="auto">
          <a:xfrm flipV="1">
            <a:off x="2809875" y="3033713"/>
            <a:ext cx="228600" cy="762000"/>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0" name="Line 10"/>
          <p:cNvSpPr>
            <a:spLocks noChangeShapeType="1"/>
          </p:cNvSpPr>
          <p:nvPr/>
        </p:nvSpPr>
        <p:spPr bwMode="auto">
          <a:xfrm>
            <a:off x="1350963" y="4340225"/>
            <a:ext cx="492125" cy="228600"/>
          </a:xfrm>
          <a:prstGeom prst="line">
            <a:avLst/>
          </a:prstGeom>
          <a:noFill/>
          <a:ln w="2857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1" name="Line 11"/>
          <p:cNvSpPr>
            <a:spLocks noChangeShapeType="1"/>
          </p:cNvSpPr>
          <p:nvPr/>
        </p:nvSpPr>
        <p:spPr bwMode="auto">
          <a:xfrm flipV="1">
            <a:off x="1150938" y="3833813"/>
            <a:ext cx="427037" cy="933450"/>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2" name="Line 12"/>
          <p:cNvSpPr>
            <a:spLocks noChangeShapeType="1"/>
          </p:cNvSpPr>
          <p:nvPr/>
        </p:nvSpPr>
        <p:spPr bwMode="auto">
          <a:xfrm>
            <a:off x="428625" y="2938463"/>
            <a:ext cx="946150" cy="323850"/>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3" name="Freeform 13"/>
          <p:cNvSpPr>
            <a:spLocks/>
          </p:cNvSpPr>
          <p:nvPr/>
        </p:nvSpPr>
        <p:spPr bwMode="auto">
          <a:xfrm rot="-200308">
            <a:off x="554038" y="4202113"/>
            <a:ext cx="1582737" cy="762000"/>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4" name="Oval 14"/>
          <p:cNvSpPr>
            <a:spLocks noChangeArrowheads="1"/>
          </p:cNvSpPr>
          <p:nvPr/>
        </p:nvSpPr>
        <p:spPr bwMode="auto">
          <a:xfrm>
            <a:off x="1050925" y="2652713"/>
            <a:ext cx="1530350" cy="1485900"/>
          </a:xfrm>
          <a:prstGeom prst="ellipse">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35" name="Freeform 15"/>
          <p:cNvSpPr>
            <a:spLocks/>
          </p:cNvSpPr>
          <p:nvPr/>
        </p:nvSpPr>
        <p:spPr bwMode="auto">
          <a:xfrm rot="15184350">
            <a:off x="2272507" y="3593306"/>
            <a:ext cx="1714500" cy="703263"/>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6" name="Freeform 16"/>
          <p:cNvSpPr>
            <a:spLocks/>
          </p:cNvSpPr>
          <p:nvPr/>
        </p:nvSpPr>
        <p:spPr bwMode="auto">
          <a:xfrm rot="10672914">
            <a:off x="1784350" y="1592263"/>
            <a:ext cx="1289050" cy="1038225"/>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7" name="Freeform 17"/>
          <p:cNvSpPr>
            <a:spLocks/>
          </p:cNvSpPr>
          <p:nvPr/>
        </p:nvSpPr>
        <p:spPr bwMode="auto">
          <a:xfrm rot="4997410">
            <a:off x="-224631" y="2602707"/>
            <a:ext cx="1714500" cy="703262"/>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138" name="Line 18"/>
          <p:cNvSpPr>
            <a:spLocks noChangeShapeType="1"/>
          </p:cNvSpPr>
          <p:nvPr/>
        </p:nvSpPr>
        <p:spPr bwMode="auto">
          <a:xfrm flipV="1">
            <a:off x="714375" y="3071813"/>
            <a:ext cx="177800" cy="590550"/>
          </a:xfrm>
          <a:prstGeom prst="line">
            <a:avLst/>
          </a:prstGeom>
          <a:noFill/>
          <a:ln w="38100">
            <a:solidFill>
              <a:schemeClr val="accent2"/>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139" name="Object 19"/>
          <p:cNvGraphicFramePr>
            <a:graphicFrameLocks noChangeAspect="1"/>
          </p:cNvGraphicFramePr>
          <p:nvPr/>
        </p:nvGraphicFramePr>
        <p:xfrm>
          <a:off x="1828800" y="1249363"/>
          <a:ext cx="423863" cy="542925"/>
        </p:xfrm>
        <a:graphic>
          <a:graphicData uri="http://schemas.openxmlformats.org/presentationml/2006/ole">
            <mc:AlternateContent xmlns:mc="http://schemas.openxmlformats.org/markup-compatibility/2006">
              <mc:Choice xmlns:v="urn:schemas-microsoft-com:vml" Requires="v">
                <p:oleObj spid="_x0000_s42317" name="公式" r:id="rId8" imgW="190440" imgH="203040" progId="Equation.3">
                  <p:embed/>
                </p:oleObj>
              </mc:Choice>
              <mc:Fallback>
                <p:oleObj name="公式" r:id="rId8" imgW="1904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1249363"/>
                        <a:ext cx="4238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5140" name="Line 20"/>
          <p:cNvSpPr>
            <a:spLocks noChangeShapeType="1"/>
          </p:cNvSpPr>
          <p:nvPr/>
        </p:nvSpPr>
        <p:spPr bwMode="auto">
          <a:xfrm flipV="1">
            <a:off x="1795463" y="1355725"/>
            <a:ext cx="0" cy="18684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5141" name="Object 21"/>
          <p:cNvGraphicFramePr>
            <a:graphicFrameLocks noChangeAspect="1"/>
          </p:cNvGraphicFramePr>
          <p:nvPr/>
        </p:nvGraphicFramePr>
        <p:xfrm>
          <a:off x="1938338" y="1657350"/>
          <a:ext cx="465137" cy="628650"/>
        </p:xfrm>
        <a:graphic>
          <a:graphicData uri="http://schemas.openxmlformats.org/presentationml/2006/ole">
            <mc:AlternateContent xmlns:mc="http://schemas.openxmlformats.org/markup-compatibility/2006">
              <mc:Choice xmlns:v="urn:schemas-microsoft-com:vml" Requires="v">
                <p:oleObj spid="_x0000_s42318" name="公式" r:id="rId10" imgW="203040" imgH="253800" progId="Equation.3">
                  <p:embed/>
                </p:oleObj>
              </mc:Choice>
              <mc:Fallback>
                <p:oleObj name="公式" r:id="rId10" imgW="20304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8338" y="1657350"/>
                        <a:ext cx="465137"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5142" name="Object 22"/>
          <p:cNvGraphicFramePr>
            <a:graphicFrameLocks noChangeAspect="1"/>
          </p:cNvGraphicFramePr>
          <p:nvPr/>
        </p:nvGraphicFramePr>
        <p:xfrm>
          <a:off x="2452688" y="1657350"/>
          <a:ext cx="376237" cy="476250"/>
        </p:xfrm>
        <a:graphic>
          <a:graphicData uri="http://schemas.openxmlformats.org/presentationml/2006/ole">
            <mc:AlternateContent xmlns:mc="http://schemas.openxmlformats.org/markup-compatibility/2006">
              <mc:Choice xmlns:v="urn:schemas-microsoft-com:vml" Requires="v">
                <p:oleObj spid="_x0000_s42319" name="公式" r:id="rId12" imgW="152280" imgH="177480" progId="Equation.3">
                  <p:embed/>
                </p:oleObj>
              </mc:Choice>
              <mc:Fallback>
                <p:oleObj name="公式"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2688" y="1657350"/>
                        <a:ext cx="3762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5143" name="Object 23"/>
          <p:cNvGraphicFramePr>
            <a:graphicFrameLocks noChangeAspect="1"/>
          </p:cNvGraphicFramePr>
          <p:nvPr/>
        </p:nvGraphicFramePr>
        <p:xfrm>
          <a:off x="3289300" y="3741738"/>
          <a:ext cx="377825" cy="476250"/>
        </p:xfrm>
        <a:graphic>
          <a:graphicData uri="http://schemas.openxmlformats.org/presentationml/2006/ole">
            <mc:AlternateContent xmlns:mc="http://schemas.openxmlformats.org/markup-compatibility/2006">
              <mc:Choice xmlns:v="urn:schemas-microsoft-com:vml" Requires="v">
                <p:oleObj spid="_x0000_s42320" name="公式" r:id="rId14" imgW="152280" imgH="177480" progId="Equation.3">
                  <p:embed/>
                </p:oleObj>
              </mc:Choice>
              <mc:Fallback>
                <p:oleObj name="公式" r:id="rId14" imgW="15228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89300" y="3741738"/>
                        <a:ext cx="377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5144" name="Object 24"/>
          <p:cNvGraphicFramePr>
            <a:graphicFrameLocks noChangeAspect="1"/>
          </p:cNvGraphicFramePr>
          <p:nvPr/>
        </p:nvGraphicFramePr>
        <p:xfrm>
          <a:off x="974725" y="4759325"/>
          <a:ext cx="376238" cy="476250"/>
        </p:xfrm>
        <a:graphic>
          <a:graphicData uri="http://schemas.openxmlformats.org/presentationml/2006/ole">
            <mc:AlternateContent xmlns:mc="http://schemas.openxmlformats.org/markup-compatibility/2006">
              <mc:Choice xmlns:v="urn:schemas-microsoft-com:vml" Requires="v">
                <p:oleObj spid="_x0000_s42321" name="公式" r:id="rId16" imgW="152280" imgH="177480" progId="Equation.3">
                  <p:embed/>
                </p:oleObj>
              </mc:Choice>
              <mc:Fallback>
                <p:oleObj name="公式" r:id="rId16" imgW="152280" imgH="177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4725" y="4759325"/>
                        <a:ext cx="3762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5145" name="Object 25"/>
          <p:cNvGraphicFramePr>
            <a:graphicFrameLocks noChangeAspect="1"/>
          </p:cNvGraphicFramePr>
          <p:nvPr/>
        </p:nvGraphicFramePr>
        <p:xfrm>
          <a:off x="0" y="2552700"/>
          <a:ext cx="377825" cy="476250"/>
        </p:xfrm>
        <a:graphic>
          <a:graphicData uri="http://schemas.openxmlformats.org/presentationml/2006/ole">
            <mc:AlternateContent xmlns:mc="http://schemas.openxmlformats.org/markup-compatibility/2006">
              <mc:Choice xmlns:v="urn:schemas-microsoft-com:vml" Requires="v">
                <p:oleObj spid="_x0000_s42322" name="公式" r:id="rId18" imgW="152280" imgH="177480" progId="Equation.3">
                  <p:embed/>
                </p:oleObj>
              </mc:Choice>
              <mc:Fallback>
                <p:oleObj name="公式" r:id="rId18" imgW="152280" imgH="177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552700"/>
                        <a:ext cx="377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5146" name="Object 26"/>
          <p:cNvGraphicFramePr>
            <a:graphicFrameLocks noChangeAspect="1"/>
          </p:cNvGraphicFramePr>
          <p:nvPr/>
        </p:nvGraphicFramePr>
        <p:xfrm>
          <a:off x="3057525" y="2770188"/>
          <a:ext cx="465138" cy="628650"/>
        </p:xfrm>
        <a:graphic>
          <a:graphicData uri="http://schemas.openxmlformats.org/presentationml/2006/ole">
            <mc:AlternateContent xmlns:mc="http://schemas.openxmlformats.org/markup-compatibility/2006">
              <mc:Choice xmlns:v="urn:schemas-microsoft-com:vml" Requires="v">
                <p:oleObj spid="_x0000_s42323" name="公式" r:id="rId20" imgW="203040" imgH="253800" progId="Equation.3">
                  <p:embed/>
                </p:oleObj>
              </mc:Choice>
              <mc:Fallback>
                <p:oleObj name="公式" r:id="rId20" imgW="203040" imgH="2538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57525" y="2770188"/>
                        <a:ext cx="465138"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5147" name="Object 27"/>
          <p:cNvGraphicFramePr>
            <a:graphicFrameLocks noChangeAspect="1"/>
          </p:cNvGraphicFramePr>
          <p:nvPr/>
        </p:nvGraphicFramePr>
        <p:xfrm>
          <a:off x="1736725" y="4381500"/>
          <a:ext cx="465138" cy="628650"/>
        </p:xfrm>
        <a:graphic>
          <a:graphicData uri="http://schemas.openxmlformats.org/presentationml/2006/ole">
            <mc:AlternateContent xmlns:mc="http://schemas.openxmlformats.org/markup-compatibility/2006">
              <mc:Choice xmlns:v="urn:schemas-microsoft-com:vml" Requires="v">
                <p:oleObj spid="_x0000_s42324" name="公式" r:id="rId22" imgW="203040" imgH="253800" progId="Equation.3">
                  <p:embed/>
                </p:oleObj>
              </mc:Choice>
              <mc:Fallback>
                <p:oleObj name="公式" r:id="rId22" imgW="203040" imgH="2538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36725" y="4381500"/>
                        <a:ext cx="465138"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5148" name="Object 28"/>
          <p:cNvGraphicFramePr>
            <a:graphicFrameLocks noChangeAspect="1"/>
          </p:cNvGraphicFramePr>
          <p:nvPr/>
        </p:nvGraphicFramePr>
        <p:xfrm>
          <a:off x="160338" y="3267075"/>
          <a:ext cx="463550" cy="628650"/>
        </p:xfrm>
        <a:graphic>
          <a:graphicData uri="http://schemas.openxmlformats.org/presentationml/2006/ole">
            <mc:AlternateContent xmlns:mc="http://schemas.openxmlformats.org/markup-compatibility/2006">
              <mc:Choice xmlns:v="urn:schemas-microsoft-com:vml" Requires="v">
                <p:oleObj spid="_x0000_s42325" name="公式" r:id="rId24" imgW="203040" imgH="253800" progId="Equation.3">
                  <p:embed/>
                </p:oleObj>
              </mc:Choice>
              <mc:Fallback>
                <p:oleObj name="公式" r:id="rId24" imgW="203040" imgH="2538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0338" y="3267075"/>
                        <a:ext cx="463550"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pic>
        <p:nvPicPr>
          <p:cNvPr id="5149" name="Picture 29" descr="漩涡"/>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68788" y="841375"/>
            <a:ext cx="4875212" cy="3960813"/>
          </a:xfrm>
          <a:prstGeom prst="rect">
            <a:avLst/>
          </a:prstGeom>
          <a:noFill/>
          <a:extLst>
            <a:ext uri="{909E8E84-426E-40DD-AFC4-6F175D3DCCD1}">
              <a14:hiddenFill xmlns:a14="http://schemas.microsoft.com/office/drawing/2010/main">
                <a:solidFill>
                  <a:srgbClr val="FFFFFF"/>
                </a:solidFill>
              </a14:hiddenFill>
            </a:ext>
          </a:extLst>
        </p:spPr>
      </p:pic>
      <p:sp>
        <p:nvSpPr>
          <p:cNvPr id="5150" name="Text Box 30"/>
          <p:cNvSpPr txBox="1">
            <a:spLocks noChangeArrowheads="1"/>
          </p:cNvSpPr>
          <p:nvPr/>
        </p:nvSpPr>
        <p:spPr bwMode="auto">
          <a:xfrm>
            <a:off x="236538" y="5057775"/>
            <a:ext cx="890746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楷体_GB2312" pitchFamily="49" charset="-122"/>
                <a:ea typeface="楷体_GB2312" pitchFamily="49" charset="-122"/>
              </a:rPr>
              <a:t>北半球的强热带风暴是在热带低气压中心附近形成的，当外面的高气压空气向低气压中心涌入时，由于科氏力的作用，气流方向将偏向气流速度的右方，从高空看是沿逆时针方向旋转的涡旋。在南半球则是顺时针方向。</a:t>
            </a:r>
          </a:p>
        </p:txBody>
      </p:sp>
      <p:sp>
        <p:nvSpPr>
          <p:cNvPr id="5151" name="Rectangle 31"/>
          <p:cNvSpPr>
            <a:spLocks noChangeArrowheads="1"/>
          </p:cNvSpPr>
          <p:nvPr/>
        </p:nvSpPr>
        <p:spPr bwMode="auto">
          <a:xfrm>
            <a:off x="1244600" y="3211513"/>
            <a:ext cx="1112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itchFamily="18" charset="0"/>
              </a:rPr>
              <a:t>低气压区</a:t>
            </a:r>
          </a:p>
        </p:txBody>
      </p:sp>
      <p:sp>
        <p:nvSpPr>
          <p:cNvPr id="5152" name="Rectangle 32">
            <a:hlinkClick r:id="" action="ppaction://macro?name=TimerOnOff"/>
          </p:cNvPr>
          <p:cNvSpPr>
            <a:spLocks noChangeArrowheads="1"/>
          </p:cNvSpPr>
          <p:nvPr/>
        </p:nvSpPr>
        <p:spPr bwMode="auto">
          <a:xfrm>
            <a:off x="9239250" y="0"/>
            <a:ext cx="6667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42605413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box(in)">
                                      <p:cBhvr>
                                        <p:cTn id="7" dur="500"/>
                                        <p:tgtEl>
                                          <p:spTgt spid="5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149"/>
                                        </p:tgtEl>
                                        <p:attrNameLst>
                                          <p:attrName>style.visibility</p:attrName>
                                        </p:attrNameLst>
                                      </p:cBhvr>
                                      <p:to>
                                        <p:strVal val="visible"/>
                                      </p:to>
                                    </p:set>
                                    <p:animEffect transition="in" filter="box(in)">
                                      <p:cBhvr>
                                        <p:cTn id="12" dur="500"/>
                                        <p:tgtEl>
                                          <p:spTgt spid="51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134"/>
                                        </p:tgtEl>
                                        <p:attrNameLst>
                                          <p:attrName>style.visibility</p:attrName>
                                        </p:attrNameLst>
                                      </p:cBhvr>
                                      <p:to>
                                        <p:strVal val="visible"/>
                                      </p:to>
                                    </p:set>
                                    <p:animEffect transition="in" filter="box(in)">
                                      <p:cBhvr>
                                        <p:cTn id="17" dur="500"/>
                                        <p:tgtEl>
                                          <p:spTgt spid="5134"/>
                                        </p:tgtEl>
                                      </p:cBhvr>
                                    </p:animEffect>
                                  </p:childTnLst>
                                </p:cTn>
                              </p:par>
                            </p:childTnLst>
                          </p:cTn>
                        </p:par>
                        <p:par>
                          <p:cTn id="18" fill="hold" nodeType="afterGroup">
                            <p:stCondLst>
                              <p:cond delay="500"/>
                            </p:stCondLst>
                            <p:childTnLst>
                              <p:par>
                                <p:cTn id="19" presetID="4" presetClass="entr" presetSubtype="16" fill="hold" grpId="0" nodeType="afterEffect">
                                  <p:stCondLst>
                                    <p:cond delay="0"/>
                                  </p:stCondLst>
                                  <p:childTnLst>
                                    <p:set>
                                      <p:cBhvr>
                                        <p:cTn id="20" dur="1" fill="hold">
                                          <p:stCondLst>
                                            <p:cond delay="0"/>
                                          </p:stCondLst>
                                        </p:cTn>
                                        <p:tgtEl>
                                          <p:spTgt spid="5151"/>
                                        </p:tgtEl>
                                        <p:attrNameLst>
                                          <p:attrName>style.visibility</p:attrName>
                                        </p:attrNameLst>
                                      </p:cBhvr>
                                      <p:to>
                                        <p:strVal val="visible"/>
                                      </p:to>
                                    </p:set>
                                    <p:animEffect transition="in" filter="box(in)">
                                      <p:cBhvr>
                                        <p:cTn id="21" dur="500"/>
                                        <p:tgtEl>
                                          <p:spTgt spid="5151"/>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150">
                                            <p:txEl>
                                              <p:pRg st="0" end="0"/>
                                            </p:txEl>
                                          </p:spTgt>
                                        </p:tgtEl>
                                        <p:attrNameLst>
                                          <p:attrName>style.visibility</p:attrName>
                                        </p:attrNameLst>
                                      </p:cBhvr>
                                      <p:to>
                                        <p:strVal val="visible"/>
                                      </p:to>
                                    </p:set>
                                    <p:animEffect transition="in" filter="wipe(left)">
                                      <p:cBhvr>
                                        <p:cTn id="26" dur="500"/>
                                        <p:tgtEl>
                                          <p:spTgt spid="5150">
                                            <p:txEl>
                                              <p:pRg st="0" end="0"/>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5127"/>
                                        </p:tgtEl>
                                        <p:attrNameLst>
                                          <p:attrName>style.visibility</p:attrName>
                                        </p:attrNameLst>
                                      </p:cBhvr>
                                      <p:to>
                                        <p:strVal val="visible"/>
                                      </p:to>
                                    </p:set>
                                    <p:animEffect transition="in" filter="wipe(right)">
                                      <p:cBhvr>
                                        <p:cTn id="31" dur="500"/>
                                        <p:tgtEl>
                                          <p:spTgt spid="5127"/>
                                        </p:tgtEl>
                                      </p:cBhvr>
                                    </p:animEffect>
                                  </p:childTnLst>
                                </p:cTn>
                              </p:par>
                            </p:childTnLst>
                          </p:cTn>
                        </p:par>
                        <p:par>
                          <p:cTn id="32" fill="hold" nodeType="afterGroup">
                            <p:stCondLst>
                              <p:cond delay="500"/>
                            </p:stCondLst>
                            <p:childTnLst>
                              <p:par>
                                <p:cTn id="33" presetID="4" presetClass="entr" presetSubtype="16" fill="hold" nodeType="afterEffect">
                                  <p:stCondLst>
                                    <p:cond delay="0"/>
                                  </p:stCondLst>
                                  <p:childTnLst>
                                    <p:set>
                                      <p:cBhvr>
                                        <p:cTn id="34" dur="1" fill="hold">
                                          <p:stCondLst>
                                            <p:cond delay="0"/>
                                          </p:stCondLst>
                                        </p:cTn>
                                        <p:tgtEl>
                                          <p:spTgt spid="5142"/>
                                        </p:tgtEl>
                                        <p:attrNameLst>
                                          <p:attrName>style.visibility</p:attrName>
                                        </p:attrNameLst>
                                      </p:cBhvr>
                                      <p:to>
                                        <p:strVal val="visible"/>
                                      </p:to>
                                    </p:set>
                                    <p:animEffect transition="in" filter="box(in)">
                                      <p:cBhvr>
                                        <p:cTn id="35" dur="500"/>
                                        <p:tgtEl>
                                          <p:spTgt spid="5142"/>
                                        </p:tgtEl>
                                      </p:cBhvr>
                                    </p:animEffect>
                                  </p:childTnLst>
                                </p:cTn>
                              </p:par>
                            </p:childTnLst>
                          </p:cTn>
                        </p:par>
                        <p:par>
                          <p:cTn id="36" fill="hold" nodeType="afterGroup">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5128"/>
                                        </p:tgtEl>
                                        <p:attrNameLst>
                                          <p:attrName>style.visibility</p:attrName>
                                        </p:attrNameLst>
                                      </p:cBhvr>
                                      <p:to>
                                        <p:strVal val="visible"/>
                                      </p:to>
                                    </p:set>
                                    <p:animEffect transition="in" filter="wipe(down)">
                                      <p:cBhvr>
                                        <p:cTn id="39" dur="500"/>
                                        <p:tgtEl>
                                          <p:spTgt spid="5128"/>
                                        </p:tgtEl>
                                      </p:cBhvr>
                                    </p:animEffect>
                                  </p:childTnLst>
                                </p:cTn>
                              </p:par>
                            </p:childTnLst>
                          </p:cTn>
                        </p:par>
                        <p:par>
                          <p:cTn id="40" fill="hold" nodeType="afterGroup">
                            <p:stCondLst>
                              <p:cond delay="1500"/>
                            </p:stCondLst>
                            <p:childTnLst>
                              <p:par>
                                <p:cTn id="41" presetID="4" presetClass="entr" presetSubtype="16" fill="hold" nodeType="afterEffect">
                                  <p:stCondLst>
                                    <p:cond delay="0"/>
                                  </p:stCondLst>
                                  <p:childTnLst>
                                    <p:set>
                                      <p:cBhvr>
                                        <p:cTn id="42" dur="1" fill="hold">
                                          <p:stCondLst>
                                            <p:cond delay="0"/>
                                          </p:stCondLst>
                                        </p:cTn>
                                        <p:tgtEl>
                                          <p:spTgt spid="5143"/>
                                        </p:tgtEl>
                                        <p:attrNameLst>
                                          <p:attrName>style.visibility</p:attrName>
                                        </p:attrNameLst>
                                      </p:cBhvr>
                                      <p:to>
                                        <p:strVal val="visible"/>
                                      </p:to>
                                    </p:set>
                                    <p:animEffect transition="in" filter="box(in)">
                                      <p:cBhvr>
                                        <p:cTn id="43" dur="500"/>
                                        <p:tgtEl>
                                          <p:spTgt spid="5143"/>
                                        </p:tgtEl>
                                      </p:cBhvr>
                                    </p:animEffect>
                                  </p:childTnLst>
                                </p:cTn>
                              </p:par>
                            </p:childTnLst>
                          </p:cTn>
                        </p:par>
                        <p:par>
                          <p:cTn id="44" fill="hold" nodeType="afterGroup">
                            <p:stCondLst>
                              <p:cond delay="2000"/>
                            </p:stCondLst>
                            <p:childTnLst>
                              <p:par>
                                <p:cTn id="45" presetID="22" presetClass="entr" presetSubtype="4" fill="hold" grpId="0" nodeType="afterEffect">
                                  <p:stCondLst>
                                    <p:cond delay="0"/>
                                  </p:stCondLst>
                                  <p:childTnLst>
                                    <p:set>
                                      <p:cBhvr>
                                        <p:cTn id="46" dur="1" fill="hold">
                                          <p:stCondLst>
                                            <p:cond delay="0"/>
                                          </p:stCondLst>
                                        </p:cTn>
                                        <p:tgtEl>
                                          <p:spTgt spid="5131"/>
                                        </p:tgtEl>
                                        <p:attrNameLst>
                                          <p:attrName>style.visibility</p:attrName>
                                        </p:attrNameLst>
                                      </p:cBhvr>
                                      <p:to>
                                        <p:strVal val="visible"/>
                                      </p:to>
                                    </p:set>
                                    <p:animEffect transition="in" filter="wipe(down)">
                                      <p:cBhvr>
                                        <p:cTn id="47" dur="500"/>
                                        <p:tgtEl>
                                          <p:spTgt spid="5131"/>
                                        </p:tgtEl>
                                      </p:cBhvr>
                                    </p:animEffect>
                                  </p:childTnLst>
                                </p:cTn>
                              </p:par>
                            </p:childTnLst>
                          </p:cTn>
                        </p:par>
                        <p:par>
                          <p:cTn id="48" fill="hold" nodeType="afterGroup">
                            <p:stCondLst>
                              <p:cond delay="2500"/>
                            </p:stCondLst>
                            <p:childTnLst>
                              <p:par>
                                <p:cTn id="49" presetID="4" presetClass="entr" presetSubtype="16" fill="hold" nodeType="afterEffect">
                                  <p:stCondLst>
                                    <p:cond delay="0"/>
                                  </p:stCondLst>
                                  <p:childTnLst>
                                    <p:set>
                                      <p:cBhvr>
                                        <p:cTn id="50" dur="1" fill="hold">
                                          <p:stCondLst>
                                            <p:cond delay="0"/>
                                          </p:stCondLst>
                                        </p:cTn>
                                        <p:tgtEl>
                                          <p:spTgt spid="5144"/>
                                        </p:tgtEl>
                                        <p:attrNameLst>
                                          <p:attrName>style.visibility</p:attrName>
                                        </p:attrNameLst>
                                      </p:cBhvr>
                                      <p:to>
                                        <p:strVal val="visible"/>
                                      </p:to>
                                    </p:set>
                                    <p:animEffect transition="in" filter="box(in)">
                                      <p:cBhvr>
                                        <p:cTn id="51" dur="500"/>
                                        <p:tgtEl>
                                          <p:spTgt spid="5144"/>
                                        </p:tgtEl>
                                      </p:cBhvr>
                                    </p:animEffect>
                                  </p:childTnLst>
                                </p:cTn>
                              </p:par>
                            </p:childTnLst>
                          </p:cTn>
                        </p:par>
                        <p:par>
                          <p:cTn id="52" fill="hold" nodeType="afterGroup">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5132"/>
                                        </p:tgtEl>
                                        <p:attrNameLst>
                                          <p:attrName>style.visibility</p:attrName>
                                        </p:attrNameLst>
                                      </p:cBhvr>
                                      <p:to>
                                        <p:strVal val="visible"/>
                                      </p:to>
                                    </p:set>
                                    <p:animEffect transition="in" filter="wipe(left)">
                                      <p:cBhvr>
                                        <p:cTn id="55" dur="500"/>
                                        <p:tgtEl>
                                          <p:spTgt spid="5132"/>
                                        </p:tgtEl>
                                      </p:cBhvr>
                                    </p:animEffect>
                                  </p:childTnLst>
                                </p:cTn>
                              </p:par>
                            </p:childTnLst>
                          </p:cTn>
                        </p:par>
                        <p:par>
                          <p:cTn id="56" fill="hold" nodeType="afterGroup">
                            <p:stCondLst>
                              <p:cond delay="3500"/>
                            </p:stCondLst>
                            <p:childTnLst>
                              <p:par>
                                <p:cTn id="57" presetID="4" presetClass="entr" presetSubtype="16" fill="hold" nodeType="afterEffect">
                                  <p:stCondLst>
                                    <p:cond delay="0"/>
                                  </p:stCondLst>
                                  <p:childTnLst>
                                    <p:set>
                                      <p:cBhvr>
                                        <p:cTn id="58" dur="1" fill="hold">
                                          <p:stCondLst>
                                            <p:cond delay="0"/>
                                          </p:stCondLst>
                                        </p:cTn>
                                        <p:tgtEl>
                                          <p:spTgt spid="5145"/>
                                        </p:tgtEl>
                                        <p:attrNameLst>
                                          <p:attrName>style.visibility</p:attrName>
                                        </p:attrNameLst>
                                      </p:cBhvr>
                                      <p:to>
                                        <p:strVal val="visible"/>
                                      </p:to>
                                    </p:set>
                                    <p:animEffect transition="in" filter="box(in)">
                                      <p:cBhvr>
                                        <p:cTn id="59" dur="500"/>
                                        <p:tgtEl>
                                          <p:spTgt spid="514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5140"/>
                                        </p:tgtEl>
                                        <p:attrNameLst>
                                          <p:attrName>style.visibility</p:attrName>
                                        </p:attrNameLst>
                                      </p:cBhvr>
                                      <p:to>
                                        <p:strVal val="visible"/>
                                      </p:to>
                                    </p:set>
                                    <p:animEffect transition="in" filter="wipe(down)">
                                      <p:cBhvr>
                                        <p:cTn id="64" dur="500"/>
                                        <p:tgtEl>
                                          <p:spTgt spid="5140"/>
                                        </p:tgtEl>
                                      </p:cBhvr>
                                    </p:animEffect>
                                  </p:childTnLst>
                                </p:cTn>
                              </p:par>
                            </p:childTnLst>
                          </p:cTn>
                        </p:par>
                        <p:par>
                          <p:cTn id="65" fill="hold" nodeType="afterGroup">
                            <p:stCondLst>
                              <p:cond delay="500"/>
                            </p:stCondLst>
                            <p:childTnLst>
                              <p:par>
                                <p:cTn id="66" presetID="4" presetClass="entr" presetSubtype="16" fill="hold" nodeType="afterEffect">
                                  <p:stCondLst>
                                    <p:cond delay="0"/>
                                  </p:stCondLst>
                                  <p:childTnLst>
                                    <p:set>
                                      <p:cBhvr>
                                        <p:cTn id="67" dur="1" fill="hold">
                                          <p:stCondLst>
                                            <p:cond delay="0"/>
                                          </p:stCondLst>
                                        </p:cTn>
                                        <p:tgtEl>
                                          <p:spTgt spid="5139"/>
                                        </p:tgtEl>
                                        <p:attrNameLst>
                                          <p:attrName>style.visibility</p:attrName>
                                        </p:attrNameLst>
                                      </p:cBhvr>
                                      <p:to>
                                        <p:strVal val="visible"/>
                                      </p:to>
                                    </p:set>
                                    <p:animEffect transition="in" filter="box(in)">
                                      <p:cBhvr>
                                        <p:cTn id="68" dur="500"/>
                                        <p:tgtEl>
                                          <p:spTgt spid="5139"/>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2" fill="hold" grpId="0" nodeType="clickEffect">
                                  <p:stCondLst>
                                    <p:cond delay="0"/>
                                  </p:stCondLst>
                                  <p:childTnLst>
                                    <p:set>
                                      <p:cBhvr>
                                        <p:cTn id="72" dur="1" fill="hold">
                                          <p:stCondLst>
                                            <p:cond delay="0"/>
                                          </p:stCondLst>
                                        </p:cTn>
                                        <p:tgtEl>
                                          <p:spTgt spid="5126"/>
                                        </p:tgtEl>
                                        <p:attrNameLst>
                                          <p:attrName>style.visibility</p:attrName>
                                        </p:attrNameLst>
                                      </p:cBhvr>
                                      <p:to>
                                        <p:strVal val="visible"/>
                                      </p:to>
                                    </p:set>
                                    <p:animEffect transition="in" filter="wipe(right)">
                                      <p:cBhvr>
                                        <p:cTn id="73" dur="500"/>
                                        <p:tgtEl>
                                          <p:spTgt spid="5126"/>
                                        </p:tgtEl>
                                      </p:cBhvr>
                                    </p:animEffect>
                                  </p:childTnLst>
                                </p:cTn>
                              </p:par>
                            </p:childTnLst>
                          </p:cTn>
                        </p:par>
                        <p:par>
                          <p:cTn id="74" fill="hold" nodeType="afterGroup">
                            <p:stCondLst>
                              <p:cond delay="500"/>
                            </p:stCondLst>
                            <p:childTnLst>
                              <p:par>
                                <p:cTn id="75" presetID="4" presetClass="entr" presetSubtype="16" fill="hold" nodeType="afterEffect">
                                  <p:stCondLst>
                                    <p:cond delay="0"/>
                                  </p:stCondLst>
                                  <p:childTnLst>
                                    <p:set>
                                      <p:cBhvr>
                                        <p:cTn id="76" dur="1" fill="hold">
                                          <p:stCondLst>
                                            <p:cond delay="0"/>
                                          </p:stCondLst>
                                        </p:cTn>
                                        <p:tgtEl>
                                          <p:spTgt spid="5141"/>
                                        </p:tgtEl>
                                        <p:attrNameLst>
                                          <p:attrName>style.visibility</p:attrName>
                                        </p:attrNameLst>
                                      </p:cBhvr>
                                      <p:to>
                                        <p:strVal val="visible"/>
                                      </p:to>
                                    </p:set>
                                    <p:animEffect transition="in" filter="box(in)">
                                      <p:cBhvr>
                                        <p:cTn id="77" dur="500"/>
                                        <p:tgtEl>
                                          <p:spTgt spid="514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5136"/>
                                        </p:tgtEl>
                                        <p:attrNameLst>
                                          <p:attrName>style.visibility</p:attrName>
                                        </p:attrNameLst>
                                      </p:cBhvr>
                                      <p:to>
                                        <p:strVal val="visible"/>
                                      </p:to>
                                    </p:set>
                                    <p:animEffect transition="in" filter="wipe(right)">
                                      <p:cBhvr>
                                        <p:cTn id="82" dur="500"/>
                                        <p:tgtEl>
                                          <p:spTgt spid="513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5129"/>
                                        </p:tgtEl>
                                        <p:attrNameLst>
                                          <p:attrName>style.visibility</p:attrName>
                                        </p:attrNameLst>
                                      </p:cBhvr>
                                      <p:to>
                                        <p:strVal val="visible"/>
                                      </p:to>
                                    </p:set>
                                    <p:animEffect transition="in" filter="wipe(down)">
                                      <p:cBhvr>
                                        <p:cTn id="87" dur="500"/>
                                        <p:tgtEl>
                                          <p:spTgt spid="5129"/>
                                        </p:tgtEl>
                                      </p:cBhvr>
                                    </p:animEffect>
                                  </p:childTnLst>
                                </p:cTn>
                              </p:par>
                            </p:childTnLst>
                          </p:cTn>
                        </p:par>
                        <p:par>
                          <p:cTn id="88" fill="hold" nodeType="afterGroup">
                            <p:stCondLst>
                              <p:cond delay="500"/>
                            </p:stCondLst>
                            <p:childTnLst>
                              <p:par>
                                <p:cTn id="89" presetID="4" presetClass="entr" presetSubtype="16" fill="hold" nodeType="afterEffect">
                                  <p:stCondLst>
                                    <p:cond delay="0"/>
                                  </p:stCondLst>
                                  <p:childTnLst>
                                    <p:set>
                                      <p:cBhvr>
                                        <p:cTn id="90" dur="1" fill="hold">
                                          <p:stCondLst>
                                            <p:cond delay="0"/>
                                          </p:stCondLst>
                                        </p:cTn>
                                        <p:tgtEl>
                                          <p:spTgt spid="5146"/>
                                        </p:tgtEl>
                                        <p:attrNameLst>
                                          <p:attrName>style.visibility</p:attrName>
                                        </p:attrNameLst>
                                      </p:cBhvr>
                                      <p:to>
                                        <p:strVal val="visible"/>
                                      </p:to>
                                    </p:set>
                                    <p:animEffect transition="in" filter="box(in)">
                                      <p:cBhvr>
                                        <p:cTn id="91" dur="500"/>
                                        <p:tgtEl>
                                          <p:spTgt spid="5146"/>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5135"/>
                                        </p:tgtEl>
                                        <p:attrNameLst>
                                          <p:attrName>style.visibility</p:attrName>
                                        </p:attrNameLst>
                                      </p:cBhvr>
                                      <p:to>
                                        <p:strVal val="visible"/>
                                      </p:to>
                                    </p:set>
                                    <p:animEffect transition="in" filter="wipe(down)">
                                      <p:cBhvr>
                                        <p:cTn id="96" dur="500"/>
                                        <p:tgtEl>
                                          <p:spTgt spid="5135"/>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130"/>
                                        </p:tgtEl>
                                        <p:attrNameLst>
                                          <p:attrName>style.visibility</p:attrName>
                                        </p:attrNameLst>
                                      </p:cBhvr>
                                      <p:to>
                                        <p:strVal val="visible"/>
                                      </p:to>
                                    </p:set>
                                    <p:animEffect transition="in" filter="wipe(left)">
                                      <p:cBhvr>
                                        <p:cTn id="101" dur="500"/>
                                        <p:tgtEl>
                                          <p:spTgt spid="5130"/>
                                        </p:tgtEl>
                                      </p:cBhvr>
                                    </p:animEffect>
                                  </p:childTnLst>
                                </p:cTn>
                              </p:par>
                            </p:childTnLst>
                          </p:cTn>
                        </p:par>
                        <p:par>
                          <p:cTn id="102" fill="hold" nodeType="afterGroup">
                            <p:stCondLst>
                              <p:cond delay="500"/>
                            </p:stCondLst>
                            <p:childTnLst>
                              <p:par>
                                <p:cTn id="103" presetID="4" presetClass="entr" presetSubtype="16" fill="hold" nodeType="afterEffect">
                                  <p:stCondLst>
                                    <p:cond delay="0"/>
                                  </p:stCondLst>
                                  <p:childTnLst>
                                    <p:set>
                                      <p:cBhvr>
                                        <p:cTn id="104" dur="1" fill="hold">
                                          <p:stCondLst>
                                            <p:cond delay="0"/>
                                          </p:stCondLst>
                                        </p:cTn>
                                        <p:tgtEl>
                                          <p:spTgt spid="5147"/>
                                        </p:tgtEl>
                                        <p:attrNameLst>
                                          <p:attrName>style.visibility</p:attrName>
                                        </p:attrNameLst>
                                      </p:cBhvr>
                                      <p:to>
                                        <p:strVal val="visible"/>
                                      </p:to>
                                    </p:set>
                                    <p:animEffect transition="in" filter="box(in)">
                                      <p:cBhvr>
                                        <p:cTn id="105" dur="500"/>
                                        <p:tgtEl>
                                          <p:spTgt spid="514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2" presetClass="entr" presetSubtype="4" fill="hold" grpId="0" nodeType="clickEffect">
                                  <p:stCondLst>
                                    <p:cond delay="0"/>
                                  </p:stCondLst>
                                  <p:childTnLst>
                                    <p:set>
                                      <p:cBhvr>
                                        <p:cTn id="109" dur="1" fill="hold">
                                          <p:stCondLst>
                                            <p:cond delay="0"/>
                                          </p:stCondLst>
                                        </p:cTn>
                                        <p:tgtEl>
                                          <p:spTgt spid="5133"/>
                                        </p:tgtEl>
                                        <p:attrNameLst>
                                          <p:attrName>style.visibility</p:attrName>
                                        </p:attrNameLst>
                                      </p:cBhvr>
                                      <p:to>
                                        <p:strVal val="visible"/>
                                      </p:to>
                                    </p:set>
                                    <p:animEffect transition="in" filter="wipe(down)">
                                      <p:cBhvr>
                                        <p:cTn id="110" dur="500"/>
                                        <p:tgtEl>
                                          <p:spTgt spid="5133"/>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5138"/>
                                        </p:tgtEl>
                                        <p:attrNameLst>
                                          <p:attrName>style.visibility</p:attrName>
                                        </p:attrNameLst>
                                      </p:cBhvr>
                                      <p:to>
                                        <p:strVal val="visible"/>
                                      </p:to>
                                    </p:set>
                                    <p:animEffect transition="in" filter="wipe(up)">
                                      <p:cBhvr>
                                        <p:cTn id="115" dur="500"/>
                                        <p:tgtEl>
                                          <p:spTgt spid="5138"/>
                                        </p:tgtEl>
                                      </p:cBhvr>
                                    </p:animEffect>
                                  </p:childTnLst>
                                </p:cTn>
                              </p:par>
                            </p:childTnLst>
                          </p:cTn>
                        </p:par>
                        <p:par>
                          <p:cTn id="116" fill="hold" nodeType="afterGroup">
                            <p:stCondLst>
                              <p:cond delay="500"/>
                            </p:stCondLst>
                            <p:childTnLst>
                              <p:par>
                                <p:cTn id="117" presetID="4" presetClass="entr" presetSubtype="16" fill="hold" nodeType="afterEffect">
                                  <p:stCondLst>
                                    <p:cond delay="0"/>
                                  </p:stCondLst>
                                  <p:childTnLst>
                                    <p:set>
                                      <p:cBhvr>
                                        <p:cTn id="118" dur="1" fill="hold">
                                          <p:stCondLst>
                                            <p:cond delay="0"/>
                                          </p:stCondLst>
                                        </p:cTn>
                                        <p:tgtEl>
                                          <p:spTgt spid="5148"/>
                                        </p:tgtEl>
                                        <p:attrNameLst>
                                          <p:attrName>style.visibility</p:attrName>
                                        </p:attrNameLst>
                                      </p:cBhvr>
                                      <p:to>
                                        <p:strVal val="visible"/>
                                      </p:to>
                                    </p:set>
                                    <p:animEffect transition="in" filter="box(in)">
                                      <p:cBhvr>
                                        <p:cTn id="119" dur="500"/>
                                        <p:tgtEl>
                                          <p:spTgt spid="5148"/>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1" fill="hold" grpId="0" nodeType="clickEffect">
                                  <p:stCondLst>
                                    <p:cond delay="0"/>
                                  </p:stCondLst>
                                  <p:childTnLst>
                                    <p:set>
                                      <p:cBhvr>
                                        <p:cTn id="123" dur="1" fill="hold">
                                          <p:stCondLst>
                                            <p:cond delay="0"/>
                                          </p:stCondLst>
                                        </p:cTn>
                                        <p:tgtEl>
                                          <p:spTgt spid="5137"/>
                                        </p:tgtEl>
                                        <p:attrNameLst>
                                          <p:attrName>style.visibility</p:attrName>
                                        </p:attrNameLst>
                                      </p:cBhvr>
                                      <p:to>
                                        <p:strVal val="visible"/>
                                      </p:to>
                                    </p:set>
                                    <p:animEffect transition="in" filter="wipe(up)">
                                      <p:cBhvr>
                                        <p:cTn id="124" dur="500"/>
                                        <p:tgtEl>
                                          <p:spTgt spid="5137"/>
                                        </p:tgtEl>
                                      </p:cBhvr>
                                    </p:animEffect>
                                  </p:childTnLst>
                                </p:cTn>
                              </p:par>
                            </p:childTnLst>
                          </p:cTn>
                        </p:par>
                        <p:par>
                          <p:cTn id="125" fill="hold" nodeType="afterGroup">
                            <p:stCondLst>
                              <p:cond delay="500"/>
                            </p:stCondLst>
                            <p:childTnLst>
                              <p:par>
                                <p:cTn id="126" presetID="2" presetClass="entr" presetSubtype="2" fill="hold" nodeType="afterEffect">
                                  <p:stCondLst>
                                    <p:cond delay="0"/>
                                  </p:stCondLst>
                                  <p:childTnLst>
                                    <p:set>
                                      <p:cBhvr>
                                        <p:cTn id="127" dur="1" fill="hold">
                                          <p:stCondLst>
                                            <p:cond delay="0"/>
                                          </p:stCondLst>
                                        </p:cTn>
                                        <p:tgtEl>
                                          <p:spTgt spid="5123"/>
                                        </p:tgtEl>
                                        <p:attrNameLst>
                                          <p:attrName>style.visibility</p:attrName>
                                        </p:attrNameLst>
                                      </p:cBhvr>
                                      <p:to>
                                        <p:strVal val="visible"/>
                                      </p:to>
                                    </p:set>
                                    <p:anim calcmode="lin" valueType="num">
                                      <p:cBhvr additive="base">
                                        <p:cTn id="128" dur="500" fill="hold"/>
                                        <p:tgtEl>
                                          <p:spTgt spid="5123"/>
                                        </p:tgtEl>
                                        <p:attrNameLst>
                                          <p:attrName>ppt_x</p:attrName>
                                        </p:attrNameLst>
                                      </p:cBhvr>
                                      <p:tavLst>
                                        <p:tav tm="0">
                                          <p:val>
                                            <p:strVal val="1+#ppt_w/2"/>
                                          </p:val>
                                        </p:tav>
                                        <p:tav tm="100000">
                                          <p:val>
                                            <p:strVal val="#ppt_x"/>
                                          </p:val>
                                        </p:tav>
                                      </p:tavLst>
                                    </p:anim>
                                    <p:anim calcmode="lin" valueType="num">
                                      <p:cBhvr additive="base">
                                        <p:cTn id="129" dur="500" fill="hold"/>
                                        <p:tgtEl>
                                          <p:spTgt spid="5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26" grpId="0" animBg="1"/>
      <p:bldP spid="5127" grpId="0" animBg="1"/>
      <p:bldP spid="5128" grpId="0" animBg="1"/>
      <p:bldP spid="5129" grpId="0" animBg="1"/>
      <p:bldP spid="5130" grpId="0" animBg="1"/>
      <p:bldP spid="5131" grpId="0" animBg="1"/>
      <p:bldP spid="5132" grpId="0" animBg="1"/>
      <p:bldP spid="5133" grpId="0" animBg="1"/>
      <p:bldP spid="5134" grpId="0" animBg="1"/>
      <p:bldP spid="5135" grpId="0" animBg="1"/>
      <p:bldP spid="5136" grpId="0" animBg="1"/>
      <p:bldP spid="5137" grpId="0" animBg="1"/>
      <p:bldP spid="5138" grpId="0" animBg="1"/>
      <p:bldP spid="5140" grpId="0" animBg="1"/>
      <p:bldP spid="5150" grpId="0" build="p" autoUpdateAnimBg="0"/>
      <p:bldP spid="5151"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Text Box 2"/>
          <p:cNvSpPr txBox="1">
            <a:spLocks noChangeArrowheads="1"/>
          </p:cNvSpPr>
          <p:nvPr/>
        </p:nvSpPr>
        <p:spPr bwMode="black">
          <a:xfrm>
            <a:off x="120650" y="217488"/>
            <a:ext cx="6985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b="1">
                <a:latin typeface="Times New Roman" pitchFamily="18" charset="0"/>
              </a:rPr>
              <a:t>科里奥利力的例子</a:t>
            </a:r>
          </a:p>
        </p:txBody>
      </p:sp>
      <p:pic>
        <p:nvPicPr>
          <p:cNvPr id="8195" name="Picture 3" descr="0">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6750050"/>
            <a:ext cx="136525" cy="1079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196" name="Object 4"/>
          <p:cNvGraphicFramePr>
            <a:graphicFrameLocks noChangeAspect="1"/>
          </p:cNvGraphicFramePr>
          <p:nvPr/>
        </p:nvGraphicFramePr>
        <p:xfrm>
          <a:off x="6946900" y="76200"/>
          <a:ext cx="2144713" cy="679450"/>
        </p:xfrm>
        <a:graphic>
          <a:graphicData uri="http://schemas.openxmlformats.org/presentationml/2006/ole">
            <mc:AlternateContent xmlns:mc="http://schemas.openxmlformats.org/markup-compatibility/2006">
              <mc:Choice xmlns:v="urn:schemas-microsoft-com:vml" Requires="v">
                <p:oleObj spid="_x0000_s43340" name="公式" r:id="rId6" imgW="965160" imgH="253800" progId="Equation.3">
                  <p:embed/>
                </p:oleObj>
              </mc:Choice>
              <mc:Fallback>
                <p:oleObj name="公式" r:id="rId6" imgW="9651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6900" y="76200"/>
                        <a:ext cx="2144713" cy="679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7" name="Rectangle 5"/>
          <p:cNvSpPr>
            <a:spLocks noChangeArrowheads="1"/>
          </p:cNvSpPr>
          <p:nvPr/>
        </p:nvSpPr>
        <p:spPr bwMode="auto">
          <a:xfrm>
            <a:off x="504825" y="757238"/>
            <a:ext cx="78724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800" b="1">
                <a:latin typeface="Times New Roman" pitchFamily="18" charset="0"/>
              </a:rPr>
              <a:t>3.  </a:t>
            </a:r>
            <a:r>
              <a:rPr kumimoji="1" lang="zh-CN" altLang="en-US" sz="2800" b="1">
                <a:latin typeface="Times New Roman" pitchFamily="18" charset="0"/>
              </a:rPr>
              <a:t>北半球的强热带风暴 </a:t>
            </a:r>
          </a:p>
        </p:txBody>
      </p:sp>
      <p:sp>
        <p:nvSpPr>
          <p:cNvPr id="8198" name="Line 6"/>
          <p:cNvSpPr>
            <a:spLocks noChangeShapeType="1"/>
          </p:cNvSpPr>
          <p:nvPr/>
        </p:nvSpPr>
        <p:spPr bwMode="auto">
          <a:xfrm flipH="1" flipV="1">
            <a:off x="1982788" y="2271713"/>
            <a:ext cx="404812" cy="209550"/>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199" name="Line 7"/>
          <p:cNvSpPr>
            <a:spLocks noChangeShapeType="1"/>
          </p:cNvSpPr>
          <p:nvPr/>
        </p:nvSpPr>
        <p:spPr bwMode="auto">
          <a:xfrm flipH="1">
            <a:off x="2065338" y="2138363"/>
            <a:ext cx="527050" cy="846137"/>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0" name="Line 8"/>
          <p:cNvSpPr>
            <a:spLocks noChangeShapeType="1"/>
          </p:cNvSpPr>
          <p:nvPr/>
        </p:nvSpPr>
        <p:spPr bwMode="auto">
          <a:xfrm flipH="1" flipV="1">
            <a:off x="2281238" y="3549650"/>
            <a:ext cx="931862" cy="455613"/>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1" name="Line 9"/>
          <p:cNvSpPr>
            <a:spLocks noChangeShapeType="1"/>
          </p:cNvSpPr>
          <p:nvPr/>
        </p:nvSpPr>
        <p:spPr bwMode="auto">
          <a:xfrm flipV="1">
            <a:off x="2809875" y="3033713"/>
            <a:ext cx="228600" cy="762000"/>
          </a:xfrm>
          <a:prstGeom prst="line">
            <a:avLst/>
          </a:prstGeom>
          <a:noFill/>
          <a:ln w="3810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2" name="Line 10"/>
          <p:cNvSpPr>
            <a:spLocks noChangeShapeType="1"/>
          </p:cNvSpPr>
          <p:nvPr/>
        </p:nvSpPr>
        <p:spPr bwMode="auto">
          <a:xfrm>
            <a:off x="1350963" y="4340225"/>
            <a:ext cx="492125" cy="228600"/>
          </a:xfrm>
          <a:prstGeom prst="line">
            <a:avLst/>
          </a:prstGeom>
          <a:noFill/>
          <a:ln w="28575">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3" name="Line 11"/>
          <p:cNvSpPr>
            <a:spLocks noChangeShapeType="1"/>
          </p:cNvSpPr>
          <p:nvPr/>
        </p:nvSpPr>
        <p:spPr bwMode="auto">
          <a:xfrm flipV="1">
            <a:off x="1150938" y="3833813"/>
            <a:ext cx="427037" cy="933450"/>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4" name="Line 12"/>
          <p:cNvSpPr>
            <a:spLocks noChangeShapeType="1"/>
          </p:cNvSpPr>
          <p:nvPr/>
        </p:nvSpPr>
        <p:spPr bwMode="auto">
          <a:xfrm>
            <a:off x="428625" y="2938463"/>
            <a:ext cx="946150" cy="323850"/>
          </a:xfrm>
          <a:prstGeom prst="line">
            <a:avLst/>
          </a:prstGeom>
          <a:noFill/>
          <a:ln w="28575">
            <a:solidFill>
              <a:srgbClr val="FF0000"/>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5" name="Freeform 13"/>
          <p:cNvSpPr>
            <a:spLocks/>
          </p:cNvSpPr>
          <p:nvPr/>
        </p:nvSpPr>
        <p:spPr bwMode="auto">
          <a:xfrm rot="-200308">
            <a:off x="554038" y="4202113"/>
            <a:ext cx="1582737" cy="762000"/>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6" name="Oval 14"/>
          <p:cNvSpPr>
            <a:spLocks noChangeArrowheads="1"/>
          </p:cNvSpPr>
          <p:nvPr/>
        </p:nvSpPr>
        <p:spPr bwMode="auto">
          <a:xfrm>
            <a:off x="1050925" y="2652713"/>
            <a:ext cx="1530350" cy="1485900"/>
          </a:xfrm>
          <a:prstGeom prst="ellipse">
            <a:avLst/>
          </a:prstGeom>
          <a:noFill/>
          <a:ln w="9525">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207" name="Freeform 15"/>
          <p:cNvSpPr>
            <a:spLocks/>
          </p:cNvSpPr>
          <p:nvPr/>
        </p:nvSpPr>
        <p:spPr bwMode="auto">
          <a:xfrm rot="15184350">
            <a:off x="2272507" y="3593306"/>
            <a:ext cx="1714500" cy="703263"/>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8" name="Freeform 16"/>
          <p:cNvSpPr>
            <a:spLocks/>
          </p:cNvSpPr>
          <p:nvPr/>
        </p:nvSpPr>
        <p:spPr bwMode="auto">
          <a:xfrm rot="10672914">
            <a:off x="1784350" y="1592263"/>
            <a:ext cx="1289050" cy="1038225"/>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09" name="Freeform 17"/>
          <p:cNvSpPr>
            <a:spLocks/>
          </p:cNvSpPr>
          <p:nvPr/>
        </p:nvSpPr>
        <p:spPr bwMode="auto">
          <a:xfrm rot="4997410">
            <a:off x="-224631" y="2602707"/>
            <a:ext cx="1714500" cy="703262"/>
          </a:xfrm>
          <a:custGeom>
            <a:avLst/>
            <a:gdLst>
              <a:gd name="T0" fmla="*/ 0 w 960"/>
              <a:gd name="T1" fmla="*/ 456 h 456"/>
              <a:gd name="T2" fmla="*/ 228 w 960"/>
              <a:gd name="T3" fmla="*/ 240 h 456"/>
              <a:gd name="T4" fmla="*/ 528 w 960"/>
              <a:gd name="T5" fmla="*/ 60 h 456"/>
              <a:gd name="T6" fmla="*/ 960 w 960"/>
              <a:gd name="T7" fmla="*/ 0 h 456"/>
            </a:gdLst>
            <a:ahLst/>
            <a:cxnLst>
              <a:cxn ang="0">
                <a:pos x="T0" y="T1"/>
              </a:cxn>
              <a:cxn ang="0">
                <a:pos x="T2" y="T3"/>
              </a:cxn>
              <a:cxn ang="0">
                <a:pos x="T4" y="T5"/>
              </a:cxn>
              <a:cxn ang="0">
                <a:pos x="T6" y="T7"/>
              </a:cxn>
            </a:cxnLst>
            <a:rect l="0" t="0" r="r" b="b"/>
            <a:pathLst>
              <a:path w="960" h="456">
                <a:moveTo>
                  <a:pt x="0" y="456"/>
                </a:moveTo>
                <a:cubicBezTo>
                  <a:pt x="70" y="381"/>
                  <a:pt x="140" y="306"/>
                  <a:pt x="228" y="240"/>
                </a:cubicBezTo>
                <a:cubicBezTo>
                  <a:pt x="316" y="174"/>
                  <a:pt x="406" y="100"/>
                  <a:pt x="528" y="60"/>
                </a:cubicBezTo>
                <a:cubicBezTo>
                  <a:pt x="650" y="20"/>
                  <a:pt x="805" y="10"/>
                  <a:pt x="960" y="0"/>
                </a:cubicBezTo>
              </a:path>
            </a:pathLst>
          </a:custGeom>
          <a:noFill/>
          <a:ln w="571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10" name="Line 18"/>
          <p:cNvSpPr>
            <a:spLocks noChangeShapeType="1"/>
          </p:cNvSpPr>
          <p:nvPr/>
        </p:nvSpPr>
        <p:spPr bwMode="auto">
          <a:xfrm flipV="1">
            <a:off x="714375" y="3071813"/>
            <a:ext cx="177800" cy="590550"/>
          </a:xfrm>
          <a:prstGeom prst="line">
            <a:avLst/>
          </a:prstGeom>
          <a:noFill/>
          <a:ln w="38100">
            <a:solidFill>
              <a:schemeClr val="accent2"/>
            </a:solidFill>
            <a:round/>
            <a:headEnd type="triangle" w="lg" len="lg"/>
            <a:tailEnd type="non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211" name="Object 19"/>
          <p:cNvGraphicFramePr>
            <a:graphicFrameLocks noChangeAspect="1"/>
          </p:cNvGraphicFramePr>
          <p:nvPr/>
        </p:nvGraphicFramePr>
        <p:xfrm>
          <a:off x="1828800" y="1249363"/>
          <a:ext cx="423863" cy="542925"/>
        </p:xfrm>
        <a:graphic>
          <a:graphicData uri="http://schemas.openxmlformats.org/presentationml/2006/ole">
            <mc:AlternateContent xmlns:mc="http://schemas.openxmlformats.org/markup-compatibility/2006">
              <mc:Choice xmlns:v="urn:schemas-microsoft-com:vml" Requires="v">
                <p:oleObj spid="_x0000_s43341" name="公式" r:id="rId8" imgW="190440" imgH="203040" progId="Equation.3">
                  <p:embed/>
                </p:oleObj>
              </mc:Choice>
              <mc:Fallback>
                <p:oleObj name="公式" r:id="rId8" imgW="190440" imgH="203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8800" y="1249363"/>
                        <a:ext cx="423863"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8212" name="Line 20"/>
          <p:cNvSpPr>
            <a:spLocks noChangeShapeType="1"/>
          </p:cNvSpPr>
          <p:nvPr/>
        </p:nvSpPr>
        <p:spPr bwMode="auto">
          <a:xfrm flipV="1">
            <a:off x="1795463" y="1355725"/>
            <a:ext cx="0" cy="186848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8213" name="Object 21"/>
          <p:cNvGraphicFramePr>
            <a:graphicFrameLocks noChangeAspect="1"/>
          </p:cNvGraphicFramePr>
          <p:nvPr/>
        </p:nvGraphicFramePr>
        <p:xfrm>
          <a:off x="1938338" y="1657350"/>
          <a:ext cx="465137" cy="628650"/>
        </p:xfrm>
        <a:graphic>
          <a:graphicData uri="http://schemas.openxmlformats.org/presentationml/2006/ole">
            <mc:AlternateContent xmlns:mc="http://schemas.openxmlformats.org/markup-compatibility/2006">
              <mc:Choice xmlns:v="urn:schemas-microsoft-com:vml" Requires="v">
                <p:oleObj spid="_x0000_s43342" name="公式" r:id="rId10" imgW="203040" imgH="253800" progId="Equation.3">
                  <p:embed/>
                </p:oleObj>
              </mc:Choice>
              <mc:Fallback>
                <p:oleObj name="公式" r:id="rId10" imgW="203040" imgH="2538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38338" y="1657350"/>
                        <a:ext cx="465137"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8214" name="Object 22"/>
          <p:cNvGraphicFramePr>
            <a:graphicFrameLocks noChangeAspect="1"/>
          </p:cNvGraphicFramePr>
          <p:nvPr/>
        </p:nvGraphicFramePr>
        <p:xfrm>
          <a:off x="2452688" y="1657350"/>
          <a:ext cx="376237" cy="476250"/>
        </p:xfrm>
        <a:graphic>
          <a:graphicData uri="http://schemas.openxmlformats.org/presentationml/2006/ole">
            <mc:AlternateContent xmlns:mc="http://schemas.openxmlformats.org/markup-compatibility/2006">
              <mc:Choice xmlns:v="urn:schemas-microsoft-com:vml" Requires="v">
                <p:oleObj spid="_x0000_s43343" name="公式" r:id="rId12" imgW="152280" imgH="177480" progId="Equation.3">
                  <p:embed/>
                </p:oleObj>
              </mc:Choice>
              <mc:Fallback>
                <p:oleObj name="公式" r:id="rId12" imgW="152280" imgH="17748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2688" y="1657350"/>
                        <a:ext cx="3762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215" name="Object 23"/>
          <p:cNvGraphicFramePr>
            <a:graphicFrameLocks noChangeAspect="1"/>
          </p:cNvGraphicFramePr>
          <p:nvPr/>
        </p:nvGraphicFramePr>
        <p:xfrm>
          <a:off x="3289300" y="3741738"/>
          <a:ext cx="377825" cy="476250"/>
        </p:xfrm>
        <a:graphic>
          <a:graphicData uri="http://schemas.openxmlformats.org/presentationml/2006/ole">
            <mc:AlternateContent xmlns:mc="http://schemas.openxmlformats.org/markup-compatibility/2006">
              <mc:Choice xmlns:v="urn:schemas-microsoft-com:vml" Requires="v">
                <p:oleObj spid="_x0000_s43344" name="公式" r:id="rId14" imgW="152280" imgH="177480" progId="Equation.3">
                  <p:embed/>
                </p:oleObj>
              </mc:Choice>
              <mc:Fallback>
                <p:oleObj name="公式" r:id="rId14" imgW="152280" imgH="17748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89300" y="3741738"/>
                        <a:ext cx="377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216" name="Object 24"/>
          <p:cNvGraphicFramePr>
            <a:graphicFrameLocks noChangeAspect="1"/>
          </p:cNvGraphicFramePr>
          <p:nvPr/>
        </p:nvGraphicFramePr>
        <p:xfrm>
          <a:off x="974725" y="4759325"/>
          <a:ext cx="376238" cy="476250"/>
        </p:xfrm>
        <a:graphic>
          <a:graphicData uri="http://schemas.openxmlformats.org/presentationml/2006/ole">
            <mc:AlternateContent xmlns:mc="http://schemas.openxmlformats.org/markup-compatibility/2006">
              <mc:Choice xmlns:v="urn:schemas-microsoft-com:vml" Requires="v">
                <p:oleObj spid="_x0000_s43345" name="公式" r:id="rId16" imgW="152280" imgH="177480" progId="Equation.3">
                  <p:embed/>
                </p:oleObj>
              </mc:Choice>
              <mc:Fallback>
                <p:oleObj name="公式" r:id="rId16" imgW="152280" imgH="177480" progId="Equation.3">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4725" y="4759325"/>
                        <a:ext cx="3762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217" name="Object 25"/>
          <p:cNvGraphicFramePr>
            <a:graphicFrameLocks noChangeAspect="1"/>
          </p:cNvGraphicFramePr>
          <p:nvPr/>
        </p:nvGraphicFramePr>
        <p:xfrm>
          <a:off x="0" y="2552700"/>
          <a:ext cx="377825" cy="476250"/>
        </p:xfrm>
        <a:graphic>
          <a:graphicData uri="http://schemas.openxmlformats.org/presentationml/2006/ole">
            <mc:AlternateContent xmlns:mc="http://schemas.openxmlformats.org/markup-compatibility/2006">
              <mc:Choice xmlns:v="urn:schemas-microsoft-com:vml" Requires="v">
                <p:oleObj spid="_x0000_s43346" name="公式" r:id="rId18" imgW="152280" imgH="177480" progId="Equation.3">
                  <p:embed/>
                </p:oleObj>
              </mc:Choice>
              <mc:Fallback>
                <p:oleObj name="公式" r:id="rId18" imgW="152280" imgH="17748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0" y="2552700"/>
                        <a:ext cx="3778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graphicFrame>
        <p:nvGraphicFramePr>
          <p:cNvPr id="8218" name="Object 26"/>
          <p:cNvGraphicFramePr>
            <a:graphicFrameLocks noChangeAspect="1"/>
          </p:cNvGraphicFramePr>
          <p:nvPr/>
        </p:nvGraphicFramePr>
        <p:xfrm>
          <a:off x="3057525" y="2770188"/>
          <a:ext cx="465138" cy="628650"/>
        </p:xfrm>
        <a:graphic>
          <a:graphicData uri="http://schemas.openxmlformats.org/presentationml/2006/ole">
            <mc:AlternateContent xmlns:mc="http://schemas.openxmlformats.org/markup-compatibility/2006">
              <mc:Choice xmlns:v="urn:schemas-microsoft-com:vml" Requires="v">
                <p:oleObj spid="_x0000_s43347" name="公式" r:id="rId20" imgW="203040" imgH="253800" progId="Equation.3">
                  <p:embed/>
                </p:oleObj>
              </mc:Choice>
              <mc:Fallback>
                <p:oleObj name="公式" r:id="rId20" imgW="203040" imgH="2538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057525" y="2770188"/>
                        <a:ext cx="465138"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8219" name="Object 27"/>
          <p:cNvGraphicFramePr>
            <a:graphicFrameLocks noChangeAspect="1"/>
          </p:cNvGraphicFramePr>
          <p:nvPr/>
        </p:nvGraphicFramePr>
        <p:xfrm>
          <a:off x="1736725" y="4381500"/>
          <a:ext cx="465138" cy="628650"/>
        </p:xfrm>
        <a:graphic>
          <a:graphicData uri="http://schemas.openxmlformats.org/presentationml/2006/ole">
            <mc:AlternateContent xmlns:mc="http://schemas.openxmlformats.org/markup-compatibility/2006">
              <mc:Choice xmlns:v="urn:schemas-microsoft-com:vml" Requires="v">
                <p:oleObj spid="_x0000_s43348" name="公式" r:id="rId22" imgW="203040" imgH="253800" progId="Equation.3">
                  <p:embed/>
                </p:oleObj>
              </mc:Choice>
              <mc:Fallback>
                <p:oleObj name="公式" r:id="rId22" imgW="203040" imgH="2538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736725" y="4381500"/>
                        <a:ext cx="465138"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graphicFrame>
        <p:nvGraphicFramePr>
          <p:cNvPr id="8220" name="Object 28"/>
          <p:cNvGraphicFramePr>
            <a:graphicFrameLocks noChangeAspect="1"/>
          </p:cNvGraphicFramePr>
          <p:nvPr/>
        </p:nvGraphicFramePr>
        <p:xfrm>
          <a:off x="160338" y="3267075"/>
          <a:ext cx="463550" cy="628650"/>
        </p:xfrm>
        <a:graphic>
          <a:graphicData uri="http://schemas.openxmlformats.org/presentationml/2006/ole">
            <mc:AlternateContent xmlns:mc="http://schemas.openxmlformats.org/markup-compatibility/2006">
              <mc:Choice xmlns:v="urn:schemas-microsoft-com:vml" Requires="v">
                <p:oleObj spid="_x0000_s43349" name="公式" r:id="rId24" imgW="203040" imgH="253800" progId="Equation.3">
                  <p:embed/>
                </p:oleObj>
              </mc:Choice>
              <mc:Fallback>
                <p:oleObj name="公式" r:id="rId24" imgW="203040" imgH="25380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0338" y="3267075"/>
                        <a:ext cx="463550" cy="628650"/>
                      </a:xfrm>
                      <a:prstGeom prst="rect">
                        <a:avLst/>
                      </a:prstGeom>
                      <a:noFill/>
                      <a:ln>
                        <a:noFill/>
                      </a:ln>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chemeClr val="accent2"/>
                            </a:solidFill>
                            <a:miter lim="800000"/>
                            <a:headEnd/>
                            <a:tailEnd/>
                          </a14:hiddenLine>
                        </a:ext>
                      </a:extLst>
                    </p:spPr>
                  </p:pic>
                </p:oleObj>
              </mc:Fallback>
            </mc:AlternateContent>
          </a:graphicData>
        </a:graphic>
      </p:graphicFrame>
      <p:pic>
        <p:nvPicPr>
          <p:cNvPr id="8221" name="Picture 29" descr="漩涡"/>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68788" y="841375"/>
            <a:ext cx="4875212" cy="3960813"/>
          </a:xfrm>
          <a:prstGeom prst="rect">
            <a:avLst/>
          </a:prstGeom>
          <a:noFill/>
          <a:extLst>
            <a:ext uri="{909E8E84-426E-40DD-AFC4-6F175D3DCCD1}">
              <a14:hiddenFill xmlns:a14="http://schemas.microsoft.com/office/drawing/2010/main">
                <a:solidFill>
                  <a:srgbClr val="FFFFFF"/>
                </a:solidFill>
              </a14:hiddenFill>
            </a:ext>
          </a:extLst>
        </p:spPr>
      </p:pic>
      <p:sp>
        <p:nvSpPr>
          <p:cNvPr id="8222" name="Text Box 30"/>
          <p:cNvSpPr txBox="1">
            <a:spLocks noChangeArrowheads="1"/>
          </p:cNvSpPr>
          <p:nvPr/>
        </p:nvSpPr>
        <p:spPr bwMode="auto">
          <a:xfrm>
            <a:off x="236538" y="5057775"/>
            <a:ext cx="8907462"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楷体_GB2312" pitchFamily="49" charset="-122"/>
                <a:ea typeface="楷体_GB2312" pitchFamily="49" charset="-122"/>
              </a:rPr>
              <a:t>北半球的强热带风暴是在热带低气压中心附近形成的，当外面的高气压空气向低气压中心涌入时，由于科氏力的作用，气流方向将偏向气流速度的右方，从高空看是沿逆时针方向旋转的涡旋。在南半球则是顺时针方向。</a:t>
            </a:r>
          </a:p>
        </p:txBody>
      </p:sp>
      <p:sp>
        <p:nvSpPr>
          <p:cNvPr id="8223" name="Rectangle 31"/>
          <p:cNvSpPr>
            <a:spLocks noChangeArrowheads="1"/>
          </p:cNvSpPr>
          <p:nvPr/>
        </p:nvSpPr>
        <p:spPr bwMode="auto">
          <a:xfrm>
            <a:off x="1244600" y="3211513"/>
            <a:ext cx="1112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latin typeface="Times New Roman" pitchFamily="18" charset="0"/>
              </a:rPr>
              <a:t>低气压区</a:t>
            </a:r>
          </a:p>
        </p:txBody>
      </p:sp>
      <p:pic>
        <p:nvPicPr>
          <p:cNvPr id="8224" name="Picture 32" descr="科氏力"/>
          <p:cNvPicPr>
            <a:picLocks noChangeAspect="1" noChangeArrowheads="1"/>
          </p:cNvPicPr>
          <p:nvPr/>
        </p:nvPicPr>
        <p:blipFill>
          <a:blip r:embed="rId27">
            <a:extLst>
              <a:ext uri="{28A0092B-C50C-407E-A947-70E740481C1C}">
                <a14:useLocalDpi xmlns:a14="http://schemas.microsoft.com/office/drawing/2010/main" val="0"/>
              </a:ext>
            </a:extLst>
          </a:blip>
          <a:srcRect l="66167" t="9081" r="2783" b="24850"/>
          <a:stretch>
            <a:fillRect/>
          </a:stretch>
        </p:blipFill>
        <p:spPr bwMode="auto">
          <a:xfrm>
            <a:off x="4257675" y="752475"/>
            <a:ext cx="4848225" cy="4373563"/>
          </a:xfrm>
          <a:prstGeom prst="rect">
            <a:avLst/>
          </a:prstGeom>
          <a:noFill/>
          <a:extLst>
            <a:ext uri="{909E8E84-426E-40DD-AFC4-6F175D3DCCD1}">
              <a14:hiddenFill xmlns:a14="http://schemas.microsoft.com/office/drawing/2010/main">
                <a:solidFill>
                  <a:srgbClr val="FFFFFF"/>
                </a:solidFill>
              </a14:hiddenFill>
            </a:ext>
          </a:extLst>
        </p:spPr>
      </p:pic>
      <p:sp>
        <p:nvSpPr>
          <p:cNvPr id="8225" name="Text Box 33"/>
          <p:cNvSpPr txBox="1">
            <a:spLocks noChangeArrowheads="1"/>
          </p:cNvSpPr>
          <p:nvPr/>
        </p:nvSpPr>
        <p:spPr bwMode="auto">
          <a:xfrm>
            <a:off x="236538" y="5405438"/>
            <a:ext cx="890746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宋体" pitchFamily="2" charset="-122"/>
              </a:rPr>
              <a:t>    </a:t>
            </a:r>
            <a:r>
              <a:rPr kumimoji="1" lang="zh-CN" altLang="en-US" sz="2800" b="1">
                <a:latin typeface="宋体" pitchFamily="2" charset="-122"/>
              </a:rPr>
              <a:t>由于相同的原因，在北半球，水池放水时形成的涡旋，也是沿逆时针方向旋转的。若在南半球，则为顺时针方向。</a:t>
            </a:r>
          </a:p>
        </p:txBody>
      </p:sp>
      <p:sp>
        <p:nvSpPr>
          <p:cNvPr id="8226" name="Rectangle 34">
            <a:hlinkClick r:id="" action="ppaction://macro?name=TimerOnOff"/>
          </p:cNvPr>
          <p:cNvSpPr>
            <a:spLocks noChangeArrowheads="1"/>
          </p:cNvSpPr>
          <p:nvPr/>
        </p:nvSpPr>
        <p:spPr bwMode="auto">
          <a:xfrm>
            <a:off x="9239250" y="0"/>
            <a:ext cx="6667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183197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8224"/>
                                        </p:tgtEl>
                                        <p:attrNameLst>
                                          <p:attrName>style.visibility</p:attrName>
                                        </p:attrNameLst>
                                      </p:cBhvr>
                                      <p:to>
                                        <p:strVal val="visible"/>
                                      </p:to>
                                    </p:set>
                                    <p:animEffect transition="in" filter="box(in)">
                                      <p:cBhvr>
                                        <p:cTn id="7" dur="500"/>
                                        <p:tgtEl>
                                          <p:spTgt spid="8224"/>
                                        </p:tgtEl>
                                      </p:cBhvr>
                                    </p:animEffect>
                                  </p:childTnLst>
                                </p:cTn>
                              </p:par>
                            </p:childTnLst>
                          </p:cTn>
                        </p:par>
                        <p:par>
                          <p:cTn id="8" fill="hold" nodeType="afterGroup">
                            <p:stCondLst>
                              <p:cond delay="500"/>
                            </p:stCondLst>
                            <p:childTnLst>
                              <p:par>
                                <p:cTn id="9" presetID="5" presetClass="exit" presetSubtype="10" fill="hold" grpId="0" nodeType="afterEffect">
                                  <p:stCondLst>
                                    <p:cond delay="0"/>
                                  </p:stCondLst>
                                  <p:childTnLst>
                                    <p:animEffect transition="out" filter="checkerboard(across)">
                                      <p:cBhvr>
                                        <p:cTn id="10" dur="500"/>
                                        <p:tgtEl>
                                          <p:spTgt spid="8222"/>
                                        </p:tgtEl>
                                      </p:cBhvr>
                                    </p:animEffect>
                                    <p:set>
                                      <p:cBhvr>
                                        <p:cTn id="11" dur="1" fill="hold">
                                          <p:stCondLst>
                                            <p:cond delay="499"/>
                                          </p:stCondLst>
                                        </p:cTn>
                                        <p:tgtEl>
                                          <p:spTgt spid="8222"/>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8225"/>
                                        </p:tgtEl>
                                        <p:attrNameLst>
                                          <p:attrName>style.visibility</p:attrName>
                                        </p:attrNameLst>
                                      </p:cBhvr>
                                      <p:to>
                                        <p:strVal val="visible"/>
                                      </p:to>
                                    </p:set>
                                    <p:animEffect transition="in" filter="box(in)">
                                      <p:cBhvr>
                                        <p:cTn id="16" dur="500"/>
                                        <p:tgtEl>
                                          <p:spTgt spid="8225"/>
                                        </p:tgtEl>
                                      </p:cBhvr>
                                    </p:animEffect>
                                  </p:childTnLst>
                                </p:cTn>
                              </p:par>
                            </p:childTnLst>
                          </p:cTn>
                        </p:par>
                        <p:par>
                          <p:cTn id="17" fill="hold" nodeType="afterGroup">
                            <p:stCondLst>
                              <p:cond delay="500"/>
                            </p:stCondLst>
                            <p:childTnLst>
                              <p:par>
                                <p:cTn id="18" presetID="2" presetClass="entr" presetSubtype="2" fill="hold" nodeType="afterEffect">
                                  <p:stCondLst>
                                    <p:cond delay="0"/>
                                  </p:stCondLst>
                                  <p:childTnLst>
                                    <p:set>
                                      <p:cBhvr>
                                        <p:cTn id="19" dur="1" fill="hold">
                                          <p:stCondLst>
                                            <p:cond delay="0"/>
                                          </p:stCondLst>
                                        </p:cTn>
                                        <p:tgtEl>
                                          <p:spTgt spid="8195"/>
                                        </p:tgtEl>
                                        <p:attrNameLst>
                                          <p:attrName>style.visibility</p:attrName>
                                        </p:attrNameLst>
                                      </p:cBhvr>
                                      <p:to>
                                        <p:strVal val="visible"/>
                                      </p:to>
                                    </p:set>
                                    <p:anim calcmode="lin" valueType="num">
                                      <p:cBhvr additive="base">
                                        <p:cTn id="20" dur="500" fill="hold"/>
                                        <p:tgtEl>
                                          <p:spTgt spid="8195"/>
                                        </p:tgtEl>
                                        <p:attrNameLst>
                                          <p:attrName>ppt_x</p:attrName>
                                        </p:attrNameLst>
                                      </p:cBhvr>
                                      <p:tavLst>
                                        <p:tav tm="0">
                                          <p:val>
                                            <p:strVal val="1+#ppt_w/2"/>
                                          </p:val>
                                        </p:tav>
                                        <p:tav tm="100000">
                                          <p:val>
                                            <p:strVal val="#ppt_x"/>
                                          </p:val>
                                        </p:tav>
                                      </p:tavLst>
                                    </p:anim>
                                    <p:anim calcmode="lin" valueType="num">
                                      <p:cBhvr additive="base">
                                        <p:cTn id="21" dur="500" fill="hold"/>
                                        <p:tgtEl>
                                          <p:spTgt spid="81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22" grpId="0"/>
      <p:bldP spid="82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p:cNvSpPr>
            <a:spLocks noGrp="1"/>
          </p:cNvSpPr>
          <p:nvPr>
            <p:ph type="sldNum" sz="quarter" idx="12"/>
          </p:nvPr>
        </p:nvSpPr>
        <p:spPr/>
        <p:txBody>
          <a:bodyPr/>
          <a:lstStyle/>
          <a:p>
            <a:pPr>
              <a:defRPr/>
            </a:pPr>
            <a:fld id="{D3AF3FA6-C9F5-4B05-95CE-12B0603DBF38}" type="slidenum">
              <a:rPr lang="en-US" altLang="zh-CN"/>
              <a:pPr>
                <a:defRPr/>
              </a:pPr>
              <a:t>23</a:t>
            </a:fld>
            <a:endParaRPr lang="en-US" altLang="zh-CN"/>
          </a:p>
        </p:txBody>
      </p:sp>
      <p:sp>
        <p:nvSpPr>
          <p:cNvPr id="18436" name="Text Box 4"/>
          <p:cNvSpPr txBox="1">
            <a:spLocks noChangeArrowheads="1"/>
          </p:cNvSpPr>
          <p:nvPr/>
        </p:nvSpPr>
        <p:spPr bwMode="auto">
          <a:xfrm>
            <a:off x="0" y="692150"/>
            <a:ext cx="9144000" cy="1187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t>傅科摆 </a:t>
            </a:r>
            <a:r>
              <a:rPr lang="en-US" altLang="zh-CN" sz="2400"/>
              <a:t>(</a:t>
            </a:r>
            <a:r>
              <a:rPr lang="zh-CN" altLang="en-US" sz="2400"/>
              <a:t>是依据法国物理学家</a:t>
            </a:r>
            <a:r>
              <a:rPr lang="zh-CN" altLang="en-US" sz="2400">
                <a:hlinkClick r:id="rId3" tooltip="萊昂·傅科"/>
              </a:rPr>
              <a:t>萊昂</a:t>
            </a:r>
            <a:r>
              <a:rPr lang="en-US" altLang="zh-CN" sz="2400">
                <a:hlinkClick r:id="rId3" tooltip="萊昂·傅科"/>
              </a:rPr>
              <a:t>·</a:t>
            </a:r>
            <a:r>
              <a:rPr lang="zh-CN" altLang="en-US" sz="2400">
                <a:hlinkClick r:id="rId3" tooltip="萊昂·傅科"/>
              </a:rPr>
              <a:t>傅科</a:t>
            </a:r>
            <a:r>
              <a:rPr lang="zh-CN" altLang="en-US" sz="2400"/>
              <a:t>命名的，是证明</a:t>
            </a:r>
            <a:r>
              <a:rPr lang="zh-CN" altLang="en-US" sz="2400">
                <a:hlinkClick r:id="rId4" tooltip="地球自转"/>
              </a:rPr>
              <a:t>地球自转</a:t>
            </a:r>
            <a:r>
              <a:rPr lang="zh-CN" altLang="en-US" sz="2400"/>
              <a:t>的一种简单设备。虽然长久以来都知道地球在自转，在</a:t>
            </a:r>
            <a:r>
              <a:rPr lang="en-US" altLang="zh-CN" sz="2400"/>
              <a:t>1851</a:t>
            </a:r>
            <a:r>
              <a:rPr lang="zh-CN" altLang="en-US" sz="2400"/>
              <a:t>年傅科摆是第一次以非常简单的实验证明地球在自转。 </a:t>
            </a:r>
          </a:p>
        </p:txBody>
      </p:sp>
      <p:pic>
        <p:nvPicPr>
          <p:cNvPr id="18437" name="Picture 6" descr="300px-Pendule_de_Fouca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6713" y="2060575"/>
            <a:ext cx="4967287" cy="372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7"/>
          <p:cNvSpPr txBox="1">
            <a:spLocks noChangeArrowheads="1"/>
          </p:cNvSpPr>
          <p:nvPr/>
        </p:nvSpPr>
        <p:spPr bwMode="auto">
          <a:xfrm>
            <a:off x="5364163" y="5805488"/>
            <a:ext cx="33115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黑体" pitchFamily="49" charset="-122"/>
                <a:ea typeface="黑体" pitchFamily="49" charset="-122"/>
              </a:rPr>
              <a:t>在巴黎</a:t>
            </a:r>
            <a:r>
              <a:rPr lang="zh-CN" altLang="en-US" sz="2400">
                <a:latin typeface="黑体" pitchFamily="49" charset="-122"/>
                <a:ea typeface="黑体" pitchFamily="49" charset="-122"/>
                <a:hlinkClick r:id="rId6" tooltip="先贤祠"/>
              </a:rPr>
              <a:t>先贤祠</a:t>
            </a:r>
            <a:r>
              <a:rPr lang="zh-CN" altLang="en-US" sz="2400">
                <a:latin typeface="黑体" pitchFamily="49" charset="-122"/>
                <a:ea typeface="黑体" pitchFamily="49" charset="-122"/>
              </a:rPr>
              <a:t>的傅科摆 </a:t>
            </a:r>
          </a:p>
        </p:txBody>
      </p:sp>
      <p:sp>
        <p:nvSpPr>
          <p:cNvPr id="201743" name="AutoShape 15">
            <a:hlinkClick r:id="rId7" action="ppaction://hlinkfile"/>
          </p:cNvPr>
          <p:cNvSpPr>
            <a:spLocks noChangeArrowheads="1"/>
          </p:cNvSpPr>
          <p:nvPr/>
        </p:nvSpPr>
        <p:spPr bwMode="auto">
          <a:xfrm>
            <a:off x="684213" y="2347913"/>
            <a:ext cx="914400" cy="914400"/>
          </a:xfrm>
          <a:prstGeom prst="smileyFace">
            <a:avLst>
              <a:gd name="adj" fmla="val 4653"/>
            </a:avLst>
          </a:prstGeom>
          <a:solidFill>
            <a:schemeClr val="accent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01744" name="Rectangle 16"/>
          <p:cNvSpPr>
            <a:spLocks noChangeArrowheads="1"/>
          </p:cNvSpPr>
          <p:nvPr/>
        </p:nvSpPr>
        <p:spPr bwMode="auto">
          <a:xfrm>
            <a:off x="179388" y="3265488"/>
            <a:ext cx="165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1400"/>
              <a:t>显示傅科摆在南半球时运动的动画 </a:t>
            </a:r>
          </a:p>
        </p:txBody>
      </p:sp>
      <p:sp>
        <p:nvSpPr>
          <p:cNvPr id="201764" name="Text Box 36"/>
          <p:cNvSpPr txBox="1">
            <a:spLocks noChangeArrowheads="1"/>
          </p:cNvSpPr>
          <p:nvPr/>
        </p:nvSpPr>
        <p:spPr bwMode="auto">
          <a:xfrm>
            <a:off x="755650" y="5156200"/>
            <a:ext cx="4032250" cy="39687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latin typeface="华文新魏" pitchFamily="2" charset="-122"/>
                <a:ea typeface="华文新魏" pitchFamily="2" charset="-122"/>
              </a:rPr>
              <a:t>每小时逆时针或顺时针转过</a:t>
            </a:r>
            <a:r>
              <a:rPr lang="en-US" altLang="zh-CN" sz="2000">
                <a:latin typeface="华文新魏" pitchFamily="2" charset="-122"/>
                <a:ea typeface="华文新魏" pitchFamily="2" charset="-122"/>
              </a:rPr>
              <a:t>15</a:t>
            </a:r>
            <a:r>
              <a:rPr lang="zh-CN" altLang="en-US" sz="2000">
                <a:latin typeface="华文新魏" pitchFamily="2" charset="-122"/>
                <a:ea typeface="华文新魏" pitchFamily="2" charset="-122"/>
              </a:rPr>
              <a:t>度</a:t>
            </a:r>
          </a:p>
        </p:txBody>
      </p:sp>
      <p:grpSp>
        <p:nvGrpSpPr>
          <p:cNvPr id="2" name="Group 48"/>
          <p:cNvGrpSpPr>
            <a:grpSpLocks/>
          </p:cNvGrpSpPr>
          <p:nvPr/>
        </p:nvGrpSpPr>
        <p:grpSpPr bwMode="auto">
          <a:xfrm>
            <a:off x="1908175" y="1989138"/>
            <a:ext cx="2305050" cy="3095625"/>
            <a:chOff x="3379" y="1752"/>
            <a:chExt cx="1452" cy="1950"/>
          </a:xfrm>
        </p:grpSpPr>
        <p:grpSp>
          <p:nvGrpSpPr>
            <p:cNvPr id="18445" name="Group 41"/>
            <p:cNvGrpSpPr>
              <a:grpSpLocks/>
            </p:cNvGrpSpPr>
            <p:nvPr/>
          </p:nvGrpSpPr>
          <p:grpSpPr bwMode="auto">
            <a:xfrm>
              <a:off x="3379" y="1752"/>
              <a:ext cx="1452" cy="1920"/>
              <a:chOff x="3379" y="1752"/>
              <a:chExt cx="1452" cy="1920"/>
            </a:xfrm>
          </p:grpSpPr>
          <p:pic>
            <p:nvPicPr>
              <p:cNvPr id="18451" name="Picture 37" descr="File:Foucault pendulum at north pole accurat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9" y="1752"/>
                <a:ext cx="1452" cy="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2" name="Rectangle 38"/>
              <p:cNvSpPr>
                <a:spLocks noChangeArrowheads="1"/>
              </p:cNvSpPr>
              <p:nvPr/>
            </p:nvSpPr>
            <p:spPr bwMode="auto">
              <a:xfrm>
                <a:off x="3424" y="1752"/>
                <a:ext cx="1361" cy="453"/>
              </a:xfrm>
              <a:prstGeom prst="rect">
                <a:avLst/>
              </a:prstGeom>
              <a:solidFill>
                <a:schemeClr val="tx1"/>
              </a:solidFill>
              <a:ln w="76200">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8453" name="Rectangle 39"/>
              <p:cNvSpPr>
                <a:spLocks noChangeArrowheads="1"/>
              </p:cNvSpPr>
              <p:nvPr/>
            </p:nvSpPr>
            <p:spPr bwMode="auto">
              <a:xfrm>
                <a:off x="3833" y="2205"/>
                <a:ext cx="90" cy="46"/>
              </a:xfrm>
              <a:prstGeom prst="rect">
                <a:avLst/>
              </a:prstGeom>
              <a:solidFill>
                <a:schemeClr val="tx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8454" name="AutoShape 40"/>
              <p:cNvSpPr>
                <a:spLocks noChangeArrowheads="1"/>
              </p:cNvSpPr>
              <p:nvPr/>
            </p:nvSpPr>
            <p:spPr bwMode="auto">
              <a:xfrm rot="20722747" flipH="1">
                <a:off x="3787" y="2251"/>
                <a:ext cx="136" cy="45"/>
              </a:xfrm>
              <a:prstGeom prst="rtTriangle">
                <a:avLst/>
              </a:prstGeom>
              <a:solidFill>
                <a:srgbClr val="003399"/>
              </a:solidFill>
              <a:ln w="9525">
                <a:solidFill>
                  <a:srgbClr val="003399"/>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8446" name="Line 42"/>
            <p:cNvSpPr>
              <a:spLocks noChangeShapeType="1"/>
            </p:cNvSpPr>
            <p:nvPr/>
          </p:nvSpPr>
          <p:spPr bwMode="auto">
            <a:xfrm>
              <a:off x="4105" y="1797"/>
              <a:ext cx="0" cy="1905"/>
            </a:xfrm>
            <a:prstGeom prst="line">
              <a:avLst/>
            </a:prstGeom>
            <a:noFill/>
            <a:ln w="19050">
              <a:solidFill>
                <a:schemeClr val="accent2"/>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8447" name="Group 43"/>
            <p:cNvGrpSpPr>
              <a:grpSpLocks/>
            </p:cNvGrpSpPr>
            <p:nvPr/>
          </p:nvGrpSpPr>
          <p:grpSpPr bwMode="auto">
            <a:xfrm>
              <a:off x="3878" y="1933"/>
              <a:ext cx="593" cy="304"/>
              <a:chOff x="703" y="1615"/>
              <a:chExt cx="593" cy="304"/>
            </a:xfrm>
          </p:grpSpPr>
          <p:grpSp>
            <p:nvGrpSpPr>
              <p:cNvPr id="18448" name="Group 44"/>
              <p:cNvGrpSpPr>
                <a:grpSpLocks/>
              </p:cNvGrpSpPr>
              <p:nvPr/>
            </p:nvGrpSpPr>
            <p:grpSpPr bwMode="auto">
              <a:xfrm>
                <a:off x="703" y="1706"/>
                <a:ext cx="454" cy="213"/>
                <a:chOff x="1565" y="3884"/>
                <a:chExt cx="454" cy="213"/>
              </a:xfrm>
            </p:grpSpPr>
            <p:sp>
              <p:nvSpPr>
                <p:cNvPr id="18449" name="AutoShape 45"/>
                <p:cNvSpPr>
                  <a:spLocks noChangeArrowheads="1"/>
                </p:cNvSpPr>
                <p:nvPr/>
              </p:nvSpPr>
              <p:spPr bwMode="auto">
                <a:xfrm rot="10800000">
                  <a:off x="1565" y="3884"/>
                  <a:ext cx="453" cy="21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16428 h 21600"/>
                  </a:gdLst>
                  <a:ahLst/>
                  <a:cxnLst>
                    <a:cxn ang="T8">
                      <a:pos x="T0" y="T1"/>
                    </a:cxn>
                    <a:cxn ang="T9">
                      <a:pos x="T2" y="T3"/>
                    </a:cxn>
                    <a:cxn ang="T10">
                      <a:pos x="T4" y="T5"/>
                    </a:cxn>
                    <a:cxn ang="T11">
                      <a:pos x="T6" y="T7"/>
                    </a:cxn>
                  </a:cxnLst>
                  <a:rect l="T12" t="T13" r="T14" b="T15"/>
                  <a:pathLst>
                    <a:path w="21600" h="21600">
                      <a:moveTo>
                        <a:pt x="3187" y="18148"/>
                      </a:moveTo>
                      <a:cubicBezTo>
                        <a:pt x="1283" y="16176"/>
                        <a:pt x="219" y="13541"/>
                        <a:pt x="219" y="10800"/>
                      </a:cubicBezTo>
                      <a:cubicBezTo>
                        <a:pt x="219" y="4956"/>
                        <a:pt x="4956" y="219"/>
                        <a:pt x="10800" y="219"/>
                      </a:cubicBezTo>
                      <a:cubicBezTo>
                        <a:pt x="16643" y="219"/>
                        <a:pt x="21381" y="4956"/>
                        <a:pt x="21381" y="10800"/>
                      </a:cubicBezTo>
                      <a:cubicBezTo>
                        <a:pt x="21381" y="13541"/>
                        <a:pt x="20316" y="16176"/>
                        <a:pt x="18412" y="18148"/>
                      </a:cubicBezTo>
                      <a:lnTo>
                        <a:pt x="18570" y="18300"/>
                      </a:lnTo>
                      <a:cubicBezTo>
                        <a:pt x="20513" y="16287"/>
                        <a:pt x="21600" y="13598"/>
                        <a:pt x="21600" y="10800"/>
                      </a:cubicBezTo>
                      <a:cubicBezTo>
                        <a:pt x="21600" y="4835"/>
                        <a:pt x="16764" y="0"/>
                        <a:pt x="10800" y="0"/>
                      </a:cubicBezTo>
                      <a:cubicBezTo>
                        <a:pt x="4835" y="0"/>
                        <a:pt x="0" y="4835"/>
                        <a:pt x="0" y="10800"/>
                      </a:cubicBezTo>
                      <a:cubicBezTo>
                        <a:pt x="-1" y="13598"/>
                        <a:pt x="1086" y="16287"/>
                        <a:pt x="3029" y="18300"/>
                      </a:cubicBezTo>
                      <a:close/>
                    </a:path>
                  </a:pathLst>
                </a:custGeom>
                <a:solidFill>
                  <a:schemeClr val="accent1"/>
                </a:solidFill>
                <a:ln w="28575">
                  <a:solidFill>
                    <a:schemeClr val="accent2"/>
                  </a:solidFill>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8450" name="Freeform 46"/>
                <p:cNvSpPr>
                  <a:spLocks/>
                </p:cNvSpPr>
                <p:nvPr/>
              </p:nvSpPr>
              <p:spPr bwMode="auto">
                <a:xfrm>
                  <a:off x="1924" y="3887"/>
                  <a:ext cx="95" cy="87"/>
                </a:xfrm>
                <a:custGeom>
                  <a:avLst/>
                  <a:gdLst>
                    <a:gd name="T0" fmla="*/ 95 w 95"/>
                    <a:gd name="T1" fmla="*/ 87 h 87"/>
                    <a:gd name="T2" fmla="*/ 0 w 95"/>
                    <a:gd name="T3" fmla="*/ 0 h 87"/>
                    <a:gd name="T4" fmla="*/ 0 60000 65536"/>
                    <a:gd name="T5" fmla="*/ 0 60000 65536"/>
                    <a:gd name="T6" fmla="*/ 0 w 95"/>
                    <a:gd name="T7" fmla="*/ 0 h 87"/>
                    <a:gd name="T8" fmla="*/ 95 w 95"/>
                    <a:gd name="T9" fmla="*/ 87 h 87"/>
                  </a:gdLst>
                  <a:ahLst/>
                  <a:cxnLst>
                    <a:cxn ang="T4">
                      <a:pos x="T0" y="T1"/>
                    </a:cxn>
                    <a:cxn ang="T5">
                      <a:pos x="T2" y="T3"/>
                    </a:cxn>
                  </a:cxnLst>
                  <a:rect l="T6" t="T7" r="T8" b="T9"/>
                  <a:pathLst>
                    <a:path w="95" h="87">
                      <a:moveTo>
                        <a:pt x="95" y="87"/>
                      </a:moveTo>
                      <a:lnTo>
                        <a:pt x="0" y="0"/>
                      </a:lnTo>
                    </a:path>
                  </a:pathLst>
                </a:custGeom>
                <a:noFill/>
                <a:ln w="38100">
                  <a:solidFill>
                    <a:schemeClr val="accent2"/>
                  </a:solidFill>
                  <a:round/>
                  <a:headEnd type="none" w="med" len="lg"/>
                  <a:tailEnd type="stealth" w="med" len="lg"/>
                </a:ln>
                <a:extLst>
                  <a:ext uri="{909E8E84-426E-40DD-AFC4-6F175D3DCCD1}">
                    <a14:hiddenFill xmlns:a14="http://schemas.microsoft.com/office/drawing/2010/main">
                      <a:solidFill>
                        <a:srgbClr val="FFFFFF"/>
                      </a:solidFill>
                    </a14:hiddenFill>
                  </a:ext>
                </a:extLst>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aphicFrame>
            <p:nvGraphicFramePr>
              <p:cNvPr id="18434" name="Object 2"/>
              <p:cNvGraphicFramePr>
                <a:graphicFrameLocks noChangeAspect="1"/>
              </p:cNvGraphicFramePr>
              <p:nvPr/>
            </p:nvGraphicFramePr>
            <p:xfrm>
              <a:off x="1112" y="1615"/>
              <a:ext cx="184" cy="152"/>
            </p:xfrm>
            <a:graphic>
              <a:graphicData uri="http://schemas.openxmlformats.org/presentationml/2006/ole">
                <mc:AlternateContent xmlns:mc="http://schemas.openxmlformats.org/markup-compatibility/2006">
                  <mc:Choice xmlns:v="urn:schemas-microsoft-com:vml" Requires="v">
                    <p:oleObj spid="_x0000_s18493" name="公式" r:id="rId9" imgW="291960" imgH="241200" progId="Equation.3">
                      <p:embed/>
                    </p:oleObj>
                  </mc:Choice>
                  <mc:Fallback>
                    <p:oleObj name="公式" r:id="rId9" imgW="291960" imgH="24120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2" y="1615"/>
                            <a:ext cx="18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pic>
        <p:nvPicPr>
          <p:cNvPr id="201777" name="Picture 49" descr="File:Foucault pendulum at north pole accurat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1989138"/>
            <a:ext cx="23050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4" name="Rectangle 54"/>
          <p:cNvSpPr>
            <a:spLocks noChangeArrowheads="1"/>
          </p:cNvSpPr>
          <p:nvPr/>
        </p:nvSpPr>
        <p:spPr bwMode="auto">
          <a:xfrm>
            <a:off x="179388" y="130175"/>
            <a:ext cx="2305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800"/>
              <a:t>5</a:t>
            </a:r>
            <a:r>
              <a:rPr lang="en-US" altLang="zh-CN" sz="2800">
                <a:cs typeface="Times New Roman" pitchFamily="18" charset="0"/>
              </a:rPr>
              <a:t>°</a:t>
            </a:r>
            <a:r>
              <a:rPr lang="zh-CN" altLang="en-US" sz="2800"/>
              <a:t>傅科摆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1777"/>
                                        </p:tgtEl>
                                        <p:attrNameLst>
                                          <p:attrName>style.visibility</p:attrName>
                                        </p:attrNameLst>
                                      </p:cBhvr>
                                      <p:to>
                                        <p:strVal val="visible"/>
                                      </p:to>
                                    </p:set>
                                    <p:animEffect transition="in" filter="blinds(horizontal)">
                                      <p:cBhvr>
                                        <p:cTn id="12" dur="500"/>
                                        <p:tgtEl>
                                          <p:spTgt spid="20177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1764"/>
                                        </p:tgtEl>
                                        <p:attrNameLst>
                                          <p:attrName>style.visibility</p:attrName>
                                        </p:attrNameLst>
                                      </p:cBhvr>
                                      <p:to>
                                        <p:strVal val="visible"/>
                                      </p:to>
                                    </p:set>
                                    <p:animEffect transition="in" filter="blinds(horizontal)">
                                      <p:cBhvr>
                                        <p:cTn id="17" dur="500"/>
                                        <p:tgtEl>
                                          <p:spTgt spid="2017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1743"/>
                                        </p:tgtEl>
                                        <p:attrNameLst>
                                          <p:attrName>style.visibility</p:attrName>
                                        </p:attrNameLst>
                                      </p:cBhvr>
                                      <p:to>
                                        <p:strVal val="visible"/>
                                      </p:to>
                                    </p:set>
                                    <p:animEffect transition="in" filter="blinds(horizontal)">
                                      <p:cBhvr>
                                        <p:cTn id="22" dur="500"/>
                                        <p:tgtEl>
                                          <p:spTgt spid="201743"/>
                                        </p:tgtEl>
                                      </p:cBhvr>
                                    </p:animEffect>
                                  </p:childTnLst>
                                </p:cTn>
                              </p:par>
                            </p:childTnLst>
                          </p:cTn>
                        </p:par>
                        <p:par>
                          <p:cTn id="23" fill="hold" nodeType="afterGroup">
                            <p:stCondLst>
                              <p:cond delay="500"/>
                            </p:stCondLst>
                            <p:childTnLst>
                              <p:par>
                                <p:cTn id="24" presetID="3" presetClass="entr" presetSubtype="10" fill="hold" grpId="0" nodeType="afterEffect">
                                  <p:stCondLst>
                                    <p:cond delay="0"/>
                                  </p:stCondLst>
                                  <p:childTnLst>
                                    <p:set>
                                      <p:cBhvr>
                                        <p:cTn id="25" dur="1" fill="hold">
                                          <p:stCondLst>
                                            <p:cond delay="0"/>
                                          </p:stCondLst>
                                        </p:cTn>
                                        <p:tgtEl>
                                          <p:spTgt spid="201744"/>
                                        </p:tgtEl>
                                        <p:attrNameLst>
                                          <p:attrName>style.visibility</p:attrName>
                                        </p:attrNameLst>
                                      </p:cBhvr>
                                      <p:to>
                                        <p:strVal val="visible"/>
                                      </p:to>
                                    </p:set>
                                    <p:animEffect transition="in" filter="blinds(horizontal)">
                                      <p:cBhvr>
                                        <p:cTn id="26" dur="500"/>
                                        <p:tgtEl>
                                          <p:spTgt spid="2017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43" grpId="0" animBg="1"/>
      <p:bldP spid="201744" grpId="0"/>
      <p:bldP spid="20176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灯片编号占位符 3"/>
          <p:cNvSpPr>
            <a:spLocks noGrp="1"/>
          </p:cNvSpPr>
          <p:nvPr>
            <p:ph type="sldNum" sz="quarter" idx="12"/>
          </p:nvPr>
        </p:nvSpPr>
        <p:spPr/>
        <p:txBody>
          <a:bodyPr/>
          <a:lstStyle/>
          <a:p>
            <a:pPr>
              <a:defRPr/>
            </a:pPr>
            <a:fld id="{FED51DF4-A0C0-430B-A46F-4899E0C07867}" type="slidenum">
              <a:rPr lang="en-US" altLang="zh-CN"/>
              <a:pPr>
                <a:defRPr/>
              </a:pPr>
              <a:t>24</a:t>
            </a:fld>
            <a:endParaRPr lang="en-US" altLang="zh-CN"/>
          </a:p>
        </p:txBody>
      </p:sp>
      <p:sp>
        <p:nvSpPr>
          <p:cNvPr id="19486" name="Text Box 2"/>
          <p:cNvSpPr txBox="1">
            <a:spLocks noChangeArrowheads="1"/>
          </p:cNvSpPr>
          <p:nvPr/>
        </p:nvSpPr>
        <p:spPr bwMode="auto">
          <a:xfrm>
            <a:off x="250825" y="0"/>
            <a:ext cx="6019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200">
                <a:solidFill>
                  <a:schemeClr val="folHlink"/>
                </a:solidFill>
                <a:latin typeface="楷体_GB2312" pitchFamily="49" charset="-122"/>
                <a:ea typeface="楷体_GB2312" pitchFamily="49" charset="-122"/>
                <a:cs typeface="Times New Roman" pitchFamily="18" charset="0"/>
              </a:rPr>
              <a:t>§4</a:t>
            </a:r>
            <a:r>
              <a:rPr lang="en-US" altLang="zh-CN" sz="3200">
                <a:solidFill>
                  <a:schemeClr val="folHlink"/>
                </a:solidFill>
                <a:ea typeface="隶书" pitchFamily="49" charset="-122"/>
                <a:cs typeface="Times New Roman" pitchFamily="18" charset="0"/>
              </a:rPr>
              <a:t>   </a:t>
            </a:r>
            <a:r>
              <a:rPr lang="zh-CN" altLang="en-US" sz="3200">
                <a:solidFill>
                  <a:schemeClr val="folHlink"/>
                </a:solidFill>
                <a:ea typeface="隶书" pitchFamily="49" charset="-122"/>
                <a:cs typeface="Times New Roman" pitchFamily="18" charset="0"/>
              </a:rPr>
              <a:t>动量和角动量</a:t>
            </a:r>
          </a:p>
        </p:txBody>
      </p:sp>
      <p:sp>
        <p:nvSpPr>
          <p:cNvPr id="13316" name="Text Box 4"/>
          <p:cNvSpPr txBox="1">
            <a:spLocks noChangeArrowheads="1"/>
          </p:cNvSpPr>
          <p:nvPr/>
        </p:nvSpPr>
        <p:spPr bwMode="auto">
          <a:xfrm>
            <a:off x="0" y="1219200"/>
            <a:ext cx="17272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latin typeface="华文中宋" pitchFamily="2" charset="-122"/>
                <a:ea typeface="华文中宋" pitchFamily="2" charset="-122"/>
              </a:rPr>
              <a:t>1</a:t>
            </a:r>
            <a:r>
              <a:rPr lang="zh-CN" altLang="en-US" sz="2800">
                <a:solidFill>
                  <a:schemeClr val="hlink"/>
                </a:solidFill>
                <a:latin typeface="华文中宋" pitchFamily="2" charset="-122"/>
                <a:ea typeface="华文中宋" pitchFamily="2" charset="-122"/>
              </a:rPr>
              <a:t>、动量</a:t>
            </a:r>
          </a:p>
        </p:txBody>
      </p:sp>
      <p:graphicFrame>
        <p:nvGraphicFramePr>
          <p:cNvPr id="13326" name="Object 14"/>
          <p:cNvGraphicFramePr>
            <a:graphicFrameLocks noChangeAspect="1"/>
          </p:cNvGraphicFramePr>
          <p:nvPr/>
        </p:nvGraphicFramePr>
        <p:xfrm>
          <a:off x="1422400" y="2565400"/>
          <a:ext cx="2235200" cy="838200"/>
        </p:xfrm>
        <a:graphic>
          <a:graphicData uri="http://schemas.openxmlformats.org/presentationml/2006/ole">
            <mc:AlternateContent xmlns:mc="http://schemas.openxmlformats.org/markup-compatibility/2006">
              <mc:Choice xmlns:v="urn:schemas-microsoft-com:vml" Requires="v">
                <p:oleObj spid="_x0000_s55407" name="公式" r:id="rId3" imgW="2234880" imgH="838080" progId="Equation.3">
                  <p:embed/>
                </p:oleObj>
              </mc:Choice>
              <mc:Fallback>
                <p:oleObj name="公式" r:id="rId3" imgW="2234880" imgH="8380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2400" y="2565400"/>
                        <a:ext cx="2235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8"/>
          <p:cNvGrpSpPr>
            <a:grpSpLocks/>
          </p:cNvGrpSpPr>
          <p:nvPr/>
        </p:nvGrpSpPr>
        <p:grpSpPr bwMode="auto">
          <a:xfrm>
            <a:off x="1547813" y="3500438"/>
            <a:ext cx="6400800" cy="519112"/>
            <a:chOff x="1728" y="2256"/>
            <a:chExt cx="4032" cy="327"/>
          </a:xfrm>
        </p:grpSpPr>
        <p:sp>
          <p:nvSpPr>
            <p:cNvPr id="19564" name="Text Box 16"/>
            <p:cNvSpPr txBox="1">
              <a:spLocks noChangeArrowheads="1"/>
            </p:cNvSpPr>
            <p:nvPr/>
          </p:nvSpPr>
          <p:spPr bwMode="auto">
            <a:xfrm>
              <a:off x="1728" y="2256"/>
              <a:ext cx="40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其中     定义为：</a:t>
              </a:r>
              <a:r>
                <a:rPr lang="zh-CN" altLang="en-US" sz="2800">
                  <a:solidFill>
                    <a:schemeClr val="hlink"/>
                  </a:solidFill>
                  <a:latin typeface="华文中宋" pitchFamily="2" charset="-122"/>
                  <a:ea typeface="华文中宋" pitchFamily="2" charset="-122"/>
                </a:rPr>
                <a:t>单个质点的动量</a:t>
              </a:r>
            </a:p>
          </p:txBody>
        </p:sp>
        <p:graphicFrame>
          <p:nvGraphicFramePr>
            <p:cNvPr id="19484" name="Object 17"/>
            <p:cNvGraphicFramePr>
              <a:graphicFrameLocks noChangeAspect="1"/>
            </p:cNvGraphicFramePr>
            <p:nvPr/>
          </p:nvGraphicFramePr>
          <p:xfrm>
            <a:off x="2240" y="2300"/>
            <a:ext cx="336" cy="192"/>
          </p:xfrm>
          <a:graphic>
            <a:graphicData uri="http://schemas.openxmlformats.org/presentationml/2006/ole">
              <mc:AlternateContent xmlns:mc="http://schemas.openxmlformats.org/markup-compatibility/2006">
                <mc:Choice xmlns:v="urn:schemas-microsoft-com:vml" Requires="v">
                  <p:oleObj spid="_x0000_s55408" name="公式" r:id="rId5" imgW="533160" imgH="304560" progId="Equation.3">
                    <p:embed/>
                  </p:oleObj>
                </mc:Choice>
                <mc:Fallback>
                  <p:oleObj name="公式" r:id="rId5" imgW="533160" imgH="30456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0" y="2300"/>
                          <a:ext cx="336"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21"/>
          <p:cNvGrpSpPr>
            <a:grpSpLocks/>
          </p:cNvGrpSpPr>
          <p:nvPr/>
        </p:nvGrpSpPr>
        <p:grpSpPr bwMode="auto">
          <a:xfrm>
            <a:off x="3352800" y="4114800"/>
            <a:ext cx="1638300" cy="519113"/>
            <a:chOff x="0" y="2784"/>
            <a:chExt cx="1032" cy="327"/>
          </a:xfrm>
        </p:grpSpPr>
        <p:sp>
          <p:nvSpPr>
            <p:cNvPr id="19563" name="Text Box 19"/>
            <p:cNvSpPr txBox="1">
              <a:spLocks noChangeArrowheads="1"/>
            </p:cNvSpPr>
            <p:nvPr/>
          </p:nvSpPr>
          <p:spPr bwMode="auto">
            <a:xfrm>
              <a:off x="0" y="2784"/>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宋体" pitchFamily="2" charset="-122"/>
                </a:rPr>
                <a:t>记</a:t>
              </a:r>
            </a:p>
          </p:txBody>
        </p:sp>
        <p:graphicFrame>
          <p:nvGraphicFramePr>
            <p:cNvPr id="19483" name="Object 20"/>
            <p:cNvGraphicFramePr>
              <a:graphicFrameLocks noChangeAspect="1"/>
            </p:cNvGraphicFramePr>
            <p:nvPr/>
          </p:nvGraphicFramePr>
          <p:xfrm>
            <a:off x="312" y="2824"/>
            <a:ext cx="720" cy="240"/>
          </p:xfrm>
          <a:graphic>
            <a:graphicData uri="http://schemas.openxmlformats.org/presentationml/2006/ole">
              <mc:AlternateContent xmlns:mc="http://schemas.openxmlformats.org/markup-compatibility/2006">
                <mc:Choice xmlns:v="urn:schemas-microsoft-com:vml" Requires="v">
                  <p:oleObj spid="_x0000_s55409" name="公式" r:id="rId7" imgW="1143000" imgH="380880" progId="Equation.3">
                    <p:embed/>
                  </p:oleObj>
                </mc:Choice>
                <mc:Fallback>
                  <p:oleObj name="公式" r:id="rId7" imgW="1143000" imgH="38088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 y="2824"/>
                          <a:ext cx="72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6"/>
          <p:cNvGrpSpPr>
            <a:grpSpLocks/>
          </p:cNvGrpSpPr>
          <p:nvPr/>
        </p:nvGrpSpPr>
        <p:grpSpPr bwMode="auto">
          <a:xfrm>
            <a:off x="5715000" y="4114800"/>
            <a:ext cx="1206500" cy="457200"/>
            <a:chOff x="3600" y="2592"/>
            <a:chExt cx="760" cy="288"/>
          </a:xfrm>
        </p:grpSpPr>
        <p:sp>
          <p:nvSpPr>
            <p:cNvPr id="19561" name="Oval 22"/>
            <p:cNvSpPr>
              <a:spLocks noChangeArrowheads="1"/>
            </p:cNvSpPr>
            <p:nvPr/>
          </p:nvSpPr>
          <p:spPr bwMode="auto">
            <a:xfrm>
              <a:off x="3792" y="2784"/>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62" name="Line 23"/>
            <p:cNvSpPr>
              <a:spLocks noChangeShapeType="1"/>
            </p:cNvSpPr>
            <p:nvPr/>
          </p:nvSpPr>
          <p:spPr bwMode="auto">
            <a:xfrm flipV="1">
              <a:off x="3888" y="2784"/>
              <a:ext cx="432" cy="48"/>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81" name="Object 24"/>
            <p:cNvGraphicFramePr>
              <a:graphicFrameLocks noChangeAspect="1"/>
            </p:cNvGraphicFramePr>
            <p:nvPr/>
          </p:nvGraphicFramePr>
          <p:xfrm>
            <a:off x="3600" y="2736"/>
            <a:ext cx="192" cy="144"/>
          </p:xfrm>
          <a:graphic>
            <a:graphicData uri="http://schemas.openxmlformats.org/presentationml/2006/ole">
              <mc:AlternateContent xmlns:mc="http://schemas.openxmlformats.org/markup-compatibility/2006">
                <mc:Choice xmlns:v="urn:schemas-microsoft-com:vml" Requires="v">
                  <p:oleObj spid="_x0000_s55410" name="Equation" r:id="rId9" imgW="304560" imgH="228600" progId="Equation.3">
                    <p:embed/>
                  </p:oleObj>
                </mc:Choice>
                <mc:Fallback>
                  <p:oleObj name="Equation" r:id="rId9" imgW="304560" imgH="228600" progId="Equation.3">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 y="2736"/>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82" name="Object 25"/>
            <p:cNvGraphicFramePr>
              <a:graphicFrameLocks noChangeAspect="1"/>
            </p:cNvGraphicFramePr>
            <p:nvPr/>
          </p:nvGraphicFramePr>
          <p:xfrm>
            <a:off x="4224" y="2592"/>
            <a:ext cx="136" cy="184"/>
          </p:xfrm>
          <a:graphic>
            <a:graphicData uri="http://schemas.openxmlformats.org/presentationml/2006/ole">
              <mc:AlternateContent xmlns:mc="http://schemas.openxmlformats.org/markup-compatibility/2006">
                <mc:Choice xmlns:v="urn:schemas-microsoft-com:vml" Requires="v">
                  <p:oleObj spid="_x0000_s55411" name="Equation" r:id="rId11" imgW="215640" imgH="291960" progId="Equation.3">
                    <p:embed/>
                  </p:oleObj>
                </mc:Choice>
                <mc:Fallback>
                  <p:oleObj name="Equation" r:id="rId11" imgW="215640" imgH="291960" progId="Equation.3">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24" y="2592"/>
                          <a:ext cx="13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9"/>
          <p:cNvGrpSpPr>
            <a:grpSpLocks/>
          </p:cNvGrpSpPr>
          <p:nvPr/>
        </p:nvGrpSpPr>
        <p:grpSpPr bwMode="auto">
          <a:xfrm>
            <a:off x="6248400" y="4114800"/>
            <a:ext cx="1346200" cy="388938"/>
            <a:chOff x="3936" y="2592"/>
            <a:chExt cx="848" cy="245"/>
          </a:xfrm>
        </p:grpSpPr>
        <p:sp>
          <p:nvSpPr>
            <p:cNvPr id="19560" name="Line 27"/>
            <p:cNvSpPr>
              <a:spLocks noChangeShapeType="1"/>
            </p:cNvSpPr>
            <p:nvPr/>
          </p:nvSpPr>
          <p:spPr bwMode="auto">
            <a:xfrm rot="60000" flipV="1">
              <a:off x="3936" y="2741"/>
              <a:ext cx="672" cy="96"/>
            </a:xfrm>
            <a:prstGeom prst="line">
              <a:avLst/>
            </a:prstGeom>
            <a:noFill/>
            <a:ln w="28575">
              <a:solidFill>
                <a:srgbClr val="00FF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80" name="Object 28"/>
            <p:cNvGraphicFramePr>
              <a:graphicFrameLocks noChangeAspect="1"/>
            </p:cNvGraphicFramePr>
            <p:nvPr/>
          </p:nvGraphicFramePr>
          <p:xfrm>
            <a:off x="4608" y="2592"/>
            <a:ext cx="176" cy="216"/>
          </p:xfrm>
          <a:graphic>
            <a:graphicData uri="http://schemas.openxmlformats.org/presentationml/2006/ole">
              <mc:AlternateContent xmlns:mc="http://schemas.openxmlformats.org/markup-compatibility/2006">
                <mc:Choice xmlns:v="urn:schemas-microsoft-com:vml" Requires="v">
                  <p:oleObj spid="_x0000_s55412" name="Equation" r:id="rId13" imgW="279360" imgH="342720" progId="Equation.3">
                    <p:embed/>
                  </p:oleObj>
                </mc:Choice>
                <mc:Fallback>
                  <p:oleObj name="Equation" r:id="rId13" imgW="279360" imgH="342720"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8" y="2592"/>
                          <a:ext cx="1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3342" name="Text Box 30"/>
          <p:cNvSpPr txBox="1">
            <a:spLocks noChangeArrowheads="1"/>
          </p:cNvSpPr>
          <p:nvPr/>
        </p:nvSpPr>
        <p:spPr bwMode="auto">
          <a:xfrm>
            <a:off x="0" y="5257800"/>
            <a:ext cx="220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对</a:t>
            </a:r>
            <a:r>
              <a:rPr lang="en-US" altLang="zh-CN" sz="2800" i="1">
                <a:ea typeface="华文中宋" pitchFamily="2" charset="-122"/>
              </a:rPr>
              <a:t>N</a:t>
            </a:r>
            <a:r>
              <a:rPr lang="zh-CN" altLang="en-US" sz="2800">
                <a:latin typeface="华文中宋" pitchFamily="2" charset="-122"/>
                <a:ea typeface="华文中宋" pitchFamily="2" charset="-122"/>
              </a:rPr>
              <a:t>质点系</a:t>
            </a:r>
          </a:p>
        </p:txBody>
      </p:sp>
      <p:graphicFrame>
        <p:nvGraphicFramePr>
          <p:cNvPr id="13354" name="Object 42"/>
          <p:cNvGraphicFramePr>
            <a:graphicFrameLocks noChangeAspect="1"/>
          </p:cNvGraphicFramePr>
          <p:nvPr/>
        </p:nvGraphicFramePr>
        <p:xfrm>
          <a:off x="2125663" y="5280025"/>
          <a:ext cx="1493837" cy="515938"/>
        </p:xfrm>
        <a:graphic>
          <a:graphicData uri="http://schemas.openxmlformats.org/presentationml/2006/ole">
            <mc:AlternateContent xmlns:mc="http://schemas.openxmlformats.org/markup-compatibility/2006">
              <mc:Choice xmlns:v="urn:schemas-microsoft-com:vml" Requires="v">
                <p:oleObj spid="_x0000_s55413" name="公式" r:id="rId15" imgW="1358640" imgH="469800" progId="Equation.3">
                  <p:embed/>
                </p:oleObj>
              </mc:Choice>
              <mc:Fallback>
                <p:oleObj name="公式" r:id="rId15" imgW="1358640" imgH="469800" progId="Equation.3">
                  <p:embed/>
                  <p:pic>
                    <p:nvPicPr>
                      <p:cNvPr id="0"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25663" y="5280025"/>
                        <a:ext cx="1493837"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7"/>
          <p:cNvGrpSpPr>
            <a:grpSpLocks/>
          </p:cNvGrpSpPr>
          <p:nvPr/>
        </p:nvGrpSpPr>
        <p:grpSpPr bwMode="auto">
          <a:xfrm>
            <a:off x="0" y="5867400"/>
            <a:ext cx="6019800" cy="800100"/>
            <a:chOff x="0" y="3408"/>
            <a:chExt cx="3792" cy="504"/>
          </a:xfrm>
        </p:grpSpPr>
        <p:sp>
          <p:nvSpPr>
            <p:cNvPr id="19558" name="Text Box 43"/>
            <p:cNvSpPr txBox="1">
              <a:spLocks noChangeArrowheads="1"/>
            </p:cNvSpPr>
            <p:nvPr/>
          </p:nvSpPr>
          <p:spPr bwMode="auto">
            <a:xfrm>
              <a:off x="0" y="3456"/>
              <a:ext cx="4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称</a:t>
              </a:r>
            </a:p>
          </p:txBody>
        </p:sp>
        <p:graphicFrame>
          <p:nvGraphicFramePr>
            <p:cNvPr id="19479" name="Object 44"/>
            <p:cNvGraphicFramePr>
              <a:graphicFrameLocks noChangeAspect="1"/>
            </p:cNvGraphicFramePr>
            <p:nvPr/>
          </p:nvGraphicFramePr>
          <p:xfrm>
            <a:off x="244" y="3408"/>
            <a:ext cx="1672" cy="504"/>
          </p:xfrm>
          <a:graphic>
            <a:graphicData uri="http://schemas.openxmlformats.org/presentationml/2006/ole">
              <mc:AlternateContent xmlns:mc="http://schemas.openxmlformats.org/markup-compatibility/2006">
                <mc:Choice xmlns:v="urn:schemas-microsoft-com:vml" Requires="v">
                  <p:oleObj spid="_x0000_s55414" name="公式" r:id="rId17" imgW="2654280" imgH="799920" progId="Equation.3">
                    <p:embed/>
                  </p:oleObj>
                </mc:Choice>
                <mc:Fallback>
                  <p:oleObj name="公式" r:id="rId17" imgW="2654280" imgH="799920" progId="Equation.3">
                    <p:embed/>
                    <p:pic>
                      <p:nvPicPr>
                        <p:cNvPr id="0" name="Object 4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44" y="3408"/>
                          <a:ext cx="1672" cy="5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59" name="Text Box 46"/>
            <p:cNvSpPr txBox="1">
              <a:spLocks noChangeArrowheads="1"/>
            </p:cNvSpPr>
            <p:nvPr/>
          </p:nvSpPr>
          <p:spPr bwMode="auto">
            <a:xfrm>
              <a:off x="1872" y="3456"/>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为</a:t>
              </a:r>
              <a:r>
                <a:rPr lang="zh-CN" altLang="en-US" sz="2800">
                  <a:solidFill>
                    <a:schemeClr val="hlink"/>
                  </a:solidFill>
                  <a:latin typeface="华文中宋" pitchFamily="2" charset="-122"/>
                  <a:ea typeface="华文中宋" pitchFamily="2" charset="-122"/>
                </a:rPr>
                <a:t>质点组的总动量</a:t>
              </a:r>
            </a:p>
          </p:txBody>
        </p:sp>
      </p:grpSp>
      <p:sp>
        <p:nvSpPr>
          <p:cNvPr id="13360" name="Text Box 48"/>
          <p:cNvSpPr txBox="1">
            <a:spLocks noChangeArrowheads="1"/>
          </p:cNvSpPr>
          <p:nvPr/>
        </p:nvSpPr>
        <p:spPr bwMode="auto">
          <a:xfrm>
            <a:off x="0" y="4572000"/>
            <a:ext cx="411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latin typeface="华文中宋" pitchFamily="2" charset="-122"/>
                <a:ea typeface="华文中宋" pitchFamily="2" charset="-122"/>
              </a:rPr>
              <a:t>2</a:t>
            </a:r>
            <a:r>
              <a:rPr lang="zh-CN" altLang="en-US" sz="2800">
                <a:solidFill>
                  <a:schemeClr val="hlink"/>
                </a:solidFill>
                <a:latin typeface="华文中宋" pitchFamily="2" charset="-122"/>
                <a:ea typeface="华文中宋" pitchFamily="2" charset="-122"/>
              </a:rPr>
              <a:t>、质点系动力学方程</a:t>
            </a:r>
          </a:p>
        </p:txBody>
      </p:sp>
      <p:graphicFrame>
        <p:nvGraphicFramePr>
          <p:cNvPr id="13363" name="Object 51"/>
          <p:cNvGraphicFramePr>
            <a:graphicFrameLocks noChangeAspect="1"/>
          </p:cNvGraphicFramePr>
          <p:nvPr/>
        </p:nvGraphicFramePr>
        <p:xfrm>
          <a:off x="3808413" y="2565400"/>
          <a:ext cx="2247900" cy="838200"/>
        </p:xfrm>
        <a:graphic>
          <a:graphicData uri="http://schemas.openxmlformats.org/presentationml/2006/ole">
            <mc:AlternateContent xmlns:mc="http://schemas.openxmlformats.org/markup-compatibility/2006">
              <mc:Choice xmlns:v="urn:schemas-microsoft-com:vml" Requires="v">
                <p:oleObj spid="_x0000_s55415" name="公式" r:id="rId19" imgW="2247840" imgH="838080" progId="Equation.3">
                  <p:embed/>
                </p:oleObj>
              </mc:Choice>
              <mc:Fallback>
                <p:oleObj name="公式" r:id="rId19" imgW="2247840" imgH="838080" progId="Equation.3">
                  <p:embed/>
                  <p:pic>
                    <p:nvPicPr>
                      <p:cNvPr id="0" name="Object 5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08413" y="2565400"/>
                        <a:ext cx="22479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67" name="Object 55"/>
          <p:cNvGraphicFramePr>
            <a:graphicFrameLocks noChangeAspect="1"/>
          </p:cNvGraphicFramePr>
          <p:nvPr/>
        </p:nvGraphicFramePr>
        <p:xfrm>
          <a:off x="6478588" y="2492375"/>
          <a:ext cx="1206500" cy="863600"/>
        </p:xfrm>
        <a:graphic>
          <a:graphicData uri="http://schemas.openxmlformats.org/presentationml/2006/ole">
            <mc:AlternateContent xmlns:mc="http://schemas.openxmlformats.org/markup-compatibility/2006">
              <mc:Choice xmlns:v="urn:schemas-microsoft-com:vml" Requires="v">
                <p:oleObj spid="_x0000_s55416" name="公式" r:id="rId21" imgW="1206360" imgH="863280" progId="Equation.3">
                  <p:embed/>
                </p:oleObj>
              </mc:Choice>
              <mc:Fallback>
                <p:oleObj name="公式" r:id="rId21" imgW="1206360" imgH="863280" progId="Equation.3">
                  <p:embed/>
                  <p:pic>
                    <p:nvPicPr>
                      <p:cNvPr id="0" name="Object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78588" y="2492375"/>
                        <a:ext cx="1206500" cy="863600"/>
                      </a:xfrm>
                      <a:prstGeom prst="rect">
                        <a:avLst/>
                      </a:prstGeom>
                      <a:solidFill>
                        <a:schemeClr val="folHlink"/>
                      </a:solidFill>
                      <a:ln w="381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95" name="Text Box 58"/>
          <p:cNvSpPr txBox="1">
            <a:spLocks noChangeArrowheads="1"/>
          </p:cNvSpPr>
          <p:nvPr/>
        </p:nvSpPr>
        <p:spPr bwMode="auto">
          <a:xfrm>
            <a:off x="0" y="549275"/>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latin typeface="华文中宋" pitchFamily="2" charset="-122"/>
                <a:ea typeface="华文中宋" pitchFamily="2" charset="-122"/>
              </a:rPr>
              <a:t>一、（线）动量</a:t>
            </a:r>
            <a:endParaRPr lang="zh-CN" altLang="en-US" sz="2800" baseline="-25000"/>
          </a:p>
        </p:txBody>
      </p:sp>
      <p:sp>
        <p:nvSpPr>
          <p:cNvPr id="13429" name="Text Box 117"/>
          <p:cNvSpPr txBox="1">
            <a:spLocks noChangeArrowheads="1"/>
          </p:cNvSpPr>
          <p:nvPr/>
        </p:nvSpPr>
        <p:spPr bwMode="auto">
          <a:xfrm>
            <a:off x="6372225" y="188913"/>
            <a:ext cx="24479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400">
                <a:ea typeface="黑体" pitchFamily="49" charset="-122"/>
              </a:rPr>
              <a:t>连续质量分布且有质量流动</a:t>
            </a:r>
            <a:endParaRPr lang="zh-CN" altLang="en-US" sz="2800" baseline="-25000"/>
          </a:p>
        </p:txBody>
      </p:sp>
      <p:grpSp>
        <p:nvGrpSpPr>
          <p:cNvPr id="7" name="Group 145"/>
          <p:cNvGrpSpPr>
            <a:grpSpLocks/>
          </p:cNvGrpSpPr>
          <p:nvPr/>
        </p:nvGrpSpPr>
        <p:grpSpPr bwMode="auto">
          <a:xfrm>
            <a:off x="6580188" y="762000"/>
            <a:ext cx="2563812" cy="1655763"/>
            <a:chOff x="4145" y="480"/>
            <a:chExt cx="1615" cy="1043"/>
          </a:xfrm>
        </p:grpSpPr>
        <p:grpSp>
          <p:nvGrpSpPr>
            <p:cNvPr id="19549" name="Group 118"/>
            <p:cNvGrpSpPr>
              <a:grpSpLocks/>
            </p:cNvGrpSpPr>
            <p:nvPr/>
          </p:nvGrpSpPr>
          <p:grpSpPr bwMode="auto">
            <a:xfrm>
              <a:off x="4145" y="618"/>
              <a:ext cx="1615" cy="661"/>
              <a:chOff x="3878" y="2160"/>
              <a:chExt cx="1615" cy="661"/>
            </a:xfrm>
          </p:grpSpPr>
          <p:pic>
            <p:nvPicPr>
              <p:cNvPr id="19551" name="Picture 11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78" y="2245"/>
                <a:ext cx="11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552" name="Group 120"/>
              <p:cNvGrpSpPr>
                <a:grpSpLocks/>
              </p:cNvGrpSpPr>
              <p:nvPr/>
            </p:nvGrpSpPr>
            <p:grpSpPr bwMode="auto">
              <a:xfrm>
                <a:off x="4821" y="2160"/>
                <a:ext cx="672" cy="432"/>
                <a:chOff x="1632" y="2712"/>
                <a:chExt cx="672" cy="432"/>
              </a:xfrm>
            </p:grpSpPr>
            <p:grpSp>
              <p:nvGrpSpPr>
                <p:cNvPr id="19553" name="Group 121"/>
                <p:cNvGrpSpPr>
                  <a:grpSpLocks/>
                </p:cNvGrpSpPr>
                <p:nvPr/>
              </p:nvGrpSpPr>
              <p:grpSpPr bwMode="auto">
                <a:xfrm>
                  <a:off x="1632" y="2712"/>
                  <a:ext cx="576" cy="336"/>
                  <a:chOff x="1104" y="1248"/>
                  <a:chExt cx="576" cy="336"/>
                </a:xfrm>
              </p:grpSpPr>
              <p:sp>
                <p:nvSpPr>
                  <p:cNvPr id="19555" name="Line 122"/>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556" name="Line 123"/>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9557" name="Line 124"/>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9554" name="AutoShape 125"/>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sz="2800" baseline="-25000"/>
                </a:p>
              </p:txBody>
            </p:sp>
          </p:grpSp>
        </p:grpSp>
        <p:sp>
          <p:nvSpPr>
            <p:cNvPr id="19550" name="Oval 126"/>
            <p:cNvSpPr>
              <a:spLocks noChangeArrowheads="1"/>
            </p:cNvSpPr>
            <p:nvPr/>
          </p:nvSpPr>
          <p:spPr bwMode="auto">
            <a:xfrm rot="4356725">
              <a:off x="4421" y="256"/>
              <a:ext cx="1043" cy="1492"/>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1" name="Group 146"/>
          <p:cNvGrpSpPr>
            <a:grpSpLocks/>
          </p:cNvGrpSpPr>
          <p:nvPr/>
        </p:nvGrpSpPr>
        <p:grpSpPr bwMode="auto">
          <a:xfrm>
            <a:off x="5435600" y="188913"/>
            <a:ext cx="1223963" cy="2087562"/>
            <a:chOff x="3424" y="119"/>
            <a:chExt cx="771" cy="1315"/>
          </a:xfrm>
        </p:grpSpPr>
        <p:grpSp>
          <p:nvGrpSpPr>
            <p:cNvPr id="19530" name="Group 97"/>
            <p:cNvGrpSpPr>
              <a:grpSpLocks/>
            </p:cNvGrpSpPr>
            <p:nvPr/>
          </p:nvGrpSpPr>
          <p:grpSpPr bwMode="auto">
            <a:xfrm>
              <a:off x="3424" y="164"/>
              <a:ext cx="771" cy="1179"/>
              <a:chOff x="2154" y="1752"/>
              <a:chExt cx="771" cy="1179"/>
            </a:xfrm>
          </p:grpSpPr>
          <p:grpSp>
            <p:nvGrpSpPr>
              <p:cNvPr id="19532" name="Group 98"/>
              <p:cNvGrpSpPr>
                <a:grpSpLocks/>
              </p:cNvGrpSpPr>
              <p:nvPr/>
            </p:nvGrpSpPr>
            <p:grpSpPr bwMode="auto">
              <a:xfrm>
                <a:off x="2381" y="2115"/>
                <a:ext cx="318" cy="816"/>
                <a:chOff x="337" y="1872"/>
                <a:chExt cx="479" cy="1246"/>
              </a:xfrm>
            </p:grpSpPr>
            <p:sp>
              <p:nvSpPr>
                <p:cNvPr id="19537" name="AutoShape 99"/>
                <p:cNvSpPr>
                  <a:spLocks noChangeArrowheads="1"/>
                </p:cNvSpPr>
                <p:nvPr/>
              </p:nvSpPr>
              <p:spPr bwMode="auto">
                <a:xfrm>
                  <a:off x="480" y="187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38" name="AutoShape 100"/>
                <p:cNvSpPr>
                  <a:spLocks noChangeArrowheads="1"/>
                </p:cNvSpPr>
                <p:nvPr/>
              </p:nvSpPr>
              <p:spPr bwMode="auto">
                <a:xfrm>
                  <a:off x="480" y="206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39" name="AutoShape 101"/>
                <p:cNvSpPr>
                  <a:spLocks noChangeArrowheads="1"/>
                </p:cNvSpPr>
                <p:nvPr/>
              </p:nvSpPr>
              <p:spPr bwMode="auto">
                <a:xfrm>
                  <a:off x="480" y="2256"/>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0" name="AutoShape 102"/>
                <p:cNvSpPr>
                  <a:spLocks noChangeArrowheads="1"/>
                </p:cNvSpPr>
                <p:nvPr/>
              </p:nvSpPr>
              <p:spPr bwMode="auto">
                <a:xfrm>
                  <a:off x="480" y="244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1" name="AutoShape 103"/>
                <p:cNvSpPr>
                  <a:spLocks noChangeArrowheads="1"/>
                </p:cNvSpPr>
                <p:nvPr/>
              </p:nvSpPr>
              <p:spPr bwMode="auto">
                <a:xfrm>
                  <a:off x="480" y="264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2" name="AutoShape 104"/>
                <p:cNvSpPr>
                  <a:spLocks noChangeArrowheads="1"/>
                </p:cNvSpPr>
                <p:nvPr/>
              </p:nvSpPr>
              <p:spPr bwMode="auto">
                <a:xfrm rot="-2106705">
                  <a:off x="528" y="283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3" name="AutoShape 105"/>
                <p:cNvSpPr>
                  <a:spLocks noChangeArrowheads="1"/>
                </p:cNvSpPr>
                <p:nvPr/>
              </p:nvSpPr>
              <p:spPr bwMode="auto">
                <a:xfrm rot="-5400000">
                  <a:off x="672"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4" name="AutoShape 106"/>
                <p:cNvSpPr>
                  <a:spLocks noChangeArrowheads="1"/>
                </p:cNvSpPr>
                <p:nvPr/>
              </p:nvSpPr>
              <p:spPr bwMode="auto">
                <a:xfrm rot="-5400000">
                  <a:off x="569" y="297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5" name="AutoShape 107"/>
                <p:cNvSpPr>
                  <a:spLocks noChangeArrowheads="1"/>
                </p:cNvSpPr>
                <p:nvPr/>
              </p:nvSpPr>
              <p:spPr bwMode="auto">
                <a:xfrm rot="-3729856">
                  <a:off x="433"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6" name="AutoShape 108"/>
                <p:cNvSpPr>
                  <a:spLocks noChangeArrowheads="1"/>
                </p:cNvSpPr>
                <p:nvPr/>
              </p:nvSpPr>
              <p:spPr bwMode="auto">
                <a:xfrm rot="-5400000">
                  <a:off x="524" y="279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7" name="AutoShape 109"/>
                <p:cNvSpPr>
                  <a:spLocks noChangeArrowheads="1"/>
                </p:cNvSpPr>
                <p:nvPr/>
              </p:nvSpPr>
              <p:spPr bwMode="auto">
                <a:xfrm rot="-2985818">
                  <a:off x="660" y="283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9548" name="AutoShape 110"/>
                <p:cNvSpPr>
                  <a:spLocks noChangeArrowheads="1"/>
                </p:cNvSpPr>
                <p:nvPr/>
              </p:nvSpPr>
              <p:spPr bwMode="auto">
                <a:xfrm rot="2703550">
                  <a:off x="385"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19533" name="Group 111"/>
              <p:cNvGrpSpPr>
                <a:grpSpLocks/>
              </p:cNvGrpSpPr>
              <p:nvPr/>
            </p:nvGrpSpPr>
            <p:grpSpPr bwMode="auto">
              <a:xfrm>
                <a:off x="2154" y="1752"/>
                <a:ext cx="568" cy="768"/>
                <a:chOff x="192" y="1344"/>
                <a:chExt cx="568" cy="768"/>
              </a:xfrm>
            </p:grpSpPr>
            <p:sp>
              <p:nvSpPr>
                <p:cNvPr id="19535" name="Line 112"/>
                <p:cNvSpPr>
                  <a:spLocks noChangeShapeType="1"/>
                </p:cNvSpPr>
                <p:nvPr/>
              </p:nvSpPr>
              <p:spPr bwMode="auto">
                <a:xfrm flipV="1">
                  <a:off x="528" y="1440"/>
                  <a:ext cx="0" cy="432"/>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77" name="Object 113"/>
                <p:cNvGraphicFramePr>
                  <a:graphicFrameLocks noChangeAspect="1"/>
                </p:cNvGraphicFramePr>
                <p:nvPr/>
              </p:nvGraphicFramePr>
              <p:xfrm>
                <a:off x="576" y="1344"/>
                <a:ext cx="184" cy="216"/>
              </p:xfrm>
              <a:graphic>
                <a:graphicData uri="http://schemas.openxmlformats.org/presentationml/2006/ole">
                  <mc:AlternateContent xmlns:mc="http://schemas.openxmlformats.org/markup-compatibility/2006">
                    <mc:Choice xmlns:v="urn:schemas-microsoft-com:vml" Requires="v">
                      <p:oleObj spid="_x0000_s55417" name="公式" r:id="rId24" imgW="291960" imgH="342720" progId="Equation.3">
                        <p:embed/>
                      </p:oleObj>
                    </mc:Choice>
                    <mc:Fallback>
                      <p:oleObj name="公式" r:id="rId24" imgW="291960" imgH="342720" progId="Equation.3">
                        <p:embed/>
                        <p:pic>
                          <p:nvPicPr>
                            <p:cNvPr id="0" name="Object 11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76" y="1344"/>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36" name="Line 114"/>
                <p:cNvSpPr>
                  <a:spLocks noChangeShapeType="1"/>
                </p:cNvSpPr>
                <p:nvPr/>
              </p:nvSpPr>
              <p:spPr bwMode="auto">
                <a:xfrm flipV="1">
                  <a:off x="336" y="1728"/>
                  <a:ext cx="0" cy="384"/>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78" name="Object 115"/>
                <p:cNvGraphicFramePr>
                  <a:graphicFrameLocks noChangeAspect="1"/>
                </p:cNvGraphicFramePr>
                <p:nvPr/>
              </p:nvGraphicFramePr>
              <p:xfrm>
                <a:off x="192" y="1728"/>
                <a:ext cx="140" cy="168"/>
              </p:xfrm>
              <a:graphic>
                <a:graphicData uri="http://schemas.openxmlformats.org/presentationml/2006/ole">
                  <mc:AlternateContent xmlns:mc="http://schemas.openxmlformats.org/markup-compatibility/2006">
                    <mc:Choice xmlns:v="urn:schemas-microsoft-com:vml" Requires="v">
                      <p:oleObj spid="_x0000_s55418" name="公式" r:id="rId26" imgW="190440" imgH="228600" progId="Equation.3">
                        <p:embed/>
                      </p:oleObj>
                    </mc:Choice>
                    <mc:Fallback>
                      <p:oleObj name="公式" r:id="rId26" imgW="190440" imgH="228600" progId="Equation.3">
                        <p:embed/>
                        <p:pic>
                          <p:nvPicPr>
                            <p:cNvPr id="0" name="Object 1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2" y="1728"/>
                              <a:ext cx="140"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34" name="Line 116"/>
              <p:cNvSpPr>
                <a:spLocks noChangeShapeType="1"/>
              </p:cNvSpPr>
              <p:nvPr/>
            </p:nvSpPr>
            <p:spPr bwMode="auto">
              <a:xfrm flipV="1">
                <a:off x="2154" y="2931"/>
                <a:ext cx="771" cy="0"/>
              </a:xfrm>
              <a:prstGeom prst="line">
                <a:avLst/>
              </a:prstGeom>
              <a:noFill/>
              <a:ln w="38100">
                <a:pattFill prst="dkUpDiag">
                  <a:fgClr>
                    <a:schemeClr val="tx1"/>
                  </a:fgClr>
                  <a:bgClr>
                    <a:srgbClr val="FFFFFF"/>
                  </a:bgClr>
                </a:patt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19531" name="Oval 127"/>
            <p:cNvSpPr>
              <a:spLocks noChangeArrowheads="1"/>
            </p:cNvSpPr>
            <p:nvPr/>
          </p:nvSpPr>
          <p:spPr bwMode="auto">
            <a:xfrm>
              <a:off x="3424" y="119"/>
              <a:ext cx="680" cy="1315"/>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5" name="Group 128"/>
          <p:cNvGrpSpPr>
            <a:grpSpLocks/>
          </p:cNvGrpSpPr>
          <p:nvPr/>
        </p:nvGrpSpPr>
        <p:grpSpPr bwMode="auto">
          <a:xfrm>
            <a:off x="2843213" y="765175"/>
            <a:ext cx="3314700" cy="1095375"/>
            <a:chOff x="1790" y="482"/>
            <a:chExt cx="2088" cy="690"/>
          </a:xfrm>
        </p:grpSpPr>
        <p:grpSp>
          <p:nvGrpSpPr>
            <p:cNvPr id="19517" name="Group 129"/>
            <p:cNvGrpSpPr>
              <a:grpSpLocks/>
            </p:cNvGrpSpPr>
            <p:nvPr/>
          </p:nvGrpSpPr>
          <p:grpSpPr bwMode="auto">
            <a:xfrm>
              <a:off x="1812" y="482"/>
              <a:ext cx="2066" cy="688"/>
              <a:chOff x="1837" y="482"/>
              <a:chExt cx="2066" cy="688"/>
            </a:xfrm>
          </p:grpSpPr>
          <p:sp>
            <p:nvSpPr>
              <p:cNvPr id="19519" name="Oval 130"/>
              <p:cNvSpPr>
                <a:spLocks noChangeArrowheads="1"/>
              </p:cNvSpPr>
              <p:nvPr/>
            </p:nvSpPr>
            <p:spPr bwMode="auto">
              <a:xfrm>
                <a:off x="1837" y="482"/>
                <a:ext cx="817" cy="59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0" name="Oval 131"/>
              <p:cNvSpPr>
                <a:spLocks noChangeArrowheads="1"/>
              </p:cNvSpPr>
              <p:nvPr/>
            </p:nvSpPr>
            <p:spPr bwMode="auto">
              <a:xfrm>
                <a:off x="1973" y="663"/>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1" name="Oval 132"/>
              <p:cNvSpPr>
                <a:spLocks noChangeArrowheads="1"/>
              </p:cNvSpPr>
              <p:nvPr/>
            </p:nvSpPr>
            <p:spPr bwMode="auto">
              <a:xfrm>
                <a:off x="2064" y="799"/>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2" name="Oval 133"/>
              <p:cNvSpPr>
                <a:spLocks noChangeArrowheads="1"/>
              </p:cNvSpPr>
              <p:nvPr/>
            </p:nvSpPr>
            <p:spPr bwMode="auto">
              <a:xfrm>
                <a:off x="2245" y="935"/>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3" name="Oval 134"/>
              <p:cNvSpPr>
                <a:spLocks noChangeArrowheads="1"/>
              </p:cNvSpPr>
              <p:nvPr/>
            </p:nvSpPr>
            <p:spPr bwMode="auto">
              <a:xfrm>
                <a:off x="2336" y="663"/>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4" name="Oval 135"/>
              <p:cNvSpPr>
                <a:spLocks noChangeArrowheads="1"/>
              </p:cNvSpPr>
              <p:nvPr/>
            </p:nvSpPr>
            <p:spPr bwMode="auto">
              <a:xfrm>
                <a:off x="2427" y="845"/>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5" name="Oval 136"/>
              <p:cNvSpPr>
                <a:spLocks noChangeArrowheads="1"/>
              </p:cNvSpPr>
              <p:nvPr/>
            </p:nvSpPr>
            <p:spPr bwMode="auto">
              <a:xfrm>
                <a:off x="2200" y="573"/>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6" name="Oval 137"/>
              <p:cNvSpPr>
                <a:spLocks noChangeArrowheads="1"/>
              </p:cNvSpPr>
              <p:nvPr/>
            </p:nvSpPr>
            <p:spPr bwMode="auto">
              <a:xfrm>
                <a:off x="1882" y="799"/>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7" name="Oval 138"/>
              <p:cNvSpPr>
                <a:spLocks noChangeArrowheads="1"/>
              </p:cNvSpPr>
              <p:nvPr/>
            </p:nvSpPr>
            <p:spPr bwMode="auto">
              <a:xfrm>
                <a:off x="2200" y="754"/>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8" name="Oval 139"/>
              <p:cNvSpPr>
                <a:spLocks noChangeArrowheads="1"/>
              </p:cNvSpPr>
              <p:nvPr/>
            </p:nvSpPr>
            <p:spPr bwMode="auto">
              <a:xfrm>
                <a:off x="2109" y="935"/>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29" name="Oval 140"/>
              <p:cNvSpPr>
                <a:spLocks noChangeArrowheads="1"/>
              </p:cNvSpPr>
              <p:nvPr/>
            </p:nvSpPr>
            <p:spPr bwMode="auto">
              <a:xfrm>
                <a:off x="2472" y="663"/>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9475" name="Object 141"/>
              <p:cNvGraphicFramePr>
                <a:graphicFrameLocks noChangeAspect="1"/>
              </p:cNvGraphicFramePr>
              <p:nvPr/>
            </p:nvGraphicFramePr>
            <p:xfrm>
              <a:off x="2608" y="618"/>
              <a:ext cx="832" cy="248"/>
            </p:xfrm>
            <a:graphic>
              <a:graphicData uri="http://schemas.openxmlformats.org/presentationml/2006/ole">
                <mc:AlternateContent xmlns:mc="http://schemas.openxmlformats.org/markup-compatibility/2006">
                  <mc:Choice xmlns:v="urn:schemas-microsoft-com:vml" Requires="v">
                    <p:oleObj spid="_x0000_s55419" name="公式" r:id="rId28" imgW="1320480" imgH="393480" progId="Equation.3">
                      <p:embed/>
                    </p:oleObj>
                  </mc:Choice>
                  <mc:Fallback>
                    <p:oleObj name="公式" r:id="rId28" imgW="1320480" imgH="393480" progId="Equation.3">
                      <p:embed/>
                      <p:pic>
                        <p:nvPicPr>
                          <p:cNvPr id="0" name="Object 141"/>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608" y="618"/>
                            <a:ext cx="83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6" name="Object 142"/>
              <p:cNvGraphicFramePr>
                <a:graphicFrameLocks noChangeAspect="1"/>
              </p:cNvGraphicFramePr>
              <p:nvPr/>
            </p:nvGraphicFramePr>
            <p:xfrm>
              <a:off x="3783" y="906"/>
              <a:ext cx="120" cy="264"/>
            </p:xfrm>
            <a:graphic>
              <a:graphicData uri="http://schemas.openxmlformats.org/presentationml/2006/ole">
                <mc:AlternateContent xmlns:mc="http://schemas.openxmlformats.org/markup-compatibility/2006">
                  <mc:Choice xmlns:v="urn:schemas-microsoft-com:vml" Requires="v">
                    <p:oleObj spid="_x0000_s55420" name="公式" r:id="rId30" imgW="190440" imgH="419040" progId="Equation.3">
                      <p:embed/>
                    </p:oleObj>
                  </mc:Choice>
                  <mc:Fallback>
                    <p:oleObj name="公式" r:id="rId30" imgW="190440" imgH="419040" progId="Equation.3">
                      <p:embed/>
                      <p:pic>
                        <p:nvPicPr>
                          <p:cNvPr id="0" name="Object 14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783" y="906"/>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18" name="Oval 143"/>
            <p:cNvSpPr>
              <a:spLocks noChangeArrowheads="1"/>
            </p:cNvSpPr>
            <p:nvPr/>
          </p:nvSpPr>
          <p:spPr bwMode="auto">
            <a:xfrm rot="-5144082">
              <a:off x="2244" y="38"/>
              <a:ext cx="680" cy="1588"/>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13460" name="Object 148"/>
          <p:cNvGraphicFramePr>
            <a:graphicFrameLocks noChangeAspect="1"/>
          </p:cNvGraphicFramePr>
          <p:nvPr/>
        </p:nvGraphicFramePr>
        <p:xfrm>
          <a:off x="323850" y="1844675"/>
          <a:ext cx="1157288" cy="373063"/>
        </p:xfrm>
        <a:graphic>
          <a:graphicData uri="http://schemas.openxmlformats.org/presentationml/2006/ole">
            <mc:AlternateContent xmlns:mc="http://schemas.openxmlformats.org/markup-compatibility/2006">
              <mc:Choice xmlns:v="urn:schemas-microsoft-com:vml" Requires="v">
                <p:oleObj spid="_x0000_s55421" name="公式" r:id="rId32" imgW="1180800" imgH="380880" progId="Equation.3">
                  <p:embed/>
                </p:oleObj>
              </mc:Choice>
              <mc:Fallback>
                <p:oleObj name="公式" r:id="rId32" imgW="1180800" imgH="380880" progId="Equation.3">
                  <p:embed/>
                  <p:pic>
                    <p:nvPicPr>
                      <p:cNvPr id="0" name="Object 14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23850" y="1844675"/>
                        <a:ext cx="1157288" cy="37306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61" name="Object 149"/>
          <p:cNvGraphicFramePr>
            <a:graphicFrameLocks noChangeAspect="1"/>
          </p:cNvGraphicFramePr>
          <p:nvPr/>
        </p:nvGraphicFramePr>
        <p:xfrm>
          <a:off x="4787900" y="1916113"/>
          <a:ext cx="3275013" cy="423862"/>
        </p:xfrm>
        <a:graphic>
          <a:graphicData uri="http://schemas.openxmlformats.org/presentationml/2006/ole">
            <mc:AlternateContent xmlns:mc="http://schemas.openxmlformats.org/markup-compatibility/2006">
              <mc:Choice xmlns:v="urn:schemas-microsoft-com:vml" Requires="v">
                <p:oleObj spid="_x0000_s55422" name="公式" r:id="rId34" imgW="3340080" imgH="431640" progId="Equation.3">
                  <p:embed/>
                </p:oleObj>
              </mc:Choice>
              <mc:Fallback>
                <p:oleObj name="公式" r:id="rId34" imgW="3340080" imgH="431640" progId="Equation.3">
                  <p:embed/>
                  <p:pic>
                    <p:nvPicPr>
                      <p:cNvPr id="0" name="Object 14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787900" y="1916113"/>
                        <a:ext cx="3275013" cy="42386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 name="Group 157"/>
          <p:cNvGrpSpPr>
            <a:grpSpLocks/>
          </p:cNvGrpSpPr>
          <p:nvPr/>
        </p:nvGrpSpPr>
        <p:grpSpPr bwMode="auto">
          <a:xfrm>
            <a:off x="1835150" y="1700213"/>
            <a:ext cx="1257300" cy="530225"/>
            <a:chOff x="1156" y="1071"/>
            <a:chExt cx="792" cy="334"/>
          </a:xfrm>
        </p:grpSpPr>
        <p:grpSp>
          <p:nvGrpSpPr>
            <p:cNvPr id="19513" name="Group 150"/>
            <p:cNvGrpSpPr>
              <a:grpSpLocks/>
            </p:cNvGrpSpPr>
            <p:nvPr/>
          </p:nvGrpSpPr>
          <p:grpSpPr bwMode="auto">
            <a:xfrm>
              <a:off x="1156" y="1093"/>
              <a:ext cx="792" cy="312"/>
              <a:chOff x="3600" y="2568"/>
              <a:chExt cx="792" cy="312"/>
            </a:xfrm>
          </p:grpSpPr>
          <p:sp>
            <p:nvSpPr>
              <p:cNvPr id="19515" name="Oval 151"/>
              <p:cNvSpPr>
                <a:spLocks noChangeArrowheads="1"/>
              </p:cNvSpPr>
              <p:nvPr/>
            </p:nvSpPr>
            <p:spPr bwMode="auto">
              <a:xfrm>
                <a:off x="3792" y="2784"/>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9516" name="Line 152"/>
              <p:cNvSpPr>
                <a:spLocks noChangeShapeType="1"/>
              </p:cNvSpPr>
              <p:nvPr/>
            </p:nvSpPr>
            <p:spPr bwMode="auto">
              <a:xfrm flipV="1">
                <a:off x="3888" y="2784"/>
                <a:ext cx="432" cy="48"/>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73" name="Object 153"/>
              <p:cNvGraphicFramePr>
                <a:graphicFrameLocks noChangeAspect="1"/>
              </p:cNvGraphicFramePr>
              <p:nvPr/>
            </p:nvGraphicFramePr>
            <p:xfrm>
              <a:off x="3600" y="2736"/>
              <a:ext cx="192" cy="144"/>
            </p:xfrm>
            <a:graphic>
              <a:graphicData uri="http://schemas.openxmlformats.org/presentationml/2006/ole">
                <mc:AlternateContent xmlns:mc="http://schemas.openxmlformats.org/markup-compatibility/2006">
                  <mc:Choice xmlns:v="urn:schemas-microsoft-com:vml" Requires="v">
                    <p:oleObj spid="_x0000_s55423" name="Equation" r:id="rId36" imgW="304560" imgH="228600" progId="Equation.3">
                      <p:embed/>
                    </p:oleObj>
                  </mc:Choice>
                  <mc:Fallback>
                    <p:oleObj name="Equation" r:id="rId36" imgW="304560" imgH="228600" progId="Equation.3">
                      <p:embed/>
                      <p:pic>
                        <p:nvPicPr>
                          <p:cNvPr id="0" name="Object 15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00" y="2736"/>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74" name="Object 154"/>
              <p:cNvGraphicFramePr>
                <a:graphicFrameLocks noChangeAspect="1"/>
              </p:cNvGraphicFramePr>
              <p:nvPr/>
            </p:nvGraphicFramePr>
            <p:xfrm>
              <a:off x="4192" y="2568"/>
              <a:ext cx="200" cy="232"/>
            </p:xfrm>
            <a:graphic>
              <a:graphicData uri="http://schemas.openxmlformats.org/presentationml/2006/ole">
                <mc:AlternateContent xmlns:mc="http://schemas.openxmlformats.org/markup-compatibility/2006">
                  <mc:Choice xmlns:v="urn:schemas-microsoft-com:vml" Requires="v">
                    <p:oleObj spid="_x0000_s55424" name="公式" r:id="rId37" imgW="317160" imgH="368280" progId="Equation.3">
                      <p:embed/>
                    </p:oleObj>
                  </mc:Choice>
                  <mc:Fallback>
                    <p:oleObj name="公式" r:id="rId37" imgW="317160" imgH="368280" progId="Equation.3">
                      <p:embed/>
                      <p:pic>
                        <p:nvPicPr>
                          <p:cNvPr id="0" name="Object 154"/>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192" y="2568"/>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14" name="Line 155"/>
            <p:cNvSpPr>
              <a:spLocks noChangeShapeType="1"/>
            </p:cNvSpPr>
            <p:nvPr/>
          </p:nvSpPr>
          <p:spPr bwMode="auto">
            <a:xfrm flipV="1">
              <a:off x="1247" y="1207"/>
              <a:ext cx="363" cy="46"/>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72" name="Object 156"/>
            <p:cNvGraphicFramePr>
              <a:graphicFrameLocks noChangeAspect="1"/>
            </p:cNvGraphicFramePr>
            <p:nvPr/>
          </p:nvGraphicFramePr>
          <p:xfrm>
            <a:off x="1602" y="1071"/>
            <a:ext cx="144" cy="192"/>
          </p:xfrm>
          <a:graphic>
            <a:graphicData uri="http://schemas.openxmlformats.org/presentationml/2006/ole">
              <mc:AlternateContent xmlns:mc="http://schemas.openxmlformats.org/markup-compatibility/2006">
                <mc:Choice xmlns:v="urn:schemas-microsoft-com:vml" Requires="v">
                  <p:oleObj spid="_x0000_s55425" name="公式" r:id="rId39" imgW="228600" imgH="304560" progId="Equation.3">
                    <p:embed/>
                  </p:oleObj>
                </mc:Choice>
                <mc:Fallback>
                  <p:oleObj name="公式" r:id="rId39" imgW="228600" imgH="304560" progId="Equation.3">
                    <p:embed/>
                    <p:pic>
                      <p:nvPicPr>
                        <p:cNvPr id="0" name="Object 156"/>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602" y="1071"/>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166"/>
          <p:cNvGrpSpPr>
            <a:grpSpLocks/>
          </p:cNvGrpSpPr>
          <p:nvPr/>
        </p:nvGrpSpPr>
        <p:grpSpPr bwMode="auto">
          <a:xfrm>
            <a:off x="6248400" y="4652963"/>
            <a:ext cx="2228850" cy="1747837"/>
            <a:chOff x="3936" y="2931"/>
            <a:chExt cx="1404" cy="1101"/>
          </a:xfrm>
        </p:grpSpPr>
        <p:grpSp>
          <p:nvGrpSpPr>
            <p:cNvPr id="19502" name="Group 41"/>
            <p:cNvGrpSpPr>
              <a:grpSpLocks/>
            </p:cNvGrpSpPr>
            <p:nvPr/>
          </p:nvGrpSpPr>
          <p:grpSpPr bwMode="auto">
            <a:xfrm>
              <a:off x="3936" y="3024"/>
              <a:ext cx="1392" cy="1008"/>
              <a:chOff x="3888" y="2880"/>
              <a:chExt cx="1392" cy="1008"/>
            </a:xfrm>
          </p:grpSpPr>
          <p:sp>
            <p:nvSpPr>
              <p:cNvPr id="19507" name="AutoShape 31"/>
              <p:cNvSpPr>
                <a:spLocks noChangeArrowheads="1"/>
              </p:cNvSpPr>
              <p:nvPr/>
            </p:nvSpPr>
            <p:spPr bwMode="auto">
              <a:xfrm>
                <a:off x="3888" y="2880"/>
                <a:ext cx="1392" cy="1008"/>
              </a:xfrm>
              <a:prstGeom prst="wedgeEllipseCallout">
                <a:avLst>
                  <a:gd name="adj1" fmla="val -34912"/>
                  <a:gd name="adj2" fmla="val 41866"/>
                </a:avLst>
              </a:prstGeom>
              <a:solidFill>
                <a:srgbClr val="99FF99"/>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sp>
            <p:nvSpPr>
              <p:cNvPr id="19508" name="Oval 32"/>
              <p:cNvSpPr>
                <a:spLocks noChangeArrowheads="1"/>
              </p:cNvSpPr>
              <p:nvPr/>
            </p:nvSpPr>
            <p:spPr bwMode="auto">
              <a:xfrm>
                <a:off x="4656" y="3024"/>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9468" name="Object 33"/>
              <p:cNvGraphicFramePr>
                <a:graphicFrameLocks noChangeAspect="1"/>
              </p:cNvGraphicFramePr>
              <p:nvPr/>
            </p:nvGraphicFramePr>
            <p:xfrm>
              <a:off x="4416" y="2928"/>
              <a:ext cx="240" cy="256"/>
            </p:xfrm>
            <a:graphic>
              <a:graphicData uri="http://schemas.openxmlformats.org/presentationml/2006/ole">
                <mc:AlternateContent xmlns:mc="http://schemas.openxmlformats.org/markup-compatibility/2006">
                  <mc:Choice xmlns:v="urn:schemas-microsoft-com:vml" Requires="v">
                    <p:oleObj spid="_x0000_s55426" name="Equation" r:id="rId41" imgW="380880" imgH="406080" progId="Equation.3">
                      <p:embed/>
                    </p:oleObj>
                  </mc:Choice>
                  <mc:Fallback>
                    <p:oleObj name="Equation" r:id="rId41" imgW="380880" imgH="406080" progId="Equation.3">
                      <p:embed/>
                      <p:pic>
                        <p:nvPicPr>
                          <p:cNvPr id="0" name="Object 3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416" y="2928"/>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9" name="Oval 34"/>
              <p:cNvSpPr>
                <a:spLocks noChangeArrowheads="1"/>
              </p:cNvSpPr>
              <p:nvPr/>
            </p:nvSpPr>
            <p:spPr bwMode="auto">
              <a:xfrm>
                <a:off x="4896" y="3360"/>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9469" name="Object 35"/>
              <p:cNvGraphicFramePr>
                <a:graphicFrameLocks noChangeAspect="1"/>
              </p:cNvGraphicFramePr>
              <p:nvPr/>
            </p:nvGraphicFramePr>
            <p:xfrm>
              <a:off x="4992" y="3264"/>
              <a:ext cx="248" cy="256"/>
            </p:xfrm>
            <a:graphic>
              <a:graphicData uri="http://schemas.openxmlformats.org/presentationml/2006/ole">
                <mc:AlternateContent xmlns:mc="http://schemas.openxmlformats.org/markup-compatibility/2006">
                  <mc:Choice xmlns:v="urn:schemas-microsoft-com:vml" Requires="v">
                    <p:oleObj spid="_x0000_s55427" name="Equation" r:id="rId43" imgW="393480" imgH="406080" progId="Equation.3">
                      <p:embed/>
                    </p:oleObj>
                  </mc:Choice>
                  <mc:Fallback>
                    <p:oleObj name="Equation" r:id="rId43" imgW="393480" imgH="406080" progId="Equation.3">
                      <p:embed/>
                      <p:pic>
                        <p:nvPicPr>
                          <p:cNvPr id="0" name="Object 3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992" y="3264"/>
                            <a:ext cx="2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10" name="Oval 36"/>
              <p:cNvSpPr>
                <a:spLocks noChangeArrowheads="1"/>
              </p:cNvSpPr>
              <p:nvPr/>
            </p:nvSpPr>
            <p:spPr bwMode="auto">
              <a:xfrm>
                <a:off x="4224" y="3408"/>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9470" name="Object 37"/>
              <p:cNvGraphicFramePr>
                <a:graphicFrameLocks noChangeAspect="1"/>
              </p:cNvGraphicFramePr>
              <p:nvPr/>
            </p:nvGraphicFramePr>
            <p:xfrm>
              <a:off x="3984" y="3264"/>
              <a:ext cx="232" cy="256"/>
            </p:xfrm>
            <a:graphic>
              <a:graphicData uri="http://schemas.openxmlformats.org/presentationml/2006/ole">
                <mc:AlternateContent xmlns:mc="http://schemas.openxmlformats.org/markup-compatibility/2006">
                  <mc:Choice xmlns:v="urn:schemas-microsoft-com:vml" Requires="v">
                    <p:oleObj spid="_x0000_s55428" name="Equation" r:id="rId45" imgW="368280" imgH="406080" progId="Equation.3">
                      <p:embed/>
                    </p:oleObj>
                  </mc:Choice>
                  <mc:Fallback>
                    <p:oleObj name="Equation" r:id="rId45" imgW="368280" imgH="406080" progId="Equation.3">
                      <p:embed/>
                      <p:pic>
                        <p:nvPicPr>
                          <p:cNvPr id="0" name="Object 3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84" y="3264"/>
                            <a:ext cx="2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11" name="Oval 38"/>
              <p:cNvSpPr>
                <a:spLocks noChangeArrowheads="1"/>
              </p:cNvSpPr>
              <p:nvPr/>
            </p:nvSpPr>
            <p:spPr bwMode="auto">
              <a:xfrm>
                <a:off x="4560" y="3600"/>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9471" name="Object 39"/>
              <p:cNvGraphicFramePr>
                <a:graphicFrameLocks noChangeAspect="1"/>
              </p:cNvGraphicFramePr>
              <p:nvPr/>
            </p:nvGraphicFramePr>
            <p:xfrm>
              <a:off x="4656" y="3552"/>
              <a:ext cx="296" cy="256"/>
            </p:xfrm>
            <a:graphic>
              <a:graphicData uri="http://schemas.openxmlformats.org/presentationml/2006/ole">
                <mc:AlternateContent xmlns:mc="http://schemas.openxmlformats.org/markup-compatibility/2006">
                  <mc:Choice xmlns:v="urn:schemas-microsoft-com:vml" Requires="v">
                    <p:oleObj spid="_x0000_s55429" name="Equation" r:id="rId47" imgW="469800" imgH="406080" progId="Equation.3">
                      <p:embed/>
                    </p:oleObj>
                  </mc:Choice>
                  <mc:Fallback>
                    <p:oleObj name="Equation" r:id="rId47" imgW="469800" imgH="406080" progId="Equation.3">
                      <p:embed/>
                      <p:pic>
                        <p:nvPicPr>
                          <p:cNvPr id="0" name="Object 3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656" y="3552"/>
                            <a:ext cx="29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12" name="Oval 40"/>
              <p:cNvSpPr>
                <a:spLocks noChangeArrowheads="1"/>
              </p:cNvSpPr>
              <p:nvPr/>
            </p:nvSpPr>
            <p:spPr bwMode="auto">
              <a:xfrm>
                <a:off x="4560" y="3312"/>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9503" name="Line 158"/>
            <p:cNvSpPr>
              <a:spLocks noChangeShapeType="1"/>
            </p:cNvSpPr>
            <p:nvPr/>
          </p:nvSpPr>
          <p:spPr bwMode="auto">
            <a:xfrm>
              <a:off x="4785" y="3203"/>
              <a:ext cx="272" cy="0"/>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64" name="Object 159"/>
            <p:cNvGraphicFramePr>
              <a:graphicFrameLocks noChangeAspect="1"/>
            </p:cNvGraphicFramePr>
            <p:nvPr/>
          </p:nvGraphicFramePr>
          <p:xfrm>
            <a:off x="5140" y="3657"/>
            <a:ext cx="200" cy="264"/>
          </p:xfrm>
          <a:graphic>
            <a:graphicData uri="http://schemas.openxmlformats.org/presentationml/2006/ole">
              <mc:AlternateContent xmlns:mc="http://schemas.openxmlformats.org/markup-compatibility/2006">
                <mc:Choice xmlns:v="urn:schemas-microsoft-com:vml" Requires="v">
                  <p:oleObj spid="_x0000_s55430" name="公式" r:id="rId49" imgW="317160" imgH="419040" progId="Equation.3">
                    <p:embed/>
                  </p:oleObj>
                </mc:Choice>
                <mc:Fallback>
                  <p:oleObj name="公式" r:id="rId49" imgW="317160" imgH="419040" progId="Equation.3">
                    <p:embed/>
                    <p:pic>
                      <p:nvPicPr>
                        <p:cNvPr id="0" name="Object 159"/>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140" y="3657"/>
                          <a:ext cx="20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4" name="Line 160"/>
            <p:cNvSpPr>
              <a:spLocks noChangeShapeType="1"/>
            </p:cNvSpPr>
            <p:nvPr/>
          </p:nvSpPr>
          <p:spPr bwMode="auto">
            <a:xfrm>
              <a:off x="5012" y="3566"/>
              <a:ext cx="136" cy="182"/>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465" name="Object 161"/>
            <p:cNvGraphicFramePr>
              <a:graphicFrameLocks noChangeAspect="1"/>
            </p:cNvGraphicFramePr>
            <p:nvPr/>
          </p:nvGraphicFramePr>
          <p:xfrm>
            <a:off x="4876" y="2931"/>
            <a:ext cx="184" cy="264"/>
          </p:xfrm>
          <a:graphic>
            <a:graphicData uri="http://schemas.openxmlformats.org/presentationml/2006/ole">
              <mc:AlternateContent xmlns:mc="http://schemas.openxmlformats.org/markup-compatibility/2006">
                <mc:Choice xmlns:v="urn:schemas-microsoft-com:vml" Requires="v">
                  <p:oleObj spid="_x0000_s55431" name="公式" r:id="rId51" imgW="291960" imgH="419040" progId="Equation.3">
                    <p:embed/>
                  </p:oleObj>
                </mc:Choice>
                <mc:Fallback>
                  <p:oleObj name="公式" r:id="rId51" imgW="291960" imgH="419040" progId="Equation.3">
                    <p:embed/>
                    <p:pic>
                      <p:nvPicPr>
                        <p:cNvPr id="0" name="Object 161"/>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876" y="2931"/>
                          <a:ext cx="18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6" name="Object 162"/>
            <p:cNvGraphicFramePr>
              <a:graphicFrameLocks noChangeAspect="1"/>
            </p:cNvGraphicFramePr>
            <p:nvPr/>
          </p:nvGraphicFramePr>
          <p:xfrm>
            <a:off x="4117" y="3109"/>
            <a:ext cx="176" cy="272"/>
          </p:xfrm>
          <a:graphic>
            <a:graphicData uri="http://schemas.openxmlformats.org/presentationml/2006/ole">
              <mc:AlternateContent xmlns:mc="http://schemas.openxmlformats.org/markup-compatibility/2006">
                <mc:Choice xmlns:v="urn:schemas-microsoft-com:vml" Requires="v">
                  <p:oleObj spid="_x0000_s55432" name="公式" r:id="rId53" imgW="279360" imgH="431640" progId="Equation.3">
                    <p:embed/>
                  </p:oleObj>
                </mc:Choice>
                <mc:Fallback>
                  <p:oleObj name="公式" r:id="rId53" imgW="279360" imgH="431640" progId="Equation.3">
                    <p:embed/>
                    <p:pic>
                      <p:nvPicPr>
                        <p:cNvPr id="0" name="Object 162"/>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4117" y="3109"/>
                          <a:ext cx="1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7" name="Object 163"/>
            <p:cNvGraphicFramePr>
              <a:graphicFrameLocks noChangeAspect="1"/>
            </p:cNvGraphicFramePr>
            <p:nvPr/>
          </p:nvGraphicFramePr>
          <p:xfrm>
            <a:off x="4377" y="3381"/>
            <a:ext cx="200" cy="272"/>
          </p:xfrm>
          <a:graphic>
            <a:graphicData uri="http://schemas.openxmlformats.org/presentationml/2006/ole">
              <mc:AlternateContent xmlns:mc="http://schemas.openxmlformats.org/markup-compatibility/2006">
                <mc:Choice xmlns:v="urn:schemas-microsoft-com:vml" Requires="v">
                  <p:oleObj spid="_x0000_s55433" name="公式" r:id="rId55" imgW="317160" imgH="431640" progId="Equation.3">
                    <p:embed/>
                  </p:oleObj>
                </mc:Choice>
                <mc:Fallback>
                  <p:oleObj name="公式" r:id="rId55" imgW="317160" imgH="431640" progId="Equation.3">
                    <p:embed/>
                    <p:pic>
                      <p:nvPicPr>
                        <p:cNvPr id="0" name="Object 163"/>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4377" y="3381"/>
                          <a:ext cx="20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05" name="Line 164"/>
            <p:cNvSpPr>
              <a:spLocks noChangeShapeType="1"/>
            </p:cNvSpPr>
            <p:nvPr/>
          </p:nvSpPr>
          <p:spPr bwMode="auto">
            <a:xfrm flipV="1">
              <a:off x="4286" y="3203"/>
              <a:ext cx="46" cy="409"/>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9506" name="Line 165"/>
            <p:cNvSpPr>
              <a:spLocks noChangeShapeType="1"/>
            </p:cNvSpPr>
            <p:nvPr/>
          </p:nvSpPr>
          <p:spPr bwMode="auto">
            <a:xfrm flipH="1" flipV="1">
              <a:off x="4422" y="3566"/>
              <a:ext cx="226" cy="226"/>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316"/>
                                        </p:tgtEl>
                                        <p:attrNameLst>
                                          <p:attrName>style.visibility</p:attrName>
                                        </p:attrNameLst>
                                      </p:cBhvr>
                                      <p:to>
                                        <p:strVal val="visible"/>
                                      </p:to>
                                    </p:set>
                                    <p:animEffect transition="in" filter="dissolve">
                                      <p:cBhvr>
                                        <p:cTn id="7" dur="500"/>
                                        <p:tgtEl>
                                          <p:spTgt spid="133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460"/>
                                        </p:tgtEl>
                                        <p:attrNameLst>
                                          <p:attrName>style.visibility</p:attrName>
                                        </p:attrNameLst>
                                      </p:cBhvr>
                                      <p:to>
                                        <p:strVal val="visible"/>
                                      </p:to>
                                    </p:set>
                                    <p:animEffect transition="in" filter="wipe(left)">
                                      <p:cBhvr>
                                        <p:cTn id="12" dur="500"/>
                                        <p:tgtEl>
                                          <p:spTgt spid="134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linds(horizontal)">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429"/>
                                        </p:tgtEl>
                                        <p:attrNameLst>
                                          <p:attrName>style.visibility</p:attrName>
                                        </p:attrNameLst>
                                      </p:cBhvr>
                                      <p:to>
                                        <p:strVal val="visible"/>
                                      </p:to>
                                    </p:set>
                                    <p:animEffect transition="in" filter="blinds(horizontal)">
                                      <p:cBhvr>
                                        <p:cTn id="37" dur="500"/>
                                        <p:tgtEl>
                                          <p:spTgt spid="1342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3461"/>
                                        </p:tgtEl>
                                        <p:attrNameLst>
                                          <p:attrName>style.visibility</p:attrName>
                                        </p:attrNameLst>
                                      </p:cBhvr>
                                      <p:to>
                                        <p:strVal val="visible"/>
                                      </p:to>
                                    </p:set>
                                    <p:animEffect transition="in" filter="wipe(left)">
                                      <p:cBhvr>
                                        <p:cTn id="42" dur="500"/>
                                        <p:tgtEl>
                                          <p:spTgt spid="1346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3326"/>
                                        </p:tgtEl>
                                        <p:attrNameLst>
                                          <p:attrName>style.visibility</p:attrName>
                                        </p:attrNameLst>
                                      </p:cBhvr>
                                      <p:to>
                                        <p:strVal val="visible"/>
                                      </p:to>
                                    </p:set>
                                    <p:animEffect transition="in" filter="blinds(horizontal)">
                                      <p:cBhvr>
                                        <p:cTn id="47" dur="500"/>
                                        <p:tgtEl>
                                          <p:spTgt spid="133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3363"/>
                                        </p:tgtEl>
                                        <p:attrNameLst>
                                          <p:attrName>style.visibility</p:attrName>
                                        </p:attrNameLst>
                                      </p:cBhvr>
                                      <p:to>
                                        <p:strVal val="visible"/>
                                      </p:to>
                                    </p:set>
                                    <p:animEffect transition="in" filter="blinds(horizontal)">
                                      <p:cBhvr>
                                        <p:cTn id="52" dur="500"/>
                                        <p:tgtEl>
                                          <p:spTgt spid="1336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dissolve">
                                      <p:cBhvr>
                                        <p:cTn id="62" dur="500"/>
                                        <p:tgtEl>
                                          <p:spTgt spid="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left)">
                                      <p:cBhvr>
                                        <p:cTn id="72" dur="500"/>
                                        <p:tgtEl>
                                          <p:spTgt spid="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3367"/>
                                        </p:tgtEl>
                                        <p:attrNameLst>
                                          <p:attrName>style.visibility</p:attrName>
                                        </p:attrNameLst>
                                      </p:cBhvr>
                                      <p:to>
                                        <p:strVal val="visible"/>
                                      </p:to>
                                    </p:set>
                                    <p:animEffect transition="in" filter="blinds(horizontal)">
                                      <p:cBhvr>
                                        <p:cTn id="77" dur="500"/>
                                        <p:tgtEl>
                                          <p:spTgt spid="1336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3360"/>
                                        </p:tgtEl>
                                        <p:attrNameLst>
                                          <p:attrName>style.visibility</p:attrName>
                                        </p:attrNameLst>
                                      </p:cBhvr>
                                      <p:to>
                                        <p:strVal val="visible"/>
                                      </p:to>
                                    </p:set>
                                    <p:animEffect transition="in" filter="wipe(left)">
                                      <p:cBhvr>
                                        <p:cTn id="82" dur="500"/>
                                        <p:tgtEl>
                                          <p:spTgt spid="1336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blinds(horizontal)">
                                      <p:cBhvr>
                                        <p:cTn id="87" dur="500"/>
                                        <p:tgtEl>
                                          <p:spTgt spid="1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3342"/>
                                        </p:tgtEl>
                                        <p:attrNameLst>
                                          <p:attrName>style.visibility</p:attrName>
                                        </p:attrNameLst>
                                      </p:cBhvr>
                                      <p:to>
                                        <p:strVal val="visible"/>
                                      </p:to>
                                    </p:set>
                                    <p:animEffect transition="in" filter="wipe(left)">
                                      <p:cBhvr>
                                        <p:cTn id="92" dur="500"/>
                                        <p:tgtEl>
                                          <p:spTgt spid="1334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9" presetClass="entr" presetSubtype="0" fill="hold" nodeType="clickEffect">
                                  <p:stCondLst>
                                    <p:cond delay="0"/>
                                  </p:stCondLst>
                                  <p:childTnLst>
                                    <p:set>
                                      <p:cBhvr>
                                        <p:cTn id="96" dur="1" fill="hold">
                                          <p:stCondLst>
                                            <p:cond delay="0"/>
                                          </p:stCondLst>
                                        </p:cTn>
                                        <p:tgtEl>
                                          <p:spTgt spid="13354"/>
                                        </p:tgtEl>
                                        <p:attrNameLst>
                                          <p:attrName>style.visibility</p:attrName>
                                        </p:attrNameLst>
                                      </p:cBhvr>
                                      <p:to>
                                        <p:strVal val="visible"/>
                                      </p:to>
                                    </p:set>
                                    <p:animEffect transition="in" filter="dissolve">
                                      <p:cBhvr>
                                        <p:cTn id="97" dur="500"/>
                                        <p:tgtEl>
                                          <p:spTgt spid="1335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wipe(left)">
                                      <p:cBhvr>
                                        <p:cTn id="10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animBg="1" autoUpdateAnimBg="0"/>
      <p:bldP spid="13342" grpId="0" autoUpdateAnimBg="0"/>
      <p:bldP spid="13360" grpId="0" autoUpdateAnimBg="0"/>
      <p:bldP spid="134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灯片编号占位符 3"/>
          <p:cNvSpPr>
            <a:spLocks noGrp="1"/>
          </p:cNvSpPr>
          <p:nvPr>
            <p:ph type="sldNum" sz="quarter" idx="12"/>
          </p:nvPr>
        </p:nvSpPr>
        <p:spPr/>
        <p:txBody>
          <a:bodyPr/>
          <a:lstStyle/>
          <a:p>
            <a:pPr>
              <a:defRPr/>
            </a:pPr>
            <a:fld id="{F3833010-D665-49F2-9ABB-304FD2D3058F}" type="slidenum">
              <a:rPr lang="en-US" altLang="zh-CN"/>
              <a:pPr>
                <a:defRPr/>
              </a:pPr>
              <a:t>25</a:t>
            </a:fld>
            <a:endParaRPr lang="en-US" altLang="zh-CN"/>
          </a:p>
        </p:txBody>
      </p:sp>
      <p:grpSp>
        <p:nvGrpSpPr>
          <p:cNvPr id="20495" name="Group 3"/>
          <p:cNvGrpSpPr>
            <a:grpSpLocks/>
          </p:cNvGrpSpPr>
          <p:nvPr/>
        </p:nvGrpSpPr>
        <p:grpSpPr bwMode="auto">
          <a:xfrm>
            <a:off x="1143000" y="152400"/>
            <a:ext cx="2209800" cy="1600200"/>
            <a:chOff x="3888" y="2880"/>
            <a:chExt cx="1392" cy="1008"/>
          </a:xfrm>
        </p:grpSpPr>
        <p:sp>
          <p:nvSpPr>
            <p:cNvPr id="20517" name="AutoShape 4"/>
            <p:cNvSpPr>
              <a:spLocks noChangeArrowheads="1"/>
            </p:cNvSpPr>
            <p:nvPr/>
          </p:nvSpPr>
          <p:spPr bwMode="auto">
            <a:xfrm>
              <a:off x="3888" y="2880"/>
              <a:ext cx="1392" cy="1008"/>
            </a:xfrm>
            <a:prstGeom prst="wedgeEllipseCallout">
              <a:avLst>
                <a:gd name="adj1" fmla="val -34912"/>
                <a:gd name="adj2" fmla="val 41866"/>
              </a:avLst>
            </a:prstGeom>
            <a:solidFill>
              <a:srgbClr val="99FF99"/>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sp>
          <p:nvSpPr>
            <p:cNvPr id="20518" name="Oval 5"/>
            <p:cNvSpPr>
              <a:spLocks noChangeArrowheads="1"/>
            </p:cNvSpPr>
            <p:nvPr/>
          </p:nvSpPr>
          <p:spPr bwMode="auto">
            <a:xfrm>
              <a:off x="4656" y="3024"/>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490" name="Object 6"/>
            <p:cNvGraphicFramePr>
              <a:graphicFrameLocks noChangeAspect="1"/>
            </p:cNvGraphicFramePr>
            <p:nvPr/>
          </p:nvGraphicFramePr>
          <p:xfrm>
            <a:off x="4416" y="2928"/>
            <a:ext cx="240" cy="256"/>
          </p:xfrm>
          <a:graphic>
            <a:graphicData uri="http://schemas.openxmlformats.org/presentationml/2006/ole">
              <mc:AlternateContent xmlns:mc="http://schemas.openxmlformats.org/markup-compatibility/2006">
                <mc:Choice xmlns:v="urn:schemas-microsoft-com:vml" Requires="v">
                  <p:oleObj spid="_x0000_s20979" name="Equation" r:id="rId3" imgW="380880" imgH="406080" progId="Equation.3">
                    <p:embed/>
                  </p:oleObj>
                </mc:Choice>
                <mc:Fallback>
                  <p:oleObj name="Equation" r:id="rId3" imgW="380880" imgH="4060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6" y="2928"/>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9" name="Oval 7"/>
            <p:cNvSpPr>
              <a:spLocks noChangeArrowheads="1"/>
            </p:cNvSpPr>
            <p:nvPr/>
          </p:nvSpPr>
          <p:spPr bwMode="auto">
            <a:xfrm>
              <a:off x="4896" y="3360"/>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491" name="Object 8"/>
            <p:cNvGraphicFramePr>
              <a:graphicFrameLocks noChangeAspect="1"/>
            </p:cNvGraphicFramePr>
            <p:nvPr/>
          </p:nvGraphicFramePr>
          <p:xfrm>
            <a:off x="4992" y="3264"/>
            <a:ext cx="248" cy="256"/>
          </p:xfrm>
          <a:graphic>
            <a:graphicData uri="http://schemas.openxmlformats.org/presentationml/2006/ole">
              <mc:AlternateContent xmlns:mc="http://schemas.openxmlformats.org/markup-compatibility/2006">
                <mc:Choice xmlns:v="urn:schemas-microsoft-com:vml" Requires="v">
                  <p:oleObj spid="_x0000_s20980" name="Equation" r:id="rId5" imgW="393480" imgH="406080" progId="Equation.3">
                    <p:embed/>
                  </p:oleObj>
                </mc:Choice>
                <mc:Fallback>
                  <p:oleObj name="Equation" r:id="rId5" imgW="393480" imgH="4060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2" y="3264"/>
                          <a:ext cx="2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0" name="Oval 9"/>
            <p:cNvSpPr>
              <a:spLocks noChangeArrowheads="1"/>
            </p:cNvSpPr>
            <p:nvPr/>
          </p:nvSpPr>
          <p:spPr bwMode="auto">
            <a:xfrm>
              <a:off x="4224" y="3408"/>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492" name="Object 10"/>
            <p:cNvGraphicFramePr>
              <a:graphicFrameLocks noChangeAspect="1"/>
            </p:cNvGraphicFramePr>
            <p:nvPr/>
          </p:nvGraphicFramePr>
          <p:xfrm>
            <a:off x="3984" y="3264"/>
            <a:ext cx="232" cy="256"/>
          </p:xfrm>
          <a:graphic>
            <a:graphicData uri="http://schemas.openxmlformats.org/presentationml/2006/ole">
              <mc:AlternateContent xmlns:mc="http://schemas.openxmlformats.org/markup-compatibility/2006">
                <mc:Choice xmlns:v="urn:schemas-microsoft-com:vml" Requires="v">
                  <p:oleObj spid="_x0000_s20981" name="Equation" r:id="rId7" imgW="368280" imgH="406080" progId="Equation.3">
                    <p:embed/>
                  </p:oleObj>
                </mc:Choice>
                <mc:Fallback>
                  <p:oleObj name="Equation" r:id="rId7" imgW="368280" imgH="4060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4" y="3264"/>
                          <a:ext cx="2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1" name="Oval 11"/>
            <p:cNvSpPr>
              <a:spLocks noChangeArrowheads="1"/>
            </p:cNvSpPr>
            <p:nvPr/>
          </p:nvSpPr>
          <p:spPr bwMode="auto">
            <a:xfrm>
              <a:off x="4560" y="3600"/>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493" name="Object 12"/>
            <p:cNvGraphicFramePr>
              <a:graphicFrameLocks noChangeAspect="1"/>
            </p:cNvGraphicFramePr>
            <p:nvPr/>
          </p:nvGraphicFramePr>
          <p:xfrm>
            <a:off x="4656" y="3552"/>
            <a:ext cx="296" cy="256"/>
          </p:xfrm>
          <a:graphic>
            <a:graphicData uri="http://schemas.openxmlformats.org/presentationml/2006/ole">
              <mc:AlternateContent xmlns:mc="http://schemas.openxmlformats.org/markup-compatibility/2006">
                <mc:Choice xmlns:v="urn:schemas-microsoft-com:vml" Requires="v">
                  <p:oleObj spid="_x0000_s20982" name="Equation" r:id="rId9" imgW="469800" imgH="406080" progId="Equation.3">
                    <p:embed/>
                  </p:oleObj>
                </mc:Choice>
                <mc:Fallback>
                  <p:oleObj name="Equation" r:id="rId9" imgW="469800" imgH="4060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56" y="3552"/>
                          <a:ext cx="29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2" name="Oval 13"/>
            <p:cNvSpPr>
              <a:spLocks noChangeArrowheads="1"/>
            </p:cNvSpPr>
            <p:nvPr/>
          </p:nvSpPr>
          <p:spPr bwMode="auto">
            <a:xfrm>
              <a:off x="4560" y="3312"/>
              <a:ext cx="96" cy="96"/>
            </a:xfrm>
            <a:prstGeom prst="ellipse">
              <a:avLst/>
            </a:prstGeom>
            <a:solidFill>
              <a:srgbClr val="006600"/>
            </a:solidFill>
            <a:ln w="9525">
              <a:solidFill>
                <a:srgbClr val="006600"/>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4350" name="Text Box 14"/>
          <p:cNvSpPr txBox="1">
            <a:spLocks noChangeArrowheads="1"/>
          </p:cNvSpPr>
          <p:nvPr/>
        </p:nvSpPr>
        <p:spPr bwMode="auto">
          <a:xfrm>
            <a:off x="3733800" y="0"/>
            <a:ext cx="5410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引入动量概念后，对单个质点：</a:t>
            </a:r>
          </a:p>
        </p:txBody>
      </p:sp>
      <p:graphicFrame>
        <p:nvGraphicFramePr>
          <p:cNvPr id="14351" name="Object 15"/>
          <p:cNvGraphicFramePr>
            <a:graphicFrameLocks noChangeAspect="1"/>
          </p:cNvGraphicFramePr>
          <p:nvPr/>
        </p:nvGraphicFramePr>
        <p:xfrm>
          <a:off x="4457700" y="508000"/>
          <a:ext cx="2133600" cy="863600"/>
        </p:xfrm>
        <a:graphic>
          <a:graphicData uri="http://schemas.openxmlformats.org/presentationml/2006/ole">
            <mc:AlternateContent xmlns:mc="http://schemas.openxmlformats.org/markup-compatibility/2006">
              <mc:Choice xmlns:v="urn:schemas-microsoft-com:vml" Requires="v">
                <p:oleObj spid="_x0000_s20983" name="公式" r:id="rId11" imgW="2133360" imgH="863280" progId="Equation.3">
                  <p:embed/>
                </p:oleObj>
              </mc:Choice>
              <mc:Fallback>
                <p:oleObj name="公式" r:id="rId11" imgW="2133360" imgH="86328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57700" y="508000"/>
                        <a:ext cx="21336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8"/>
          <p:cNvGrpSpPr>
            <a:grpSpLocks/>
          </p:cNvGrpSpPr>
          <p:nvPr/>
        </p:nvGrpSpPr>
        <p:grpSpPr bwMode="auto">
          <a:xfrm>
            <a:off x="1752600" y="1143000"/>
            <a:ext cx="762000" cy="1422400"/>
            <a:chOff x="1104" y="720"/>
            <a:chExt cx="480" cy="896"/>
          </a:xfrm>
        </p:grpSpPr>
        <p:sp>
          <p:nvSpPr>
            <p:cNvPr id="20516" name="Line 16"/>
            <p:cNvSpPr>
              <a:spLocks noChangeShapeType="1"/>
            </p:cNvSpPr>
            <p:nvPr/>
          </p:nvSpPr>
          <p:spPr bwMode="auto">
            <a:xfrm>
              <a:off x="1104" y="720"/>
              <a:ext cx="288" cy="816"/>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89" name="Object 17"/>
            <p:cNvGraphicFramePr>
              <a:graphicFrameLocks noChangeAspect="1"/>
            </p:cNvGraphicFramePr>
            <p:nvPr/>
          </p:nvGraphicFramePr>
          <p:xfrm>
            <a:off x="1392" y="1344"/>
            <a:ext cx="192" cy="272"/>
          </p:xfrm>
          <a:graphic>
            <a:graphicData uri="http://schemas.openxmlformats.org/presentationml/2006/ole">
              <mc:AlternateContent xmlns:mc="http://schemas.openxmlformats.org/markup-compatibility/2006">
                <mc:Choice xmlns:v="urn:schemas-microsoft-com:vml" Requires="v">
                  <p:oleObj spid="_x0000_s20984" name="Equation" r:id="rId13" imgW="304560" imgH="431640" progId="Equation.3">
                    <p:embed/>
                  </p:oleObj>
                </mc:Choice>
                <mc:Fallback>
                  <p:oleObj name="Equation" r:id="rId13" imgW="304560" imgH="43164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2" y="1344"/>
                          <a:ext cx="1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1"/>
          <p:cNvGrpSpPr>
            <a:grpSpLocks/>
          </p:cNvGrpSpPr>
          <p:nvPr/>
        </p:nvGrpSpPr>
        <p:grpSpPr bwMode="auto">
          <a:xfrm>
            <a:off x="1752600" y="533400"/>
            <a:ext cx="1054100" cy="533400"/>
            <a:chOff x="1104" y="336"/>
            <a:chExt cx="664" cy="336"/>
          </a:xfrm>
        </p:grpSpPr>
        <p:sp>
          <p:nvSpPr>
            <p:cNvPr id="20515" name="Line 19"/>
            <p:cNvSpPr>
              <a:spLocks noChangeShapeType="1"/>
            </p:cNvSpPr>
            <p:nvPr/>
          </p:nvSpPr>
          <p:spPr bwMode="auto">
            <a:xfrm flipV="1">
              <a:off x="1104" y="624"/>
              <a:ext cx="528" cy="48"/>
            </a:xfrm>
            <a:prstGeom prst="line">
              <a:avLst/>
            </a:prstGeom>
            <a:noFill/>
            <a:ln w="381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488" name="Object 20"/>
            <p:cNvGraphicFramePr>
              <a:graphicFrameLocks noChangeAspect="1"/>
            </p:cNvGraphicFramePr>
            <p:nvPr/>
          </p:nvGraphicFramePr>
          <p:xfrm>
            <a:off x="1488" y="336"/>
            <a:ext cx="280" cy="288"/>
          </p:xfrm>
          <a:graphic>
            <a:graphicData uri="http://schemas.openxmlformats.org/presentationml/2006/ole">
              <mc:AlternateContent xmlns:mc="http://schemas.openxmlformats.org/markup-compatibility/2006">
                <mc:Choice xmlns:v="urn:schemas-microsoft-com:vml" Requires="v">
                  <p:oleObj spid="_x0000_s20985" name="Equation" r:id="rId15" imgW="444240" imgH="457200" progId="Equation.3">
                    <p:embed/>
                  </p:oleObj>
                </mc:Choice>
                <mc:Fallback>
                  <p:oleObj name="Equation" r:id="rId15" imgW="444240" imgH="4572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488" y="336"/>
                          <a:ext cx="2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359" name="Object 23"/>
          <p:cNvGraphicFramePr>
            <a:graphicFrameLocks noChangeAspect="1"/>
          </p:cNvGraphicFramePr>
          <p:nvPr/>
        </p:nvGraphicFramePr>
        <p:xfrm>
          <a:off x="6858000" y="762000"/>
          <a:ext cx="1282700" cy="342900"/>
        </p:xfrm>
        <a:graphic>
          <a:graphicData uri="http://schemas.openxmlformats.org/presentationml/2006/ole">
            <mc:AlternateContent xmlns:mc="http://schemas.openxmlformats.org/markup-compatibility/2006">
              <mc:Choice xmlns:v="urn:schemas-microsoft-com:vml" Requires="v">
                <p:oleObj spid="_x0000_s20986" name="Equation" r:id="rId17" imgW="1282680" imgH="342720" progId="Equation.3">
                  <p:embed/>
                </p:oleObj>
              </mc:Choice>
              <mc:Fallback>
                <p:oleObj name="Equation" r:id="rId17" imgW="1282680" imgH="34272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58000" y="762000"/>
                        <a:ext cx="12827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0" name="Text Box 24"/>
          <p:cNvSpPr txBox="1">
            <a:spLocks noChangeArrowheads="1"/>
          </p:cNvSpPr>
          <p:nvPr/>
        </p:nvSpPr>
        <p:spPr bwMode="auto">
          <a:xfrm>
            <a:off x="3048000" y="1828800"/>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将</a:t>
            </a:r>
            <a:r>
              <a:rPr lang="en-US" altLang="zh-CN" sz="2800" i="1">
                <a:ea typeface="新宋体" pitchFamily="49" charset="-122"/>
              </a:rPr>
              <a:t>N</a:t>
            </a:r>
            <a:r>
              <a:rPr lang="zh-CN" altLang="en-US" sz="2800">
                <a:latin typeface="新宋体" pitchFamily="49" charset="-122"/>
                <a:ea typeface="新宋体" pitchFamily="49" charset="-122"/>
              </a:rPr>
              <a:t>个方程求和</a:t>
            </a:r>
          </a:p>
        </p:txBody>
      </p:sp>
      <p:graphicFrame>
        <p:nvGraphicFramePr>
          <p:cNvPr id="14362" name="Object 26"/>
          <p:cNvGraphicFramePr>
            <a:graphicFrameLocks noChangeAspect="1"/>
          </p:cNvGraphicFramePr>
          <p:nvPr/>
        </p:nvGraphicFramePr>
        <p:xfrm>
          <a:off x="5526088" y="1651000"/>
          <a:ext cx="3149600" cy="838200"/>
        </p:xfrm>
        <a:graphic>
          <a:graphicData uri="http://schemas.openxmlformats.org/presentationml/2006/ole">
            <mc:AlternateContent xmlns:mc="http://schemas.openxmlformats.org/markup-compatibility/2006">
              <mc:Choice xmlns:v="urn:schemas-microsoft-com:vml" Requires="v">
                <p:oleObj spid="_x0000_s20987" name="公式" r:id="rId19" imgW="3149280" imgH="838080" progId="Equation.3">
                  <p:embed/>
                </p:oleObj>
              </mc:Choice>
              <mc:Fallback>
                <p:oleObj name="公式" r:id="rId19" imgW="3149280" imgH="838080" progId="Equation.3">
                  <p:embed/>
                  <p:pic>
                    <p:nvPicPr>
                      <p:cNvPr id="0" name="Object 2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26088" y="1651000"/>
                        <a:ext cx="3149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63" name="Line 27"/>
          <p:cNvSpPr>
            <a:spLocks noChangeShapeType="1"/>
          </p:cNvSpPr>
          <p:nvPr/>
        </p:nvSpPr>
        <p:spPr bwMode="auto">
          <a:xfrm flipH="1">
            <a:off x="6629400" y="1828800"/>
            <a:ext cx="457200" cy="68580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4364" name="Text Box 28"/>
          <p:cNvSpPr txBox="1">
            <a:spLocks noChangeArrowheads="1"/>
          </p:cNvSpPr>
          <p:nvPr/>
        </p:nvSpPr>
        <p:spPr bwMode="auto">
          <a:xfrm>
            <a:off x="2895600" y="2362200"/>
            <a:ext cx="5181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a:solidFill>
                  <a:schemeClr val="accent2"/>
                </a:solidFill>
                <a:latin typeface="华文新魏" pitchFamily="2" charset="-122"/>
                <a:ea typeface="华文新魏" pitchFamily="2" charset="-122"/>
              </a:rPr>
              <a:t>                                                             </a:t>
            </a:r>
            <a:r>
              <a:rPr lang="en-US" altLang="zh-CN" sz="3200">
                <a:solidFill>
                  <a:schemeClr val="hlink"/>
                </a:solidFill>
                <a:ea typeface="华文中宋" pitchFamily="2" charset="-122"/>
              </a:rPr>
              <a:t>0</a:t>
            </a:r>
          </a:p>
        </p:txBody>
      </p:sp>
      <p:grpSp>
        <p:nvGrpSpPr>
          <p:cNvPr id="5" name="Group 32"/>
          <p:cNvGrpSpPr>
            <a:grpSpLocks/>
          </p:cNvGrpSpPr>
          <p:nvPr/>
        </p:nvGrpSpPr>
        <p:grpSpPr bwMode="auto">
          <a:xfrm>
            <a:off x="0" y="2805113"/>
            <a:ext cx="3175000" cy="635000"/>
            <a:chOff x="0" y="2112"/>
            <a:chExt cx="2000" cy="400"/>
          </a:xfrm>
        </p:grpSpPr>
        <p:sp>
          <p:nvSpPr>
            <p:cNvPr id="20514" name="Text Box 29"/>
            <p:cNvSpPr txBox="1">
              <a:spLocks noChangeArrowheads="1"/>
            </p:cNvSpPr>
            <p:nvPr/>
          </p:nvSpPr>
          <p:spPr bwMode="auto">
            <a:xfrm>
              <a:off x="0" y="211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宋体" pitchFamily="2" charset="-122"/>
                </a:rPr>
                <a:t>记</a:t>
              </a:r>
            </a:p>
          </p:txBody>
        </p:sp>
        <p:graphicFrame>
          <p:nvGraphicFramePr>
            <p:cNvPr id="20486" name="Object 30"/>
            <p:cNvGraphicFramePr>
              <a:graphicFrameLocks noChangeAspect="1"/>
            </p:cNvGraphicFramePr>
            <p:nvPr/>
          </p:nvGraphicFramePr>
          <p:xfrm>
            <a:off x="336" y="2160"/>
            <a:ext cx="728" cy="352"/>
          </p:xfrm>
          <a:graphic>
            <a:graphicData uri="http://schemas.openxmlformats.org/presentationml/2006/ole">
              <mc:AlternateContent xmlns:mc="http://schemas.openxmlformats.org/markup-compatibility/2006">
                <mc:Choice xmlns:v="urn:schemas-microsoft-com:vml" Requires="v">
                  <p:oleObj spid="_x0000_s20988" name="Equation" r:id="rId21" imgW="1155600" imgH="558720" progId="Equation.3">
                    <p:embed/>
                  </p:oleObj>
                </mc:Choice>
                <mc:Fallback>
                  <p:oleObj name="Equation" r:id="rId21" imgW="1155600" imgH="558720" progId="Equation.3">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 y="2160"/>
                          <a:ext cx="728"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7" name="Object 31"/>
            <p:cNvGraphicFramePr>
              <a:graphicFrameLocks noChangeAspect="1"/>
            </p:cNvGraphicFramePr>
            <p:nvPr/>
          </p:nvGraphicFramePr>
          <p:xfrm>
            <a:off x="1296" y="2160"/>
            <a:ext cx="704" cy="352"/>
          </p:xfrm>
          <a:graphic>
            <a:graphicData uri="http://schemas.openxmlformats.org/presentationml/2006/ole">
              <mc:AlternateContent xmlns:mc="http://schemas.openxmlformats.org/markup-compatibility/2006">
                <mc:Choice xmlns:v="urn:schemas-microsoft-com:vml" Requires="v">
                  <p:oleObj spid="_x0000_s20989" name="Equation" r:id="rId23" imgW="1117440" imgH="558720" progId="Equation.3">
                    <p:embed/>
                  </p:oleObj>
                </mc:Choice>
                <mc:Fallback>
                  <p:oleObj name="Equation" r:id="rId23" imgW="1117440" imgH="558720" progId="Equation.3">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296" y="2160"/>
                          <a:ext cx="704"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369" name="Object 33"/>
          <p:cNvGraphicFramePr>
            <a:graphicFrameLocks noChangeAspect="1"/>
          </p:cNvGraphicFramePr>
          <p:nvPr/>
        </p:nvGraphicFramePr>
        <p:xfrm>
          <a:off x="3779838" y="2636838"/>
          <a:ext cx="1420812" cy="1016000"/>
        </p:xfrm>
        <a:graphic>
          <a:graphicData uri="http://schemas.openxmlformats.org/presentationml/2006/ole">
            <mc:AlternateContent xmlns:mc="http://schemas.openxmlformats.org/markup-compatibility/2006">
              <mc:Choice xmlns:v="urn:schemas-microsoft-com:vml" Requires="v">
                <p:oleObj spid="_x0000_s20990" name="公式" r:id="rId25" imgW="1206360" imgH="863280" progId="Equation.3">
                  <p:embed/>
                </p:oleObj>
              </mc:Choice>
              <mc:Fallback>
                <p:oleObj name="公式" r:id="rId25" imgW="1206360" imgH="863280" progId="Equation.3">
                  <p:embed/>
                  <p:pic>
                    <p:nvPicPr>
                      <p:cNvPr id="0" name="Object 3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79838" y="2636838"/>
                        <a:ext cx="1420812" cy="1016000"/>
                      </a:xfrm>
                      <a:prstGeom prst="rect">
                        <a:avLst/>
                      </a:prstGeom>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ln w="28575">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76" name="Text Box 40"/>
          <p:cNvSpPr txBox="1">
            <a:spLocks noChangeArrowheads="1"/>
          </p:cNvSpPr>
          <p:nvPr/>
        </p:nvSpPr>
        <p:spPr bwMode="auto">
          <a:xfrm>
            <a:off x="3276600" y="1295400"/>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rgbClr val="006600"/>
                </a:solidFill>
                <a:latin typeface="华文中宋" pitchFamily="2" charset="-122"/>
                <a:ea typeface="华文中宋" pitchFamily="2" charset="-122"/>
              </a:rPr>
              <a:t>是否要用</a:t>
            </a:r>
            <a:r>
              <a:rPr lang="en-US" altLang="zh-CN" sz="2400" i="1">
                <a:solidFill>
                  <a:srgbClr val="006600"/>
                </a:solidFill>
                <a:ea typeface="华文中宋" pitchFamily="2" charset="-122"/>
              </a:rPr>
              <a:t>N</a:t>
            </a:r>
            <a:r>
              <a:rPr lang="zh-CN" altLang="en-US" sz="2400">
                <a:solidFill>
                  <a:srgbClr val="006600"/>
                </a:solidFill>
                <a:latin typeface="华文中宋" pitchFamily="2" charset="-122"/>
                <a:ea typeface="华文中宋" pitchFamily="2" charset="-122"/>
              </a:rPr>
              <a:t>个方程来描述</a:t>
            </a:r>
            <a:r>
              <a:rPr lang="en-US" altLang="zh-CN" sz="2400">
                <a:solidFill>
                  <a:srgbClr val="006600"/>
                </a:solidFill>
                <a:latin typeface="华文中宋" pitchFamily="2" charset="-122"/>
                <a:ea typeface="华文中宋" pitchFamily="2" charset="-122"/>
              </a:rPr>
              <a:t>N</a:t>
            </a:r>
            <a:r>
              <a:rPr lang="zh-CN" altLang="en-US" sz="2400">
                <a:solidFill>
                  <a:srgbClr val="006600"/>
                </a:solidFill>
                <a:latin typeface="华文中宋" pitchFamily="2" charset="-122"/>
                <a:ea typeface="华文中宋" pitchFamily="2" charset="-122"/>
              </a:rPr>
              <a:t>质点系的运动？</a:t>
            </a:r>
          </a:p>
        </p:txBody>
      </p:sp>
      <p:sp>
        <p:nvSpPr>
          <p:cNvPr id="14377" name="Text Box 41"/>
          <p:cNvSpPr txBox="1">
            <a:spLocks noChangeArrowheads="1"/>
          </p:cNvSpPr>
          <p:nvPr/>
        </p:nvSpPr>
        <p:spPr bwMode="auto">
          <a:xfrm>
            <a:off x="5257800" y="2728913"/>
            <a:ext cx="38862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ea typeface="宋体" pitchFamily="2" charset="-122"/>
              </a:rPr>
              <a:t>使系统总动量发生变化的原因是来自系统的</a:t>
            </a:r>
            <a:r>
              <a:rPr lang="zh-CN" altLang="en-US" sz="2400">
                <a:solidFill>
                  <a:schemeClr val="hlink"/>
                </a:solidFill>
                <a:ea typeface="宋体" pitchFamily="2" charset="-122"/>
              </a:rPr>
              <a:t>合外力</a:t>
            </a:r>
            <a:r>
              <a:rPr lang="zh-CN" altLang="en-US" sz="2400">
                <a:ea typeface="宋体" pitchFamily="2" charset="-122"/>
              </a:rPr>
              <a:t>！</a:t>
            </a:r>
          </a:p>
        </p:txBody>
      </p:sp>
      <p:sp>
        <p:nvSpPr>
          <p:cNvPr id="14379" name="Rectangle 43"/>
          <p:cNvSpPr>
            <a:spLocks noChangeArrowheads="1"/>
          </p:cNvSpPr>
          <p:nvPr/>
        </p:nvSpPr>
        <p:spPr bwMode="auto">
          <a:xfrm>
            <a:off x="5334000" y="2805113"/>
            <a:ext cx="3657600" cy="685800"/>
          </a:xfrm>
          <a:prstGeom prst="rect">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380" name="Rectangle 44"/>
          <p:cNvSpPr>
            <a:spLocks noChangeArrowheads="1"/>
          </p:cNvSpPr>
          <p:nvPr/>
        </p:nvSpPr>
        <p:spPr bwMode="auto">
          <a:xfrm>
            <a:off x="5257800" y="2881313"/>
            <a:ext cx="32750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质点系动力学方程</a:t>
            </a:r>
          </a:p>
        </p:txBody>
      </p:sp>
      <p:sp>
        <p:nvSpPr>
          <p:cNvPr id="14398" name="Text Box 62"/>
          <p:cNvSpPr txBox="1">
            <a:spLocks noChangeArrowheads="1"/>
          </p:cNvSpPr>
          <p:nvPr/>
        </p:nvSpPr>
        <p:spPr bwMode="auto">
          <a:xfrm>
            <a:off x="34925" y="4149725"/>
            <a:ext cx="1476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注意：</a:t>
            </a:r>
          </a:p>
        </p:txBody>
      </p:sp>
      <p:sp>
        <p:nvSpPr>
          <p:cNvPr id="14399" name="Text Box 63"/>
          <p:cNvSpPr txBox="1">
            <a:spLocks noChangeArrowheads="1"/>
          </p:cNvSpPr>
          <p:nvPr/>
        </p:nvSpPr>
        <p:spPr bwMode="auto">
          <a:xfrm>
            <a:off x="1116013" y="4149725"/>
            <a:ext cx="5040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a:t>
            </a:r>
            <a:r>
              <a:rPr lang="en-US" altLang="zh-CN" sz="2800">
                <a:latin typeface="华文中宋" pitchFamily="2" charset="-122"/>
                <a:ea typeface="华文中宋" pitchFamily="2" charset="-122"/>
              </a:rPr>
              <a:t>1</a:t>
            </a:r>
            <a:r>
              <a:rPr lang="zh-CN" altLang="en-US" sz="2800">
                <a:latin typeface="华文中宋" pitchFamily="2" charset="-122"/>
                <a:ea typeface="华文中宋" pitchFamily="2" charset="-122"/>
              </a:rPr>
              <a:t>）仍然只对惯性系成立</a:t>
            </a:r>
          </a:p>
        </p:txBody>
      </p:sp>
      <p:sp>
        <p:nvSpPr>
          <p:cNvPr id="14400" name="Text Box 64"/>
          <p:cNvSpPr txBox="1">
            <a:spLocks noChangeArrowheads="1"/>
          </p:cNvSpPr>
          <p:nvPr/>
        </p:nvSpPr>
        <p:spPr bwMode="auto">
          <a:xfrm>
            <a:off x="1116013" y="4768850"/>
            <a:ext cx="80279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a:t>
            </a:r>
            <a:r>
              <a:rPr lang="en-US" altLang="zh-CN" sz="2800">
                <a:latin typeface="华文中宋" pitchFamily="2" charset="-122"/>
                <a:ea typeface="华文中宋" pitchFamily="2" charset="-122"/>
              </a:rPr>
              <a:t>2</a:t>
            </a:r>
            <a:r>
              <a:rPr lang="zh-CN" altLang="en-US" sz="2800">
                <a:latin typeface="华文中宋" pitchFamily="2" charset="-122"/>
                <a:ea typeface="华文中宋" pitchFamily="2" charset="-122"/>
              </a:rPr>
              <a:t>）对总质量不变的质点系统成立</a:t>
            </a:r>
          </a:p>
        </p:txBody>
      </p:sp>
      <p:grpSp>
        <p:nvGrpSpPr>
          <p:cNvPr id="6" name="Group 71"/>
          <p:cNvGrpSpPr>
            <a:grpSpLocks/>
          </p:cNvGrpSpPr>
          <p:nvPr/>
        </p:nvGrpSpPr>
        <p:grpSpPr bwMode="auto">
          <a:xfrm>
            <a:off x="7164388" y="908050"/>
            <a:ext cx="1762125" cy="2592388"/>
            <a:chOff x="4649" y="572"/>
            <a:chExt cx="974" cy="1633"/>
          </a:xfrm>
        </p:grpSpPr>
        <p:sp>
          <p:nvSpPr>
            <p:cNvPr id="20512" name="Rectangle 69"/>
            <p:cNvSpPr>
              <a:spLocks noChangeArrowheads="1"/>
            </p:cNvSpPr>
            <p:nvPr/>
          </p:nvSpPr>
          <p:spPr bwMode="auto">
            <a:xfrm>
              <a:off x="5057" y="1207"/>
              <a:ext cx="566"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hlink"/>
                  </a:solidFill>
                  <a:ea typeface="黑体" pitchFamily="49" charset="-122"/>
                </a:rPr>
                <a:t>意义</a:t>
              </a:r>
            </a:p>
          </p:txBody>
        </p:sp>
        <p:sp>
          <p:nvSpPr>
            <p:cNvPr id="20513" name="AutoShape 70"/>
            <p:cNvSpPr>
              <a:spLocks/>
            </p:cNvSpPr>
            <p:nvPr/>
          </p:nvSpPr>
          <p:spPr bwMode="auto">
            <a:xfrm>
              <a:off x="4649" y="572"/>
              <a:ext cx="318" cy="1633"/>
            </a:xfrm>
            <a:prstGeom prst="rightBrace">
              <a:avLst>
                <a:gd name="adj1" fmla="val 42794"/>
                <a:gd name="adj2" fmla="val 50000"/>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14410" name="Text Box 74"/>
          <p:cNvSpPr txBox="1">
            <a:spLocks noChangeArrowheads="1"/>
          </p:cNvSpPr>
          <p:nvPr/>
        </p:nvSpPr>
        <p:spPr bwMode="auto">
          <a:xfrm>
            <a:off x="1116013" y="5518150"/>
            <a:ext cx="8027987" cy="116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a:t>
            </a:r>
            <a:r>
              <a:rPr lang="en-US" altLang="zh-CN" sz="2800">
                <a:latin typeface="华文中宋" pitchFamily="2" charset="-122"/>
                <a:ea typeface="华文中宋" pitchFamily="2" charset="-122"/>
              </a:rPr>
              <a:t>3</a:t>
            </a:r>
            <a:r>
              <a:rPr lang="zh-CN" altLang="en-US" sz="2800">
                <a:latin typeface="华文中宋" pitchFamily="2" charset="-122"/>
                <a:ea typeface="华文中宋" pitchFamily="2" charset="-122"/>
              </a:rPr>
              <a:t>）式子左边应为外力的矢量和而不包含系统内</a:t>
            </a:r>
          </a:p>
          <a:p>
            <a:pPr eaLnBrk="1" hangingPunct="1">
              <a:spcBef>
                <a:spcPct val="50000"/>
              </a:spcBef>
            </a:pPr>
            <a:r>
              <a:rPr lang="zh-CN" altLang="en-US" sz="2800">
                <a:latin typeface="华文中宋" pitchFamily="2" charset="-122"/>
                <a:ea typeface="华文中宋" pitchFamily="2" charset="-122"/>
              </a:rPr>
              <a:t>         部的相互作用力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50"/>
                                        </p:tgtEl>
                                        <p:attrNameLst>
                                          <p:attrName>style.visibility</p:attrName>
                                        </p:attrNameLst>
                                      </p:cBhvr>
                                      <p:to>
                                        <p:strVal val="visible"/>
                                      </p:to>
                                    </p:set>
                                    <p:animEffect transition="in" filter="wipe(left)">
                                      <p:cBhvr>
                                        <p:cTn id="7" dur="500"/>
                                        <p:tgtEl>
                                          <p:spTgt spid="143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351"/>
                                        </p:tgtEl>
                                        <p:attrNameLst>
                                          <p:attrName>style.visibility</p:attrName>
                                        </p:attrNameLst>
                                      </p:cBhvr>
                                      <p:to>
                                        <p:strVal val="visible"/>
                                      </p:to>
                                    </p:set>
                                    <p:animEffect transition="in" filter="wipe(left)">
                                      <p:cBhvr>
                                        <p:cTn id="12" dur="500"/>
                                        <p:tgtEl>
                                          <p:spTgt spid="143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4359"/>
                                        </p:tgtEl>
                                        <p:attrNameLst>
                                          <p:attrName>style.visibility</p:attrName>
                                        </p:attrNameLst>
                                      </p:cBhvr>
                                      <p:to>
                                        <p:strVal val="visible"/>
                                      </p:to>
                                    </p:set>
                                    <p:animEffect transition="in" filter="wipe(left)">
                                      <p:cBhvr>
                                        <p:cTn id="27" dur="500"/>
                                        <p:tgtEl>
                                          <p:spTgt spid="1435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376"/>
                                        </p:tgtEl>
                                        <p:attrNameLst>
                                          <p:attrName>style.visibility</p:attrName>
                                        </p:attrNameLst>
                                      </p:cBhvr>
                                      <p:to>
                                        <p:strVal val="visible"/>
                                      </p:to>
                                    </p:set>
                                    <p:animEffect transition="in" filter="wipe(left)">
                                      <p:cBhvr>
                                        <p:cTn id="32" dur="500"/>
                                        <p:tgtEl>
                                          <p:spTgt spid="1437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60"/>
                                        </p:tgtEl>
                                        <p:attrNameLst>
                                          <p:attrName>style.visibility</p:attrName>
                                        </p:attrNameLst>
                                      </p:cBhvr>
                                      <p:to>
                                        <p:strVal val="visible"/>
                                      </p:to>
                                    </p:set>
                                    <p:animEffect transition="in" filter="wipe(left)">
                                      <p:cBhvr>
                                        <p:cTn id="37" dur="500"/>
                                        <p:tgtEl>
                                          <p:spTgt spid="1436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362"/>
                                        </p:tgtEl>
                                        <p:attrNameLst>
                                          <p:attrName>style.visibility</p:attrName>
                                        </p:attrNameLst>
                                      </p:cBhvr>
                                      <p:to>
                                        <p:strVal val="visible"/>
                                      </p:to>
                                    </p:set>
                                    <p:animEffect transition="in" filter="wipe(left)">
                                      <p:cBhvr>
                                        <p:cTn id="42" dur="500"/>
                                        <p:tgtEl>
                                          <p:spTgt spid="1436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363"/>
                                        </p:tgtEl>
                                        <p:attrNameLst>
                                          <p:attrName>style.visibility</p:attrName>
                                        </p:attrNameLst>
                                      </p:cBhvr>
                                      <p:to>
                                        <p:strVal val="visible"/>
                                      </p:to>
                                    </p:set>
                                    <p:animEffect transition="in" filter="wipe(up)">
                                      <p:cBhvr>
                                        <p:cTn id="47" dur="500"/>
                                        <p:tgtEl>
                                          <p:spTgt spid="1436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364"/>
                                        </p:tgtEl>
                                        <p:attrNameLst>
                                          <p:attrName>style.visibility</p:attrName>
                                        </p:attrNameLst>
                                      </p:cBhvr>
                                      <p:to>
                                        <p:strVal val="visible"/>
                                      </p:to>
                                    </p:set>
                                    <p:animEffect transition="in" filter="wipe(left)">
                                      <p:cBhvr>
                                        <p:cTn id="52" dur="500"/>
                                        <p:tgtEl>
                                          <p:spTgt spid="1436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14369"/>
                                        </p:tgtEl>
                                        <p:attrNameLst>
                                          <p:attrName>style.visibility</p:attrName>
                                        </p:attrNameLst>
                                      </p:cBhvr>
                                      <p:to>
                                        <p:strVal val="visible"/>
                                      </p:to>
                                    </p:set>
                                    <p:animEffect transition="in" filter="dissolve">
                                      <p:cBhvr>
                                        <p:cTn id="62" dur="500"/>
                                        <p:tgtEl>
                                          <p:spTgt spid="1436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77"/>
                                        </p:tgtEl>
                                        <p:attrNameLst>
                                          <p:attrName>style.visibility</p:attrName>
                                        </p:attrNameLst>
                                      </p:cBhvr>
                                      <p:to>
                                        <p:strVal val="visible"/>
                                      </p:to>
                                    </p:set>
                                    <p:animEffect transition="in" filter="wipe(left)">
                                      <p:cBhvr>
                                        <p:cTn id="67" dur="500"/>
                                        <p:tgtEl>
                                          <p:spTgt spid="1437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14379"/>
                                        </p:tgtEl>
                                        <p:attrNameLst>
                                          <p:attrName>style.visibility</p:attrName>
                                        </p:attrNameLst>
                                      </p:cBhvr>
                                      <p:to>
                                        <p:strVal val="visible"/>
                                      </p:to>
                                    </p:set>
                                    <p:animEffect transition="in" filter="dissolve">
                                      <p:cBhvr>
                                        <p:cTn id="72" dur="500"/>
                                        <p:tgtEl>
                                          <p:spTgt spid="1437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380"/>
                                        </p:tgtEl>
                                        <p:attrNameLst>
                                          <p:attrName>style.visibility</p:attrName>
                                        </p:attrNameLst>
                                      </p:cBhvr>
                                      <p:to>
                                        <p:strVal val="visible"/>
                                      </p:to>
                                    </p:set>
                                    <p:animEffect transition="in" filter="blinds(horizontal)">
                                      <p:cBhvr>
                                        <p:cTn id="77" dur="500"/>
                                        <p:tgtEl>
                                          <p:spTgt spid="1438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blinds(horizontal)">
                                      <p:cBhvr>
                                        <p:cTn id="82" dur="500"/>
                                        <p:tgtEl>
                                          <p:spTgt spid="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4398"/>
                                        </p:tgtEl>
                                        <p:attrNameLst>
                                          <p:attrName>style.visibility</p:attrName>
                                        </p:attrNameLst>
                                      </p:cBhvr>
                                      <p:to>
                                        <p:strVal val="visible"/>
                                      </p:to>
                                    </p:set>
                                    <p:animEffect transition="in" filter="blinds(horizontal)">
                                      <p:cBhvr>
                                        <p:cTn id="87" dur="500"/>
                                        <p:tgtEl>
                                          <p:spTgt spid="1439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399"/>
                                        </p:tgtEl>
                                        <p:attrNameLst>
                                          <p:attrName>style.visibility</p:attrName>
                                        </p:attrNameLst>
                                      </p:cBhvr>
                                      <p:to>
                                        <p:strVal val="visible"/>
                                      </p:to>
                                    </p:set>
                                    <p:animEffect transition="in" filter="wipe(left)">
                                      <p:cBhvr>
                                        <p:cTn id="92" dur="2000"/>
                                        <p:tgtEl>
                                          <p:spTgt spid="1439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4400">
                                            <p:txEl>
                                              <p:pRg st="0" end="0"/>
                                            </p:txEl>
                                          </p:spTgt>
                                        </p:tgtEl>
                                        <p:attrNameLst>
                                          <p:attrName>style.visibility</p:attrName>
                                        </p:attrNameLst>
                                      </p:cBhvr>
                                      <p:to>
                                        <p:strVal val="visible"/>
                                      </p:to>
                                    </p:set>
                                    <p:animEffect transition="in" filter="wipe(left)">
                                      <p:cBhvr>
                                        <p:cTn id="97" dur="3000"/>
                                        <p:tgtEl>
                                          <p:spTgt spid="14400">
                                            <p:txEl>
                                              <p:pRg st="0" end="0"/>
                                            </p:txEl>
                                          </p:spTgt>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4410">
                                            <p:txEl>
                                              <p:pRg st="0" end="0"/>
                                            </p:txEl>
                                          </p:spTgt>
                                        </p:tgtEl>
                                        <p:attrNameLst>
                                          <p:attrName>style.visibility</p:attrName>
                                        </p:attrNameLst>
                                      </p:cBhvr>
                                      <p:to>
                                        <p:strVal val="visible"/>
                                      </p:to>
                                    </p:set>
                                    <p:animEffect transition="in" filter="wipe(left)">
                                      <p:cBhvr>
                                        <p:cTn id="102" dur="2000"/>
                                        <p:tgtEl>
                                          <p:spTgt spid="14410">
                                            <p:txEl>
                                              <p:pRg st="0" end="0"/>
                                            </p:txEl>
                                          </p:spTgt>
                                        </p:tgtEl>
                                      </p:cBhvr>
                                    </p:animEffect>
                                  </p:childTnLst>
                                </p:cTn>
                              </p:par>
                            </p:childTnLst>
                          </p:cTn>
                        </p:par>
                        <p:par>
                          <p:cTn id="103" fill="hold" nodeType="afterGroup">
                            <p:stCondLst>
                              <p:cond delay="2000"/>
                            </p:stCondLst>
                            <p:childTnLst>
                              <p:par>
                                <p:cTn id="104" presetID="3" presetClass="entr" presetSubtype="10" fill="hold" nodeType="afterEffect">
                                  <p:stCondLst>
                                    <p:cond delay="0"/>
                                  </p:stCondLst>
                                  <p:childTnLst>
                                    <p:set>
                                      <p:cBhvr>
                                        <p:cTn id="105" dur="1" fill="hold">
                                          <p:stCondLst>
                                            <p:cond delay="0"/>
                                          </p:stCondLst>
                                        </p:cTn>
                                        <p:tgtEl>
                                          <p:spTgt spid="14410">
                                            <p:txEl>
                                              <p:pRg st="1" end="1"/>
                                            </p:txEl>
                                          </p:spTgt>
                                        </p:tgtEl>
                                        <p:attrNameLst>
                                          <p:attrName>style.visibility</p:attrName>
                                        </p:attrNameLst>
                                      </p:cBhvr>
                                      <p:to>
                                        <p:strVal val="visible"/>
                                      </p:to>
                                    </p:set>
                                    <p:animEffect transition="in" filter="blinds(horizontal)">
                                      <p:cBhvr>
                                        <p:cTn id="106" dur="500"/>
                                        <p:tgtEl>
                                          <p:spTgt spid="144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50" grpId="0" autoUpdateAnimBg="0"/>
      <p:bldP spid="14360" grpId="0" autoUpdateAnimBg="0"/>
      <p:bldP spid="14363" grpId="0" animBg="1"/>
      <p:bldP spid="14364" grpId="0" autoUpdateAnimBg="0"/>
      <p:bldP spid="14376" grpId="0" autoUpdateAnimBg="0"/>
      <p:bldP spid="14377" grpId="0" autoUpdateAnimBg="0"/>
      <p:bldP spid="14379" grpId="0" animBg="1"/>
      <p:bldP spid="14380" grpId="0" autoUpdateAnimBg="0"/>
      <p:bldP spid="14398" grpId="0"/>
      <p:bldP spid="1439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
          <p:cNvSpPr>
            <a:spLocks noGrp="1"/>
          </p:cNvSpPr>
          <p:nvPr>
            <p:ph type="sldNum" sz="quarter" idx="12"/>
          </p:nvPr>
        </p:nvSpPr>
        <p:spPr/>
        <p:txBody>
          <a:bodyPr/>
          <a:lstStyle/>
          <a:p>
            <a:pPr>
              <a:defRPr/>
            </a:pPr>
            <a:fld id="{DEA12E12-982E-4B40-88A5-CF0147BB90C6}" type="slidenum">
              <a:rPr lang="en-US" altLang="zh-CN"/>
              <a:pPr>
                <a:defRPr/>
              </a:pPr>
              <a:t>26</a:t>
            </a:fld>
            <a:endParaRPr lang="en-US" altLang="zh-CN"/>
          </a:p>
        </p:txBody>
      </p:sp>
      <p:sp>
        <p:nvSpPr>
          <p:cNvPr id="132100" name="Text Box 4"/>
          <p:cNvSpPr txBox="1">
            <a:spLocks noChangeArrowheads="1"/>
          </p:cNvSpPr>
          <p:nvPr/>
        </p:nvSpPr>
        <p:spPr bwMode="auto">
          <a:xfrm>
            <a:off x="0" y="333375"/>
            <a:ext cx="59436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华文中宋" pitchFamily="2" charset="-122"/>
                <a:ea typeface="华文中宋" pitchFamily="2" charset="-122"/>
              </a:rPr>
              <a:t>3</a:t>
            </a:r>
            <a:r>
              <a:rPr lang="zh-CN" altLang="en-US" sz="2800">
                <a:latin typeface="华文中宋" pitchFamily="2" charset="-122"/>
                <a:ea typeface="华文中宋" pitchFamily="2" charset="-122"/>
              </a:rPr>
              <a:t>、冲量、冲量定理</a:t>
            </a:r>
          </a:p>
        </p:txBody>
      </p:sp>
      <p:graphicFrame>
        <p:nvGraphicFramePr>
          <p:cNvPr id="132101" name="Object 5"/>
          <p:cNvGraphicFramePr>
            <a:graphicFrameLocks noChangeAspect="1"/>
          </p:cNvGraphicFramePr>
          <p:nvPr/>
        </p:nvGraphicFramePr>
        <p:xfrm>
          <a:off x="2860675" y="512763"/>
          <a:ext cx="1447800" cy="863600"/>
        </p:xfrm>
        <a:graphic>
          <a:graphicData uri="http://schemas.openxmlformats.org/presentationml/2006/ole">
            <mc:AlternateContent xmlns:mc="http://schemas.openxmlformats.org/markup-compatibility/2006">
              <mc:Choice xmlns:v="urn:schemas-microsoft-com:vml" Requires="v">
                <p:oleObj spid="_x0000_s22185" name="公式" r:id="rId3" imgW="1447560" imgH="863280" progId="Equation.3">
                  <p:embed/>
                </p:oleObj>
              </mc:Choice>
              <mc:Fallback>
                <p:oleObj name="公式" r:id="rId3" imgW="1447560" imgH="8632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512763"/>
                        <a:ext cx="1447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2" name="Line 6"/>
          <p:cNvSpPr>
            <a:spLocks noChangeShapeType="1"/>
          </p:cNvSpPr>
          <p:nvPr/>
        </p:nvSpPr>
        <p:spPr bwMode="auto">
          <a:xfrm>
            <a:off x="4518025" y="995363"/>
            <a:ext cx="457200" cy="0"/>
          </a:xfrm>
          <a:prstGeom prst="line">
            <a:avLst/>
          </a:prstGeom>
          <a:noFill/>
          <a:ln w="57150">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2103" name="Object 7"/>
          <p:cNvGraphicFramePr>
            <a:graphicFrameLocks noChangeAspect="1"/>
          </p:cNvGraphicFramePr>
          <p:nvPr/>
        </p:nvGraphicFramePr>
        <p:xfrm>
          <a:off x="5210175" y="754063"/>
          <a:ext cx="1409700" cy="381000"/>
        </p:xfrm>
        <a:graphic>
          <a:graphicData uri="http://schemas.openxmlformats.org/presentationml/2006/ole">
            <mc:AlternateContent xmlns:mc="http://schemas.openxmlformats.org/markup-compatibility/2006">
              <mc:Choice xmlns:v="urn:schemas-microsoft-com:vml" Requires="v">
                <p:oleObj spid="_x0000_s22186" name="公式" r:id="rId5" imgW="1409400" imgH="380880" progId="Equation.3">
                  <p:embed/>
                </p:oleObj>
              </mc:Choice>
              <mc:Fallback>
                <p:oleObj name="公式" r:id="rId5" imgW="1409400" imgH="38088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0175" y="754063"/>
                        <a:ext cx="1409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04" name="AutoShape 8"/>
          <p:cNvSpPr>
            <a:spLocks noChangeArrowheads="1"/>
          </p:cNvSpPr>
          <p:nvPr/>
        </p:nvSpPr>
        <p:spPr bwMode="auto">
          <a:xfrm>
            <a:off x="5737225" y="188913"/>
            <a:ext cx="1066800" cy="533400"/>
          </a:xfrm>
          <a:prstGeom prst="cloudCallout">
            <a:avLst>
              <a:gd name="adj1" fmla="val -66069"/>
              <a:gd name="adj2" fmla="val 125296"/>
            </a:avLst>
          </a:prstGeom>
          <a:gradFill rotWithShape="0">
            <a:gsLst>
              <a:gs pos="0">
                <a:srgbClr val="99FF99"/>
              </a:gs>
              <a:gs pos="100000">
                <a:schemeClr val="bg1"/>
              </a:gs>
            </a:gsLst>
            <a:lin ang="5400000" scaled="1"/>
          </a:gradFill>
          <a:ln w="9525">
            <a:solidFill>
              <a:srgbClr val="006600"/>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graphicFrame>
        <p:nvGraphicFramePr>
          <p:cNvPr id="132105" name="Object 9"/>
          <p:cNvGraphicFramePr>
            <a:graphicFrameLocks noChangeAspect="1"/>
          </p:cNvGraphicFramePr>
          <p:nvPr/>
        </p:nvGraphicFramePr>
        <p:xfrm>
          <a:off x="6016625" y="185738"/>
          <a:ext cx="585788" cy="490537"/>
        </p:xfrm>
        <a:graphic>
          <a:graphicData uri="http://schemas.openxmlformats.org/presentationml/2006/ole">
            <mc:AlternateContent xmlns:mc="http://schemas.openxmlformats.org/markup-compatibility/2006">
              <mc:Choice xmlns:v="urn:schemas-microsoft-com:vml" Requires="v">
                <p:oleObj spid="_x0000_s22187" name="公式" r:id="rId7" imgW="419040" imgH="380880" progId="Equation.3">
                  <p:embed/>
                </p:oleObj>
              </mc:Choice>
              <mc:Fallback>
                <p:oleObj name="公式" r:id="rId7" imgW="419040" imgH="3808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6625" y="185738"/>
                        <a:ext cx="585788" cy="490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06" name="Object 10"/>
          <p:cNvGraphicFramePr>
            <a:graphicFrameLocks noChangeAspect="1"/>
          </p:cNvGraphicFramePr>
          <p:nvPr/>
        </p:nvGraphicFramePr>
        <p:xfrm>
          <a:off x="1979613" y="1484313"/>
          <a:ext cx="1358900" cy="381000"/>
        </p:xfrm>
        <a:graphic>
          <a:graphicData uri="http://schemas.openxmlformats.org/presentationml/2006/ole">
            <mc:AlternateContent xmlns:mc="http://schemas.openxmlformats.org/markup-compatibility/2006">
              <mc:Choice xmlns:v="urn:schemas-microsoft-com:vml" Requires="v">
                <p:oleObj spid="_x0000_s22188" name="公式" r:id="rId9" imgW="1358640" imgH="380880" progId="Equation.3">
                  <p:embed/>
                </p:oleObj>
              </mc:Choice>
              <mc:Fallback>
                <p:oleObj name="公式" r:id="rId9" imgW="1358640" imgH="38088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79613" y="1484313"/>
                        <a:ext cx="1358900" cy="381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1"/>
          <p:cNvGrpSpPr>
            <a:grpSpLocks/>
          </p:cNvGrpSpPr>
          <p:nvPr/>
        </p:nvGrpSpPr>
        <p:grpSpPr bwMode="auto">
          <a:xfrm>
            <a:off x="3348038" y="1412875"/>
            <a:ext cx="4876800" cy="519113"/>
            <a:chOff x="2688" y="816"/>
            <a:chExt cx="3072" cy="327"/>
          </a:xfrm>
        </p:grpSpPr>
        <p:sp>
          <p:nvSpPr>
            <p:cNvPr id="21538" name="Text Box 12"/>
            <p:cNvSpPr txBox="1">
              <a:spLocks noChangeArrowheads="1"/>
            </p:cNvSpPr>
            <p:nvPr/>
          </p:nvSpPr>
          <p:spPr bwMode="auto">
            <a:xfrm>
              <a:off x="2688" y="816"/>
              <a:ext cx="3072"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ea typeface="华文中宋" pitchFamily="2" charset="-122"/>
                </a:rPr>
                <a:t>d</a:t>
              </a:r>
              <a:r>
                <a:rPr lang="en-US" altLang="zh-CN" sz="2800" i="1">
                  <a:ea typeface="华文中宋" pitchFamily="2" charset="-122"/>
                </a:rPr>
                <a:t>t</a:t>
              </a:r>
              <a:r>
                <a:rPr lang="zh-CN" altLang="en-US" sz="2800">
                  <a:latin typeface="华文中宋" pitchFamily="2" charset="-122"/>
                  <a:ea typeface="华文中宋" pitchFamily="2" charset="-122"/>
                </a:rPr>
                <a:t>时间内力    产生的元冲量</a:t>
              </a:r>
            </a:p>
          </p:txBody>
        </p:sp>
        <p:graphicFrame>
          <p:nvGraphicFramePr>
            <p:cNvPr id="21522" name="Object 13"/>
            <p:cNvGraphicFramePr>
              <a:graphicFrameLocks noChangeAspect="1"/>
            </p:cNvGraphicFramePr>
            <p:nvPr/>
          </p:nvGraphicFramePr>
          <p:xfrm>
            <a:off x="3900" y="860"/>
            <a:ext cx="160" cy="224"/>
          </p:xfrm>
          <a:graphic>
            <a:graphicData uri="http://schemas.openxmlformats.org/presentationml/2006/ole">
              <mc:AlternateContent xmlns:mc="http://schemas.openxmlformats.org/markup-compatibility/2006">
                <mc:Choice xmlns:v="urn:schemas-microsoft-com:vml" Requires="v">
                  <p:oleObj spid="_x0000_s22189" name="公式" r:id="rId11" imgW="253800" imgH="355320" progId="Equation.3">
                    <p:embed/>
                  </p:oleObj>
                </mc:Choice>
                <mc:Fallback>
                  <p:oleObj name="公式" r:id="rId11" imgW="253800" imgH="35532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0" y="860"/>
                          <a:ext cx="160"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2110" name="Object 14"/>
          <p:cNvGraphicFramePr>
            <a:graphicFrameLocks noChangeAspect="1"/>
          </p:cNvGraphicFramePr>
          <p:nvPr/>
        </p:nvGraphicFramePr>
        <p:xfrm>
          <a:off x="1835150" y="1916113"/>
          <a:ext cx="1333500" cy="838200"/>
        </p:xfrm>
        <a:graphic>
          <a:graphicData uri="http://schemas.openxmlformats.org/presentationml/2006/ole">
            <mc:AlternateContent xmlns:mc="http://schemas.openxmlformats.org/markup-compatibility/2006">
              <mc:Choice xmlns:v="urn:schemas-microsoft-com:vml" Requires="v">
                <p:oleObj spid="_x0000_s22190" name="公式" r:id="rId13" imgW="1333440" imgH="838080" progId="Equation.3">
                  <p:embed/>
                </p:oleObj>
              </mc:Choice>
              <mc:Fallback>
                <p:oleObj name="公式" r:id="rId13" imgW="1333440" imgH="83808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35150" y="1916113"/>
                        <a:ext cx="13335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5"/>
          <p:cNvGrpSpPr>
            <a:grpSpLocks/>
          </p:cNvGrpSpPr>
          <p:nvPr/>
        </p:nvGrpSpPr>
        <p:grpSpPr bwMode="auto">
          <a:xfrm>
            <a:off x="3203575" y="2060575"/>
            <a:ext cx="4876800" cy="519113"/>
            <a:chOff x="2688" y="1200"/>
            <a:chExt cx="3072" cy="327"/>
          </a:xfrm>
        </p:grpSpPr>
        <p:sp>
          <p:nvSpPr>
            <p:cNvPr id="21537" name="Text Box 16"/>
            <p:cNvSpPr txBox="1">
              <a:spLocks noChangeArrowheads="1"/>
            </p:cNvSpPr>
            <p:nvPr/>
          </p:nvSpPr>
          <p:spPr bwMode="auto">
            <a:xfrm>
              <a:off x="2688" y="1200"/>
              <a:ext cx="30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i="1">
                  <a:ea typeface="华文中宋" pitchFamily="2" charset="-122"/>
                </a:rPr>
                <a:t>t </a:t>
              </a:r>
              <a:r>
                <a:rPr lang="zh-CN" altLang="en-US" sz="2800">
                  <a:latin typeface="华文中宋" pitchFamily="2" charset="-122"/>
                  <a:ea typeface="华文中宋" pitchFamily="2" charset="-122"/>
                </a:rPr>
                <a:t>时间内力  产生的冲量</a:t>
              </a:r>
            </a:p>
          </p:txBody>
        </p:sp>
        <p:graphicFrame>
          <p:nvGraphicFramePr>
            <p:cNvPr id="21521" name="Object 17"/>
            <p:cNvGraphicFramePr>
              <a:graphicFrameLocks noChangeAspect="1"/>
            </p:cNvGraphicFramePr>
            <p:nvPr/>
          </p:nvGraphicFramePr>
          <p:xfrm>
            <a:off x="3744" y="1248"/>
            <a:ext cx="184" cy="216"/>
          </p:xfrm>
          <a:graphic>
            <a:graphicData uri="http://schemas.openxmlformats.org/presentationml/2006/ole">
              <mc:AlternateContent xmlns:mc="http://schemas.openxmlformats.org/markup-compatibility/2006">
                <mc:Choice xmlns:v="urn:schemas-microsoft-com:vml" Requires="v">
                  <p:oleObj spid="_x0000_s22191" name="Equation" r:id="rId15" imgW="291960" imgH="342720" progId="Equation.3">
                    <p:embed/>
                  </p:oleObj>
                </mc:Choice>
                <mc:Fallback>
                  <p:oleObj name="Equation" r:id="rId15" imgW="291960" imgH="34272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744" y="1248"/>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2114" name="Object 18"/>
          <p:cNvGraphicFramePr>
            <a:graphicFrameLocks noChangeAspect="1"/>
          </p:cNvGraphicFramePr>
          <p:nvPr/>
        </p:nvGraphicFramePr>
        <p:xfrm>
          <a:off x="179388" y="2565400"/>
          <a:ext cx="1981200" cy="647700"/>
        </p:xfrm>
        <a:graphic>
          <a:graphicData uri="http://schemas.openxmlformats.org/presentationml/2006/ole">
            <mc:AlternateContent xmlns:mc="http://schemas.openxmlformats.org/markup-compatibility/2006">
              <mc:Choice xmlns:v="urn:schemas-microsoft-com:vml" Requires="v">
                <p:oleObj spid="_x0000_s22192" name="Equation" r:id="rId17" imgW="1981080" imgH="647640" progId="Equation.3">
                  <p:embed/>
                </p:oleObj>
              </mc:Choice>
              <mc:Fallback>
                <p:oleObj name="Equation" r:id="rId17" imgW="1981080" imgH="647640" progId="Equation.3">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9388" y="2565400"/>
                        <a:ext cx="19812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15" name="Object 19"/>
          <p:cNvGraphicFramePr>
            <a:graphicFrameLocks noChangeAspect="1"/>
          </p:cNvGraphicFramePr>
          <p:nvPr/>
        </p:nvGraphicFramePr>
        <p:xfrm>
          <a:off x="2408238" y="2657475"/>
          <a:ext cx="4521200" cy="746125"/>
        </p:xfrm>
        <a:graphic>
          <a:graphicData uri="http://schemas.openxmlformats.org/presentationml/2006/ole">
            <mc:AlternateContent xmlns:mc="http://schemas.openxmlformats.org/markup-compatibility/2006">
              <mc:Choice xmlns:v="urn:schemas-microsoft-com:vml" Requires="v">
                <p:oleObj spid="_x0000_s22193" name="公式" r:id="rId19" imgW="4838400" imgH="838080" progId="Equation.3">
                  <p:embed/>
                </p:oleObj>
              </mc:Choice>
              <mc:Fallback>
                <p:oleObj name="公式" r:id="rId19" imgW="4838400" imgH="838080" progId="Equation.3">
                  <p:embed/>
                  <p:pic>
                    <p:nvPicPr>
                      <p:cNvPr id="0" name="Object 1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08238" y="2657475"/>
                        <a:ext cx="4521200" cy="74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16" name="Text Box 20"/>
          <p:cNvSpPr txBox="1">
            <a:spLocks noChangeArrowheads="1"/>
          </p:cNvSpPr>
          <p:nvPr/>
        </p:nvSpPr>
        <p:spPr bwMode="auto">
          <a:xfrm>
            <a:off x="755650" y="3376613"/>
            <a:ext cx="68405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即</a:t>
            </a:r>
            <a:r>
              <a:rPr lang="zh-CN" altLang="en-US" sz="2400">
                <a:solidFill>
                  <a:schemeClr val="hlink"/>
                </a:solidFill>
                <a:latin typeface="华文中宋" pitchFamily="2" charset="-122"/>
                <a:ea typeface="华文中宋" pitchFamily="2" charset="-122"/>
              </a:rPr>
              <a:t>合外力的冲量等于每个分外力冲量的矢量和</a:t>
            </a:r>
            <a:endParaRPr lang="zh-CN" altLang="en-US" sz="2400">
              <a:latin typeface="华文中宋" pitchFamily="2" charset="-122"/>
              <a:ea typeface="华文中宋" pitchFamily="2" charset="-122"/>
            </a:endParaRPr>
          </a:p>
        </p:txBody>
      </p:sp>
      <p:graphicFrame>
        <p:nvGraphicFramePr>
          <p:cNvPr id="132117" name="Object 21"/>
          <p:cNvGraphicFramePr>
            <a:graphicFrameLocks noChangeAspect="1"/>
          </p:cNvGraphicFramePr>
          <p:nvPr/>
        </p:nvGraphicFramePr>
        <p:xfrm>
          <a:off x="1041400" y="3957638"/>
          <a:ext cx="2355850" cy="407987"/>
        </p:xfrm>
        <a:graphic>
          <a:graphicData uri="http://schemas.openxmlformats.org/presentationml/2006/ole">
            <mc:AlternateContent xmlns:mc="http://schemas.openxmlformats.org/markup-compatibility/2006">
              <mc:Choice xmlns:v="urn:schemas-microsoft-com:vml" Requires="v">
                <p:oleObj spid="_x0000_s22194" name="公式" r:id="rId21" imgW="2158920" imgH="380880" progId="Equation.3">
                  <p:embed/>
                </p:oleObj>
              </mc:Choice>
              <mc:Fallback>
                <p:oleObj name="公式" r:id="rId21" imgW="2158920" imgH="380880" progId="Equation.3">
                  <p:embed/>
                  <p:pic>
                    <p:nvPicPr>
                      <p:cNvPr id="0" name="Object 2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41400" y="3957638"/>
                        <a:ext cx="2355850" cy="407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18" name="Rectangle 22"/>
          <p:cNvSpPr>
            <a:spLocks noChangeArrowheads="1"/>
          </p:cNvSpPr>
          <p:nvPr/>
        </p:nvSpPr>
        <p:spPr bwMode="auto">
          <a:xfrm>
            <a:off x="1914525" y="3894138"/>
            <a:ext cx="1447800" cy="5334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32119" name="Text Box 23"/>
          <p:cNvSpPr txBox="1">
            <a:spLocks noChangeArrowheads="1"/>
          </p:cNvSpPr>
          <p:nvPr/>
        </p:nvSpPr>
        <p:spPr bwMode="auto">
          <a:xfrm>
            <a:off x="3438525" y="3894138"/>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冲量定律的微分形式</a:t>
            </a:r>
          </a:p>
        </p:txBody>
      </p:sp>
      <p:graphicFrame>
        <p:nvGraphicFramePr>
          <p:cNvPr id="132120" name="Object 24"/>
          <p:cNvGraphicFramePr>
            <a:graphicFrameLocks noChangeAspect="1"/>
          </p:cNvGraphicFramePr>
          <p:nvPr/>
        </p:nvGraphicFramePr>
        <p:xfrm>
          <a:off x="985838" y="4497388"/>
          <a:ext cx="3392487" cy="930275"/>
        </p:xfrm>
        <a:graphic>
          <a:graphicData uri="http://schemas.openxmlformats.org/presentationml/2006/ole">
            <mc:AlternateContent xmlns:mc="http://schemas.openxmlformats.org/markup-compatibility/2006">
              <mc:Choice xmlns:v="urn:schemas-microsoft-com:vml" Requires="v">
                <p:oleObj spid="_x0000_s22195" name="公式" r:id="rId23" imgW="3365280" imgH="838080" progId="Equation.3">
                  <p:embed/>
                </p:oleObj>
              </mc:Choice>
              <mc:Fallback>
                <p:oleObj name="公式" r:id="rId23" imgW="3365280" imgH="838080" progId="Equation.3">
                  <p:embed/>
                  <p:pic>
                    <p:nvPicPr>
                      <p:cNvPr id="0" name="Object 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85838" y="4497388"/>
                        <a:ext cx="3392487"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1" name="Rectangle 25"/>
          <p:cNvSpPr>
            <a:spLocks noChangeArrowheads="1"/>
          </p:cNvSpPr>
          <p:nvPr/>
        </p:nvSpPr>
        <p:spPr bwMode="auto">
          <a:xfrm>
            <a:off x="1533525" y="4579938"/>
            <a:ext cx="2895600" cy="762000"/>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32122" name="Text Box 26"/>
          <p:cNvSpPr txBox="1">
            <a:spLocks noChangeArrowheads="1"/>
          </p:cNvSpPr>
          <p:nvPr/>
        </p:nvSpPr>
        <p:spPr bwMode="auto">
          <a:xfrm>
            <a:off x="4427538" y="4694238"/>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dirty="0">
                <a:latin typeface="华文中宋" pitchFamily="2" charset="-122"/>
                <a:ea typeface="华文中宋" pitchFamily="2" charset="-122"/>
              </a:rPr>
              <a:t>冲量定律的积分形式</a:t>
            </a:r>
          </a:p>
        </p:txBody>
      </p:sp>
      <p:graphicFrame>
        <p:nvGraphicFramePr>
          <p:cNvPr id="132123" name="Object 27"/>
          <p:cNvGraphicFramePr>
            <a:graphicFrameLocks noChangeAspect="1"/>
          </p:cNvGraphicFramePr>
          <p:nvPr/>
        </p:nvGraphicFramePr>
        <p:xfrm>
          <a:off x="198438" y="5640388"/>
          <a:ext cx="8702675" cy="517525"/>
        </p:xfrm>
        <a:graphic>
          <a:graphicData uri="http://schemas.openxmlformats.org/presentationml/2006/ole">
            <mc:AlternateContent xmlns:mc="http://schemas.openxmlformats.org/markup-compatibility/2006">
              <mc:Choice xmlns:v="urn:schemas-microsoft-com:vml" Requires="v">
                <p:oleObj spid="_x0000_s22196" name="公式" r:id="rId25" imgW="8115120" imgH="482400" progId="Equation.3">
                  <p:embed/>
                </p:oleObj>
              </mc:Choice>
              <mc:Fallback>
                <p:oleObj name="公式" r:id="rId25" imgW="8115120" imgH="482400" progId="Equation.3">
                  <p:embed/>
                  <p:pic>
                    <p:nvPicPr>
                      <p:cNvPr id="0" name="Object 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8438" y="5640388"/>
                        <a:ext cx="8702675" cy="517525"/>
                      </a:xfrm>
                      <a:prstGeom prst="rect">
                        <a:avLst/>
                      </a:prstGeom>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ln w="762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4" name="Line 28"/>
          <p:cNvSpPr>
            <a:spLocks noChangeShapeType="1"/>
          </p:cNvSpPr>
          <p:nvPr/>
        </p:nvSpPr>
        <p:spPr bwMode="auto">
          <a:xfrm>
            <a:off x="1908175" y="5054600"/>
            <a:ext cx="287338" cy="358775"/>
          </a:xfrm>
          <a:prstGeom prst="line">
            <a:avLst/>
          </a:prstGeom>
          <a:noFill/>
          <a:ln w="28575">
            <a:solidFill>
              <a:srgbClr val="CC00CC"/>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2125" name="Object 29"/>
          <p:cNvGraphicFramePr>
            <a:graphicFrameLocks noChangeAspect="1"/>
          </p:cNvGraphicFramePr>
          <p:nvPr/>
        </p:nvGraphicFramePr>
        <p:xfrm>
          <a:off x="2182813" y="5265738"/>
          <a:ext cx="501650" cy="301625"/>
        </p:xfrm>
        <a:graphic>
          <a:graphicData uri="http://schemas.openxmlformats.org/presentationml/2006/ole">
            <mc:AlternateContent xmlns:mc="http://schemas.openxmlformats.org/markup-compatibility/2006">
              <mc:Choice xmlns:v="urn:schemas-microsoft-com:vml" Requires="v">
                <p:oleObj spid="_x0000_s22197" name="公式" r:id="rId27" imgW="698400" imgH="419040" progId="Equation.3">
                  <p:embed/>
                </p:oleObj>
              </mc:Choice>
              <mc:Fallback>
                <p:oleObj name="公式" r:id="rId27" imgW="698400" imgH="419040" progId="Equation.3">
                  <p:embed/>
                  <p:pic>
                    <p:nvPicPr>
                      <p:cNvPr id="0" name="Object 2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182813" y="5265738"/>
                        <a:ext cx="501650" cy="301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6" name="Oval 30"/>
          <p:cNvSpPr>
            <a:spLocks noChangeArrowheads="1"/>
          </p:cNvSpPr>
          <p:nvPr/>
        </p:nvSpPr>
        <p:spPr bwMode="auto">
          <a:xfrm>
            <a:off x="971550" y="4549775"/>
            <a:ext cx="1368425" cy="863600"/>
          </a:xfrm>
          <a:prstGeom prst="ellipse">
            <a:avLst/>
          </a:prstGeom>
          <a:noFill/>
          <a:ln w="28575">
            <a:solidFill>
              <a:srgbClr val="CC00CC"/>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32127" name="Object 31"/>
          <p:cNvGraphicFramePr>
            <a:graphicFrameLocks noChangeAspect="1"/>
          </p:cNvGraphicFramePr>
          <p:nvPr/>
        </p:nvGraphicFramePr>
        <p:xfrm>
          <a:off x="1042988" y="4405313"/>
          <a:ext cx="474662" cy="292100"/>
        </p:xfrm>
        <a:graphic>
          <a:graphicData uri="http://schemas.openxmlformats.org/presentationml/2006/ole">
            <mc:AlternateContent xmlns:mc="http://schemas.openxmlformats.org/markup-compatibility/2006">
              <mc:Choice xmlns:v="urn:schemas-microsoft-com:vml" Requires="v">
                <p:oleObj spid="_x0000_s22198" name="公式" r:id="rId29" imgW="660240" imgH="406080" progId="Equation.3">
                  <p:embed/>
                </p:oleObj>
              </mc:Choice>
              <mc:Fallback>
                <p:oleObj name="公式" r:id="rId29" imgW="660240" imgH="406080" progId="Equation.3">
                  <p:embed/>
                  <p:pic>
                    <p:nvPicPr>
                      <p:cNvPr id="0" name="Object 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42988" y="4405313"/>
                        <a:ext cx="474662"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2128" name="Text Box 32"/>
          <p:cNvSpPr txBox="1">
            <a:spLocks noChangeArrowheads="1"/>
          </p:cNvSpPr>
          <p:nvPr/>
        </p:nvSpPr>
        <p:spPr bwMode="auto">
          <a:xfrm>
            <a:off x="2266950" y="4621213"/>
            <a:ext cx="5048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600">
                <a:solidFill>
                  <a:schemeClr val="hlink"/>
                </a:solidFill>
                <a:ea typeface="华文中宋" pitchFamily="2" charset="-122"/>
              </a:rPr>
              <a:t>=</a:t>
            </a:r>
          </a:p>
        </p:txBody>
      </p:sp>
      <p:graphicFrame>
        <p:nvGraphicFramePr>
          <p:cNvPr id="132132" name="Object 36"/>
          <p:cNvGraphicFramePr>
            <a:graphicFrameLocks noChangeAspect="1"/>
          </p:cNvGraphicFramePr>
          <p:nvPr/>
        </p:nvGraphicFramePr>
        <p:xfrm>
          <a:off x="7308850" y="0"/>
          <a:ext cx="1138238" cy="860425"/>
        </p:xfrm>
        <a:graphic>
          <a:graphicData uri="http://schemas.openxmlformats.org/presentationml/2006/ole">
            <mc:AlternateContent xmlns:mc="http://schemas.openxmlformats.org/markup-compatibility/2006">
              <mc:Choice xmlns:v="urn:schemas-microsoft-com:vml" Requires="v">
                <p:oleObj spid="_x0000_s22199" name="公式" r:id="rId31" imgW="1143000" imgH="863280" progId="Equation.3">
                  <p:embed/>
                </p:oleObj>
              </mc:Choice>
              <mc:Fallback>
                <p:oleObj name="公式" r:id="rId31" imgW="1143000" imgH="863280" progId="Equation.3">
                  <p:embed/>
                  <p:pic>
                    <p:nvPicPr>
                      <p:cNvPr id="0" name="Object 36"/>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308850" y="0"/>
                        <a:ext cx="1138238" cy="860425"/>
                      </a:xfrm>
                      <a:prstGeom prst="rect">
                        <a:avLst/>
                      </a:prstGeom>
                      <a:noFill/>
                      <a:ln>
                        <a:noFill/>
                      </a:ln>
                      <a:effectLst/>
                      <a:extLst>
                        <a:ext uri="{909E8E84-426E-40DD-AFC4-6F175D3DCCD1}">
                          <a14:hiddenFill xmlns:a14="http://schemas.microsoft.com/office/drawing/2010/main">
                            <a:gradFill rotWithShape="0">
                              <a:gsLst>
                                <a:gs pos="0">
                                  <a:srgbClr val="000082"/>
                                </a:gs>
                                <a:gs pos="6500">
                                  <a:srgbClr val="0047FF"/>
                                </a:gs>
                                <a:gs pos="14000">
                                  <a:srgbClr val="000082"/>
                                </a:gs>
                                <a:gs pos="21500">
                                  <a:srgbClr val="0047FF"/>
                                </a:gs>
                                <a:gs pos="29000">
                                  <a:srgbClr val="000082"/>
                                </a:gs>
                                <a:gs pos="36000">
                                  <a:srgbClr val="0047FF"/>
                                </a:gs>
                                <a:gs pos="43500">
                                  <a:srgbClr val="000082"/>
                                </a:gs>
                                <a:gs pos="50000">
                                  <a:srgbClr val="0047FF"/>
                                </a:gs>
                                <a:gs pos="56500">
                                  <a:srgbClr val="000082"/>
                                </a:gs>
                                <a:gs pos="64000">
                                  <a:srgbClr val="0047FF"/>
                                </a:gs>
                                <a:gs pos="71000">
                                  <a:srgbClr val="000082"/>
                                </a:gs>
                                <a:gs pos="78501">
                                  <a:srgbClr val="0047FF"/>
                                </a:gs>
                                <a:gs pos="86000">
                                  <a:srgbClr val="000082"/>
                                </a:gs>
                                <a:gs pos="93500">
                                  <a:srgbClr val="0047FF"/>
                                </a:gs>
                                <a:gs pos="100000">
                                  <a:srgbClr val="000082"/>
                                </a:gs>
                              </a:gsLst>
                              <a:lin ang="2700000" scaled="1"/>
                            </a:gradFill>
                          </a14:hiddenFill>
                        </a:ext>
                        <a:ext uri="{91240B29-F687-4F45-9708-019B960494DF}">
                          <a14:hiddenLine xmlns:a14="http://schemas.microsoft.com/office/drawing/2010/main" w="28575">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3" name="Object 37"/>
          <p:cNvGraphicFramePr>
            <a:graphicFrameLocks noChangeAspect="1"/>
          </p:cNvGraphicFramePr>
          <p:nvPr/>
        </p:nvGraphicFramePr>
        <p:xfrm>
          <a:off x="7380288" y="908050"/>
          <a:ext cx="1473200" cy="363538"/>
        </p:xfrm>
        <a:graphic>
          <a:graphicData uri="http://schemas.openxmlformats.org/presentationml/2006/ole">
            <mc:AlternateContent xmlns:mc="http://schemas.openxmlformats.org/markup-compatibility/2006">
              <mc:Choice xmlns:v="urn:schemas-microsoft-com:vml" Requires="v">
                <p:oleObj spid="_x0000_s22200" name="公式" r:id="rId33" imgW="1447560" imgH="380880" progId="Equation.3">
                  <p:embed/>
                </p:oleObj>
              </mc:Choice>
              <mc:Fallback>
                <p:oleObj name="公式" r:id="rId33" imgW="1447560" imgH="380880" progId="Equation.3">
                  <p:embed/>
                  <p:pic>
                    <p:nvPicPr>
                      <p:cNvPr id="0" name="Object 37"/>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380288" y="908050"/>
                        <a:ext cx="1473200" cy="363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2135" name="Object 39"/>
          <p:cNvGraphicFramePr>
            <a:graphicFrameLocks noChangeAspect="1"/>
          </p:cNvGraphicFramePr>
          <p:nvPr/>
        </p:nvGraphicFramePr>
        <p:xfrm>
          <a:off x="7235825" y="1844675"/>
          <a:ext cx="1908175" cy="1771650"/>
        </p:xfrm>
        <a:graphic>
          <a:graphicData uri="http://schemas.openxmlformats.org/presentationml/2006/ole">
            <mc:AlternateContent xmlns:mc="http://schemas.openxmlformats.org/markup-compatibility/2006">
              <mc:Choice xmlns:v="urn:schemas-microsoft-com:vml" Requires="v">
                <p:oleObj spid="_x0000_s22201" name="公式" r:id="rId35" imgW="1777680" imgH="1650960" progId="Equation.3">
                  <p:embed/>
                </p:oleObj>
              </mc:Choice>
              <mc:Fallback>
                <p:oleObj name="公式" r:id="rId35" imgW="1777680" imgH="1650960" progId="Equation.3">
                  <p:embed/>
                  <p:pic>
                    <p:nvPicPr>
                      <p:cNvPr id="0" name="Object 3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235825" y="1844675"/>
                        <a:ext cx="1908175" cy="1771650"/>
                      </a:xfrm>
                      <a:prstGeom prst="rect">
                        <a:avLst/>
                      </a:prstGeom>
                      <a:solidFill>
                        <a:srgbClr val="00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2132"/>
                                        </p:tgtEl>
                                        <p:attrNameLst>
                                          <p:attrName>style.visibility</p:attrName>
                                        </p:attrNameLst>
                                      </p:cBhvr>
                                      <p:to>
                                        <p:strVal val="visible"/>
                                      </p:to>
                                    </p:set>
                                    <p:animEffect transition="in" filter="blinds(horizontal)">
                                      <p:cBhvr>
                                        <p:cTn id="7" dur="500"/>
                                        <p:tgtEl>
                                          <p:spTgt spid="1321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2133"/>
                                        </p:tgtEl>
                                        <p:attrNameLst>
                                          <p:attrName>style.visibility</p:attrName>
                                        </p:attrNameLst>
                                      </p:cBhvr>
                                      <p:to>
                                        <p:strVal val="visible"/>
                                      </p:to>
                                    </p:set>
                                    <p:animEffect transition="in" filter="blinds(horizontal)">
                                      <p:cBhvr>
                                        <p:cTn id="12" dur="500"/>
                                        <p:tgtEl>
                                          <p:spTgt spid="1321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2100"/>
                                        </p:tgtEl>
                                        <p:attrNameLst>
                                          <p:attrName>style.visibility</p:attrName>
                                        </p:attrNameLst>
                                      </p:cBhvr>
                                      <p:to>
                                        <p:strVal val="visible"/>
                                      </p:to>
                                    </p:set>
                                    <p:animEffect transition="in" filter="blinds(horizontal)">
                                      <p:cBhvr>
                                        <p:cTn id="17" dur="500"/>
                                        <p:tgtEl>
                                          <p:spTgt spid="1321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132101"/>
                                        </p:tgtEl>
                                        <p:attrNameLst>
                                          <p:attrName>style.visibility</p:attrName>
                                        </p:attrNameLst>
                                      </p:cBhvr>
                                      <p:to>
                                        <p:strVal val="visible"/>
                                      </p:to>
                                    </p:set>
                                    <p:animEffect transition="in" filter="dissolve">
                                      <p:cBhvr>
                                        <p:cTn id="22" dur="500"/>
                                        <p:tgtEl>
                                          <p:spTgt spid="13210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2102"/>
                                        </p:tgtEl>
                                        <p:attrNameLst>
                                          <p:attrName>style.visibility</p:attrName>
                                        </p:attrNameLst>
                                      </p:cBhvr>
                                      <p:to>
                                        <p:strVal val="visible"/>
                                      </p:to>
                                    </p:set>
                                    <p:animEffect transition="in" filter="wipe(left)">
                                      <p:cBhvr>
                                        <p:cTn id="27" dur="500"/>
                                        <p:tgtEl>
                                          <p:spTgt spid="1321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132103"/>
                                        </p:tgtEl>
                                        <p:attrNameLst>
                                          <p:attrName>style.visibility</p:attrName>
                                        </p:attrNameLst>
                                      </p:cBhvr>
                                      <p:to>
                                        <p:strVal val="visible"/>
                                      </p:to>
                                    </p:set>
                                    <p:animEffect transition="in" filter="dissolve">
                                      <p:cBhvr>
                                        <p:cTn id="32" dur="500"/>
                                        <p:tgtEl>
                                          <p:spTgt spid="1321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2104"/>
                                        </p:tgtEl>
                                        <p:attrNameLst>
                                          <p:attrName>style.visibility</p:attrName>
                                        </p:attrNameLst>
                                      </p:cBhvr>
                                      <p:to>
                                        <p:strVal val="visible"/>
                                      </p:to>
                                    </p:set>
                                    <p:animEffect transition="in" filter="dissolve">
                                      <p:cBhvr>
                                        <p:cTn id="37" dur="500"/>
                                        <p:tgtEl>
                                          <p:spTgt spid="132104"/>
                                        </p:tgtEl>
                                      </p:cBhvr>
                                    </p:animEffect>
                                  </p:childTnLst>
                                </p:cTn>
                              </p:par>
                            </p:childTnLst>
                          </p:cTn>
                        </p:par>
                        <p:par>
                          <p:cTn id="38" fill="hold" nodeType="afterGroup">
                            <p:stCondLst>
                              <p:cond delay="500"/>
                            </p:stCondLst>
                            <p:childTnLst>
                              <p:par>
                                <p:cTn id="39" presetID="9" presetClass="entr" presetSubtype="0" fill="hold" nodeType="afterEffect">
                                  <p:stCondLst>
                                    <p:cond delay="0"/>
                                  </p:stCondLst>
                                  <p:childTnLst>
                                    <p:set>
                                      <p:cBhvr>
                                        <p:cTn id="40" dur="1" fill="hold">
                                          <p:stCondLst>
                                            <p:cond delay="0"/>
                                          </p:stCondLst>
                                        </p:cTn>
                                        <p:tgtEl>
                                          <p:spTgt spid="132105"/>
                                        </p:tgtEl>
                                        <p:attrNameLst>
                                          <p:attrName>style.visibility</p:attrName>
                                        </p:attrNameLst>
                                      </p:cBhvr>
                                      <p:to>
                                        <p:strVal val="visible"/>
                                      </p:to>
                                    </p:set>
                                    <p:animEffect transition="in" filter="dissolve">
                                      <p:cBhvr>
                                        <p:cTn id="41" dur="500"/>
                                        <p:tgtEl>
                                          <p:spTgt spid="13210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132106"/>
                                        </p:tgtEl>
                                        <p:attrNameLst>
                                          <p:attrName>style.visibility</p:attrName>
                                        </p:attrNameLst>
                                      </p:cBhvr>
                                      <p:to>
                                        <p:strVal val="visible"/>
                                      </p:to>
                                    </p:set>
                                    <p:animEffect transition="in" filter="dissolve">
                                      <p:cBhvr>
                                        <p:cTn id="46" dur="500"/>
                                        <p:tgtEl>
                                          <p:spTgt spid="132106"/>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132110"/>
                                        </p:tgtEl>
                                        <p:attrNameLst>
                                          <p:attrName>style.visibility</p:attrName>
                                        </p:attrNameLst>
                                      </p:cBhvr>
                                      <p:to>
                                        <p:strVal val="visible"/>
                                      </p:to>
                                    </p:set>
                                    <p:animEffect transition="in" filter="dissolve">
                                      <p:cBhvr>
                                        <p:cTn id="56" dur="500"/>
                                        <p:tgtEl>
                                          <p:spTgt spid="132110"/>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wipe(left)">
                                      <p:cBhvr>
                                        <p:cTn id="61" dur="500"/>
                                        <p:tgtEl>
                                          <p:spTgt spid="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nodeType="clickEffect">
                                  <p:stCondLst>
                                    <p:cond delay="0"/>
                                  </p:stCondLst>
                                  <p:childTnLst>
                                    <p:set>
                                      <p:cBhvr>
                                        <p:cTn id="65" dur="1" fill="hold">
                                          <p:stCondLst>
                                            <p:cond delay="0"/>
                                          </p:stCondLst>
                                        </p:cTn>
                                        <p:tgtEl>
                                          <p:spTgt spid="132135"/>
                                        </p:tgtEl>
                                        <p:attrNameLst>
                                          <p:attrName>style.visibility</p:attrName>
                                        </p:attrNameLst>
                                      </p:cBhvr>
                                      <p:to>
                                        <p:strVal val="visible"/>
                                      </p:to>
                                    </p:set>
                                    <p:animEffect transition="in" filter="blinds(horizontal)">
                                      <p:cBhvr>
                                        <p:cTn id="66" dur="500"/>
                                        <p:tgtEl>
                                          <p:spTgt spid="13213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132114"/>
                                        </p:tgtEl>
                                        <p:attrNameLst>
                                          <p:attrName>style.visibility</p:attrName>
                                        </p:attrNameLst>
                                      </p:cBhvr>
                                      <p:to>
                                        <p:strVal val="visible"/>
                                      </p:to>
                                    </p:set>
                                    <p:animEffect transition="in" filter="wipe(left)">
                                      <p:cBhvr>
                                        <p:cTn id="71" dur="500"/>
                                        <p:tgtEl>
                                          <p:spTgt spid="132114"/>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132115"/>
                                        </p:tgtEl>
                                        <p:attrNameLst>
                                          <p:attrName>style.visibility</p:attrName>
                                        </p:attrNameLst>
                                      </p:cBhvr>
                                      <p:to>
                                        <p:strVal val="visible"/>
                                      </p:to>
                                    </p:set>
                                    <p:animEffect transition="in" filter="wipe(left)">
                                      <p:cBhvr>
                                        <p:cTn id="76" dur="500"/>
                                        <p:tgtEl>
                                          <p:spTgt spid="132115"/>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2116"/>
                                        </p:tgtEl>
                                        <p:attrNameLst>
                                          <p:attrName>style.visibility</p:attrName>
                                        </p:attrNameLst>
                                      </p:cBhvr>
                                      <p:to>
                                        <p:strVal val="visible"/>
                                      </p:to>
                                    </p:set>
                                    <p:animEffect transition="in" filter="wipe(left)">
                                      <p:cBhvr>
                                        <p:cTn id="81" dur="500"/>
                                        <p:tgtEl>
                                          <p:spTgt spid="132116"/>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9" presetClass="entr" presetSubtype="0" fill="hold" nodeType="clickEffect">
                                  <p:stCondLst>
                                    <p:cond delay="0"/>
                                  </p:stCondLst>
                                  <p:childTnLst>
                                    <p:set>
                                      <p:cBhvr>
                                        <p:cTn id="85" dur="1" fill="hold">
                                          <p:stCondLst>
                                            <p:cond delay="0"/>
                                          </p:stCondLst>
                                        </p:cTn>
                                        <p:tgtEl>
                                          <p:spTgt spid="132117"/>
                                        </p:tgtEl>
                                        <p:attrNameLst>
                                          <p:attrName>style.visibility</p:attrName>
                                        </p:attrNameLst>
                                      </p:cBhvr>
                                      <p:to>
                                        <p:strVal val="visible"/>
                                      </p:to>
                                    </p:set>
                                    <p:animEffect transition="in" filter="dissolve">
                                      <p:cBhvr>
                                        <p:cTn id="86" dur="500"/>
                                        <p:tgtEl>
                                          <p:spTgt spid="132117"/>
                                        </p:tgtEl>
                                      </p:cBhvr>
                                    </p:animEffect>
                                  </p:childTnLst>
                                </p:cTn>
                              </p:par>
                            </p:childTnLst>
                          </p:cTn>
                        </p:par>
                        <p:par>
                          <p:cTn id="87" fill="hold" nodeType="afterGroup">
                            <p:stCondLst>
                              <p:cond delay="500"/>
                            </p:stCondLst>
                            <p:childTnLst>
                              <p:par>
                                <p:cTn id="88" presetID="3" presetClass="entr" presetSubtype="10" fill="hold" grpId="0" nodeType="afterEffect">
                                  <p:stCondLst>
                                    <p:cond delay="0"/>
                                  </p:stCondLst>
                                  <p:childTnLst>
                                    <p:set>
                                      <p:cBhvr>
                                        <p:cTn id="89" dur="1" fill="hold">
                                          <p:stCondLst>
                                            <p:cond delay="0"/>
                                          </p:stCondLst>
                                        </p:cTn>
                                        <p:tgtEl>
                                          <p:spTgt spid="132118"/>
                                        </p:tgtEl>
                                        <p:attrNameLst>
                                          <p:attrName>style.visibility</p:attrName>
                                        </p:attrNameLst>
                                      </p:cBhvr>
                                      <p:to>
                                        <p:strVal val="visible"/>
                                      </p:to>
                                    </p:set>
                                    <p:animEffect transition="in" filter="blinds(horizontal)">
                                      <p:cBhvr>
                                        <p:cTn id="90" dur="500"/>
                                        <p:tgtEl>
                                          <p:spTgt spid="13211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32119"/>
                                        </p:tgtEl>
                                        <p:attrNameLst>
                                          <p:attrName>style.visibility</p:attrName>
                                        </p:attrNameLst>
                                      </p:cBhvr>
                                      <p:to>
                                        <p:strVal val="visible"/>
                                      </p:to>
                                    </p:set>
                                    <p:animEffect transition="in" filter="wipe(left)">
                                      <p:cBhvr>
                                        <p:cTn id="95" dur="500"/>
                                        <p:tgtEl>
                                          <p:spTgt spid="13211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9" presetClass="entr" presetSubtype="0" fill="hold" nodeType="clickEffect">
                                  <p:stCondLst>
                                    <p:cond delay="0"/>
                                  </p:stCondLst>
                                  <p:childTnLst>
                                    <p:set>
                                      <p:cBhvr>
                                        <p:cTn id="99" dur="1" fill="hold">
                                          <p:stCondLst>
                                            <p:cond delay="0"/>
                                          </p:stCondLst>
                                        </p:cTn>
                                        <p:tgtEl>
                                          <p:spTgt spid="132120"/>
                                        </p:tgtEl>
                                        <p:attrNameLst>
                                          <p:attrName>style.visibility</p:attrName>
                                        </p:attrNameLst>
                                      </p:cBhvr>
                                      <p:to>
                                        <p:strVal val="visible"/>
                                      </p:to>
                                    </p:set>
                                    <p:animEffect transition="in" filter="dissolve">
                                      <p:cBhvr>
                                        <p:cTn id="100" dur="500"/>
                                        <p:tgtEl>
                                          <p:spTgt spid="132120"/>
                                        </p:tgtEl>
                                      </p:cBhvr>
                                    </p:animEffect>
                                  </p:childTnLst>
                                </p:cTn>
                              </p:par>
                            </p:childTnLst>
                          </p:cTn>
                        </p:par>
                        <p:par>
                          <p:cTn id="101" fill="hold" nodeType="afterGroup">
                            <p:stCondLst>
                              <p:cond delay="500"/>
                            </p:stCondLst>
                            <p:childTnLst>
                              <p:par>
                                <p:cTn id="102" presetID="3" presetClass="entr" presetSubtype="10" fill="hold" grpId="0" nodeType="afterEffect">
                                  <p:stCondLst>
                                    <p:cond delay="0"/>
                                  </p:stCondLst>
                                  <p:childTnLst>
                                    <p:set>
                                      <p:cBhvr>
                                        <p:cTn id="103" dur="1" fill="hold">
                                          <p:stCondLst>
                                            <p:cond delay="0"/>
                                          </p:stCondLst>
                                        </p:cTn>
                                        <p:tgtEl>
                                          <p:spTgt spid="132121"/>
                                        </p:tgtEl>
                                        <p:attrNameLst>
                                          <p:attrName>style.visibility</p:attrName>
                                        </p:attrNameLst>
                                      </p:cBhvr>
                                      <p:to>
                                        <p:strVal val="visible"/>
                                      </p:to>
                                    </p:set>
                                    <p:animEffect transition="in" filter="blinds(horizontal)">
                                      <p:cBhvr>
                                        <p:cTn id="104" dur="500"/>
                                        <p:tgtEl>
                                          <p:spTgt spid="132121"/>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32122"/>
                                        </p:tgtEl>
                                        <p:attrNameLst>
                                          <p:attrName>style.visibility</p:attrName>
                                        </p:attrNameLst>
                                      </p:cBhvr>
                                      <p:to>
                                        <p:strVal val="visible"/>
                                      </p:to>
                                    </p:set>
                                    <p:animEffect transition="in" filter="wipe(left)">
                                      <p:cBhvr>
                                        <p:cTn id="109" dur="500"/>
                                        <p:tgtEl>
                                          <p:spTgt spid="132122"/>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6" presetClass="entr" presetSubtype="16" fill="hold" nodeType="clickEffect">
                                  <p:stCondLst>
                                    <p:cond delay="0"/>
                                  </p:stCondLst>
                                  <p:childTnLst>
                                    <p:set>
                                      <p:cBhvr>
                                        <p:cTn id="113" dur="1" fill="hold">
                                          <p:stCondLst>
                                            <p:cond delay="0"/>
                                          </p:stCondLst>
                                        </p:cTn>
                                        <p:tgtEl>
                                          <p:spTgt spid="132123"/>
                                        </p:tgtEl>
                                        <p:attrNameLst>
                                          <p:attrName>style.visibility</p:attrName>
                                        </p:attrNameLst>
                                      </p:cBhvr>
                                      <p:to>
                                        <p:strVal val="visible"/>
                                      </p:to>
                                    </p:set>
                                    <p:animEffect transition="in" filter="circle(in)">
                                      <p:cBhvr>
                                        <p:cTn id="114" dur="2000"/>
                                        <p:tgtEl>
                                          <p:spTgt spid="132123"/>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1" fill="hold" grpId="0" nodeType="clickEffect">
                                  <p:stCondLst>
                                    <p:cond delay="0"/>
                                  </p:stCondLst>
                                  <p:childTnLst>
                                    <p:set>
                                      <p:cBhvr>
                                        <p:cTn id="118" dur="1" fill="hold">
                                          <p:stCondLst>
                                            <p:cond delay="0"/>
                                          </p:stCondLst>
                                        </p:cTn>
                                        <p:tgtEl>
                                          <p:spTgt spid="132124"/>
                                        </p:tgtEl>
                                        <p:attrNameLst>
                                          <p:attrName>style.visibility</p:attrName>
                                        </p:attrNameLst>
                                      </p:cBhvr>
                                      <p:to>
                                        <p:strVal val="visible"/>
                                      </p:to>
                                    </p:set>
                                    <p:animEffect transition="in" filter="wipe(up)">
                                      <p:cBhvr>
                                        <p:cTn id="119" dur="2000"/>
                                        <p:tgtEl>
                                          <p:spTgt spid="132124"/>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 presetClass="entr" presetSubtype="10" fill="hold" nodeType="clickEffect">
                                  <p:stCondLst>
                                    <p:cond delay="0"/>
                                  </p:stCondLst>
                                  <p:childTnLst>
                                    <p:set>
                                      <p:cBhvr>
                                        <p:cTn id="123" dur="1" fill="hold">
                                          <p:stCondLst>
                                            <p:cond delay="0"/>
                                          </p:stCondLst>
                                        </p:cTn>
                                        <p:tgtEl>
                                          <p:spTgt spid="132125"/>
                                        </p:tgtEl>
                                        <p:attrNameLst>
                                          <p:attrName>style.visibility</p:attrName>
                                        </p:attrNameLst>
                                      </p:cBhvr>
                                      <p:to>
                                        <p:strVal val="visible"/>
                                      </p:to>
                                    </p:set>
                                    <p:animEffect transition="in" filter="blinds(horizontal)">
                                      <p:cBhvr>
                                        <p:cTn id="124" dur="500"/>
                                        <p:tgtEl>
                                          <p:spTgt spid="132125"/>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grpId="0" nodeType="clickEffect">
                                  <p:stCondLst>
                                    <p:cond delay="0"/>
                                  </p:stCondLst>
                                  <p:childTnLst>
                                    <p:set>
                                      <p:cBhvr>
                                        <p:cTn id="128" dur="1" fill="hold">
                                          <p:stCondLst>
                                            <p:cond delay="0"/>
                                          </p:stCondLst>
                                        </p:cTn>
                                        <p:tgtEl>
                                          <p:spTgt spid="132126"/>
                                        </p:tgtEl>
                                        <p:attrNameLst>
                                          <p:attrName>style.visibility</p:attrName>
                                        </p:attrNameLst>
                                      </p:cBhvr>
                                      <p:to>
                                        <p:strVal val="visible"/>
                                      </p:to>
                                    </p:set>
                                    <p:animEffect transition="in" filter="blinds(horizontal)">
                                      <p:cBhvr>
                                        <p:cTn id="129" dur="500"/>
                                        <p:tgtEl>
                                          <p:spTgt spid="132126"/>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132127"/>
                                        </p:tgtEl>
                                        <p:attrNameLst>
                                          <p:attrName>style.visibility</p:attrName>
                                        </p:attrNameLst>
                                      </p:cBhvr>
                                      <p:to>
                                        <p:strVal val="visible"/>
                                      </p:to>
                                    </p:set>
                                    <p:animEffect transition="in" filter="blinds(horizontal)">
                                      <p:cBhvr>
                                        <p:cTn id="134" dur="500"/>
                                        <p:tgtEl>
                                          <p:spTgt spid="132127"/>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grpId="0" nodeType="clickEffect">
                                  <p:stCondLst>
                                    <p:cond delay="0"/>
                                  </p:stCondLst>
                                  <p:childTnLst>
                                    <p:set>
                                      <p:cBhvr>
                                        <p:cTn id="138" dur="1" fill="hold">
                                          <p:stCondLst>
                                            <p:cond delay="0"/>
                                          </p:stCondLst>
                                        </p:cTn>
                                        <p:tgtEl>
                                          <p:spTgt spid="132128"/>
                                        </p:tgtEl>
                                        <p:attrNameLst>
                                          <p:attrName>style.visibility</p:attrName>
                                        </p:attrNameLst>
                                      </p:cBhvr>
                                      <p:to>
                                        <p:strVal val="visible"/>
                                      </p:to>
                                    </p:set>
                                    <p:animEffect transition="in" filter="blinds(horizontal)">
                                      <p:cBhvr>
                                        <p:cTn id="139" dur="500"/>
                                        <p:tgtEl>
                                          <p:spTgt spid="132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animBg="1"/>
      <p:bldP spid="132102" grpId="0" animBg="1"/>
      <p:bldP spid="132104" grpId="0" animBg="1" autoUpdateAnimBg="0"/>
      <p:bldP spid="132116" grpId="0" autoUpdateAnimBg="0"/>
      <p:bldP spid="132118" grpId="0" animBg="1"/>
      <p:bldP spid="132119" grpId="0" autoUpdateAnimBg="0"/>
      <p:bldP spid="132121" grpId="0" animBg="1"/>
      <p:bldP spid="132122" grpId="0" autoUpdateAnimBg="0"/>
      <p:bldP spid="132124" grpId="0" animBg="1"/>
      <p:bldP spid="132126" grpId="0" animBg="1"/>
      <p:bldP spid="1321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灯片编号占位符 3"/>
          <p:cNvSpPr>
            <a:spLocks noGrp="1"/>
          </p:cNvSpPr>
          <p:nvPr>
            <p:ph type="sldNum" sz="quarter" idx="12"/>
          </p:nvPr>
        </p:nvSpPr>
        <p:spPr/>
        <p:txBody>
          <a:bodyPr/>
          <a:lstStyle/>
          <a:p>
            <a:pPr>
              <a:defRPr/>
            </a:pPr>
            <a:fld id="{A9CD8CD5-76A4-47DD-A09D-F57006FCF61F}" type="slidenum">
              <a:rPr lang="en-US" altLang="zh-CN"/>
              <a:pPr>
                <a:defRPr/>
              </a:pPr>
              <a:t>27</a:t>
            </a:fld>
            <a:endParaRPr lang="en-US" altLang="zh-CN" dirty="0"/>
          </a:p>
        </p:txBody>
      </p:sp>
      <p:graphicFrame>
        <p:nvGraphicFramePr>
          <p:cNvPr id="22530" name="Object 2"/>
          <p:cNvGraphicFramePr>
            <a:graphicFrameLocks noChangeAspect="1"/>
          </p:cNvGraphicFramePr>
          <p:nvPr/>
        </p:nvGraphicFramePr>
        <p:xfrm>
          <a:off x="487363" y="260350"/>
          <a:ext cx="2355850" cy="407988"/>
        </p:xfrm>
        <a:graphic>
          <a:graphicData uri="http://schemas.openxmlformats.org/presentationml/2006/ole">
            <mc:AlternateContent xmlns:mc="http://schemas.openxmlformats.org/markup-compatibility/2006">
              <mc:Choice xmlns:v="urn:schemas-microsoft-com:vml" Requires="v">
                <p:oleObj spid="_x0000_s23295" name="公式" r:id="rId3" imgW="2158920" imgH="380880" progId="Equation.3">
                  <p:embed/>
                </p:oleObj>
              </mc:Choice>
              <mc:Fallback>
                <p:oleObj name="公式" r:id="rId3" imgW="2158920" imgH="3808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363" y="260350"/>
                        <a:ext cx="2355850" cy="407988"/>
                      </a:xfrm>
                      <a:prstGeom prst="rect">
                        <a:avLst/>
                      </a:prstGeom>
                      <a:noFill/>
                      <a:ln>
                        <a:noFill/>
                      </a:ln>
                      <a:effectLst/>
                      <a:extLst>
                        <a:ext uri="{909E8E84-426E-40DD-AFC4-6F175D3DCCD1}">
                          <a14:hiddenFill xmlns:a14="http://schemas.microsoft.com/office/drawing/2010/main">
                            <a:gradFill rotWithShape="0">
                              <a:gsLst>
                                <a:gs pos="0">
                                  <a:srgbClr val="35DC08"/>
                                </a:gs>
                                <a:gs pos="100000">
                                  <a:schemeClr val="bg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531" name="Object 3"/>
          <p:cNvGraphicFramePr>
            <a:graphicFrameLocks noChangeAspect="1"/>
          </p:cNvGraphicFramePr>
          <p:nvPr/>
        </p:nvGraphicFramePr>
        <p:xfrm>
          <a:off x="3303588" y="33338"/>
          <a:ext cx="3378200" cy="930275"/>
        </p:xfrm>
        <a:graphic>
          <a:graphicData uri="http://schemas.openxmlformats.org/presentationml/2006/ole">
            <mc:AlternateContent xmlns:mc="http://schemas.openxmlformats.org/markup-compatibility/2006">
              <mc:Choice xmlns:v="urn:schemas-microsoft-com:vml" Requires="v">
                <p:oleObj spid="_x0000_s23296" name="公式" r:id="rId5" imgW="3352680" imgH="838080" progId="Equation.3">
                  <p:embed/>
                </p:oleObj>
              </mc:Choice>
              <mc:Fallback>
                <p:oleObj name="公式" r:id="rId5" imgW="3352680" imgH="83808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3588" y="33338"/>
                        <a:ext cx="3378200" cy="930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9" name="Object 5"/>
          <p:cNvGraphicFramePr>
            <a:graphicFrameLocks noChangeAspect="1"/>
          </p:cNvGraphicFramePr>
          <p:nvPr/>
        </p:nvGraphicFramePr>
        <p:xfrm>
          <a:off x="6627813" y="0"/>
          <a:ext cx="2336800" cy="863600"/>
        </p:xfrm>
        <a:graphic>
          <a:graphicData uri="http://schemas.openxmlformats.org/presentationml/2006/ole">
            <mc:AlternateContent xmlns:mc="http://schemas.openxmlformats.org/markup-compatibility/2006">
              <mc:Choice xmlns:v="urn:schemas-microsoft-com:vml" Requires="v">
                <p:oleObj spid="_x0000_s23297" name="公式" r:id="rId7" imgW="2336760" imgH="863280" progId="Equation.3">
                  <p:embed/>
                </p:oleObj>
              </mc:Choice>
              <mc:Fallback>
                <p:oleObj name="公式" r:id="rId7" imgW="2336760" imgH="86328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7813" y="0"/>
                        <a:ext cx="2336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1" name="Text Box 7"/>
          <p:cNvSpPr txBox="1">
            <a:spLocks noChangeArrowheads="1"/>
          </p:cNvSpPr>
          <p:nvPr/>
        </p:nvSpPr>
        <p:spPr bwMode="auto">
          <a:xfrm>
            <a:off x="0" y="25908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dirty="0">
                <a:latin typeface="华文中宋" pitchFamily="2" charset="-122"/>
                <a:ea typeface="华文中宋" pitchFamily="2" charset="-122"/>
              </a:rPr>
              <a:t>例：质量为</a:t>
            </a:r>
            <a:r>
              <a:rPr lang="en-US" altLang="zh-CN" sz="2800" i="1" dirty="0">
                <a:ea typeface="华文中宋" pitchFamily="2" charset="-122"/>
              </a:rPr>
              <a:t>m</a:t>
            </a:r>
            <a:r>
              <a:rPr lang="zh-CN" altLang="en-US" sz="2800" dirty="0">
                <a:latin typeface="华文中宋" pitchFamily="2" charset="-122"/>
                <a:ea typeface="华文中宋" pitchFamily="2" charset="-122"/>
              </a:rPr>
              <a:t>的质点以匀速</a:t>
            </a:r>
            <a:r>
              <a:rPr lang="en-US" altLang="zh-CN" sz="2800" i="1" dirty="0">
                <a:ea typeface="华文中宋" pitchFamily="2" charset="-122"/>
              </a:rPr>
              <a:t>v</a:t>
            </a:r>
            <a:r>
              <a:rPr lang="zh-CN" altLang="en-US" sz="2800" dirty="0">
                <a:latin typeface="华文中宋" pitchFamily="2" charset="-122"/>
                <a:ea typeface="华文中宋" pitchFamily="2" charset="-122"/>
              </a:rPr>
              <a:t>在光滑桌面上做圆周运动。求它从</a:t>
            </a:r>
            <a:r>
              <a:rPr lang="en-US" altLang="zh-CN" sz="2800" i="1" dirty="0">
                <a:ea typeface="华文中宋" pitchFamily="2" charset="-122"/>
              </a:rPr>
              <a:t>A</a:t>
            </a:r>
            <a:r>
              <a:rPr lang="zh-CN" altLang="en-US" sz="2800" dirty="0">
                <a:latin typeface="华文中宋" pitchFamily="2" charset="-122"/>
                <a:ea typeface="华文中宋" pitchFamily="2" charset="-122"/>
              </a:rPr>
              <a:t>点运动到</a:t>
            </a:r>
            <a:r>
              <a:rPr lang="en-US" altLang="zh-CN" sz="2800" i="1" dirty="0">
                <a:ea typeface="华文中宋" pitchFamily="2" charset="-122"/>
              </a:rPr>
              <a:t>B</a:t>
            </a:r>
            <a:r>
              <a:rPr lang="zh-CN" altLang="en-US" sz="2800" dirty="0">
                <a:latin typeface="华文中宋" pitchFamily="2" charset="-122"/>
                <a:ea typeface="华文中宋" pitchFamily="2" charset="-122"/>
              </a:rPr>
              <a:t>点这段时间内拉力的冲量。</a:t>
            </a:r>
          </a:p>
        </p:txBody>
      </p:sp>
      <p:sp>
        <p:nvSpPr>
          <p:cNvPr id="16392" name="Oval 8"/>
          <p:cNvSpPr>
            <a:spLocks noChangeArrowheads="1"/>
          </p:cNvSpPr>
          <p:nvPr/>
        </p:nvSpPr>
        <p:spPr bwMode="auto">
          <a:xfrm>
            <a:off x="609600" y="3962400"/>
            <a:ext cx="1295400" cy="1219200"/>
          </a:xfrm>
          <a:prstGeom prst="ellipse">
            <a:avLst/>
          </a:prstGeom>
          <a:solidFill>
            <a:srgbClr val="FFFF66"/>
          </a:solidFill>
          <a:ln w="28575">
            <a:solidFill>
              <a:schemeClr val="folHlink"/>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 name="Group 12"/>
          <p:cNvGrpSpPr>
            <a:grpSpLocks/>
          </p:cNvGrpSpPr>
          <p:nvPr/>
        </p:nvGrpSpPr>
        <p:grpSpPr bwMode="auto">
          <a:xfrm>
            <a:off x="304800" y="3733800"/>
            <a:ext cx="1117600" cy="584200"/>
            <a:chOff x="192" y="2352"/>
            <a:chExt cx="704" cy="368"/>
          </a:xfrm>
        </p:grpSpPr>
        <p:graphicFrame>
          <p:nvGraphicFramePr>
            <p:cNvPr id="22547" name="Object 9"/>
            <p:cNvGraphicFramePr>
              <a:graphicFrameLocks noChangeAspect="1"/>
            </p:cNvGraphicFramePr>
            <p:nvPr/>
          </p:nvGraphicFramePr>
          <p:xfrm>
            <a:off x="720" y="2544"/>
            <a:ext cx="176" cy="176"/>
          </p:xfrm>
          <a:graphic>
            <a:graphicData uri="http://schemas.openxmlformats.org/presentationml/2006/ole">
              <mc:AlternateContent xmlns:mc="http://schemas.openxmlformats.org/markup-compatibility/2006">
                <mc:Choice xmlns:v="urn:schemas-microsoft-com:vml" Requires="v">
                  <p:oleObj spid="_x0000_s23298" name="Equation" r:id="rId9" imgW="279360" imgH="279360" progId="Equation.3">
                    <p:embed/>
                  </p:oleObj>
                </mc:Choice>
                <mc:Fallback>
                  <p:oleObj name="Equation" r:id="rId9" imgW="279360" imgH="27936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 y="2544"/>
                          <a:ext cx="17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2" name="Line 10"/>
            <p:cNvSpPr>
              <a:spLocks noChangeShapeType="1"/>
            </p:cNvSpPr>
            <p:nvPr/>
          </p:nvSpPr>
          <p:spPr bwMode="auto">
            <a:xfrm flipH="1">
              <a:off x="384" y="2496"/>
              <a:ext cx="432" cy="0"/>
            </a:xfrm>
            <a:prstGeom prst="line">
              <a:avLst/>
            </a:prstGeom>
            <a:noFill/>
            <a:ln w="2857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8" name="Object 11"/>
            <p:cNvGraphicFramePr>
              <a:graphicFrameLocks noChangeAspect="1"/>
            </p:cNvGraphicFramePr>
            <p:nvPr/>
          </p:nvGraphicFramePr>
          <p:xfrm>
            <a:off x="192" y="2352"/>
            <a:ext cx="192" cy="272"/>
          </p:xfrm>
          <a:graphic>
            <a:graphicData uri="http://schemas.openxmlformats.org/presentationml/2006/ole">
              <mc:AlternateContent xmlns:mc="http://schemas.openxmlformats.org/markup-compatibility/2006">
                <mc:Choice xmlns:v="urn:schemas-microsoft-com:vml" Requires="v">
                  <p:oleObj spid="_x0000_s23299" name="Equation" r:id="rId11" imgW="304560" imgH="431640" progId="Equation.3">
                    <p:embed/>
                  </p:oleObj>
                </mc:Choice>
                <mc:Fallback>
                  <p:oleObj name="Equation" r:id="rId11" imgW="304560" imgH="43164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 y="2352"/>
                          <a:ext cx="1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6"/>
          <p:cNvGrpSpPr>
            <a:grpSpLocks/>
          </p:cNvGrpSpPr>
          <p:nvPr/>
        </p:nvGrpSpPr>
        <p:grpSpPr bwMode="auto">
          <a:xfrm>
            <a:off x="569913" y="4419600"/>
            <a:ext cx="395287" cy="1117600"/>
            <a:chOff x="359" y="2784"/>
            <a:chExt cx="249" cy="704"/>
          </a:xfrm>
        </p:grpSpPr>
        <p:graphicFrame>
          <p:nvGraphicFramePr>
            <p:cNvPr id="22545" name="Object 13"/>
            <p:cNvGraphicFramePr>
              <a:graphicFrameLocks noChangeAspect="1"/>
            </p:cNvGraphicFramePr>
            <p:nvPr/>
          </p:nvGraphicFramePr>
          <p:xfrm>
            <a:off x="432" y="2784"/>
            <a:ext cx="176" cy="176"/>
          </p:xfrm>
          <a:graphic>
            <a:graphicData uri="http://schemas.openxmlformats.org/presentationml/2006/ole">
              <mc:AlternateContent xmlns:mc="http://schemas.openxmlformats.org/markup-compatibility/2006">
                <mc:Choice xmlns:v="urn:schemas-microsoft-com:vml" Requires="v">
                  <p:oleObj spid="_x0000_s23300" name="Equation" r:id="rId13" imgW="279360" imgH="279360" progId="Equation.3">
                    <p:embed/>
                  </p:oleObj>
                </mc:Choice>
                <mc:Fallback>
                  <p:oleObj name="Equation" r:id="rId13" imgW="279360" imgH="279360" progId="Equation.3">
                    <p:embed/>
                    <p:pic>
                      <p:nvPicPr>
                        <p:cNvPr id="0"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2" y="2784"/>
                          <a:ext cx="176"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571" name="Line 14"/>
            <p:cNvSpPr>
              <a:spLocks noChangeShapeType="1"/>
            </p:cNvSpPr>
            <p:nvPr/>
          </p:nvSpPr>
          <p:spPr bwMode="auto">
            <a:xfrm>
              <a:off x="384" y="2832"/>
              <a:ext cx="0" cy="432"/>
            </a:xfrm>
            <a:prstGeom prst="line">
              <a:avLst/>
            </a:prstGeom>
            <a:noFill/>
            <a:ln w="2857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6" name="Object 15"/>
            <p:cNvGraphicFramePr>
              <a:graphicFrameLocks noChangeAspect="1"/>
            </p:cNvGraphicFramePr>
            <p:nvPr/>
          </p:nvGraphicFramePr>
          <p:xfrm>
            <a:off x="359" y="3216"/>
            <a:ext cx="208" cy="272"/>
          </p:xfrm>
          <a:graphic>
            <a:graphicData uri="http://schemas.openxmlformats.org/presentationml/2006/ole">
              <mc:AlternateContent xmlns:mc="http://schemas.openxmlformats.org/markup-compatibility/2006">
                <mc:Choice xmlns:v="urn:schemas-microsoft-com:vml" Requires="v">
                  <p:oleObj spid="_x0000_s23301" name="Equation" r:id="rId15" imgW="330120" imgH="431640" progId="Equation.3">
                    <p:embed/>
                  </p:oleObj>
                </mc:Choice>
                <mc:Fallback>
                  <p:oleObj name="Equation" r:id="rId15" imgW="330120" imgH="43164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 y="3216"/>
                          <a:ext cx="20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5"/>
          <p:cNvGrpSpPr>
            <a:grpSpLocks/>
          </p:cNvGrpSpPr>
          <p:nvPr/>
        </p:nvGrpSpPr>
        <p:grpSpPr bwMode="auto">
          <a:xfrm>
            <a:off x="2209800" y="3448050"/>
            <a:ext cx="3048000" cy="838200"/>
            <a:chOff x="1344" y="2208"/>
            <a:chExt cx="1920" cy="528"/>
          </a:xfrm>
        </p:grpSpPr>
        <p:sp>
          <p:nvSpPr>
            <p:cNvPr id="22570" name="Text Box 21"/>
            <p:cNvSpPr txBox="1">
              <a:spLocks noChangeArrowheads="1"/>
            </p:cNvSpPr>
            <p:nvPr/>
          </p:nvSpPr>
          <p:spPr bwMode="auto">
            <a:xfrm>
              <a:off x="1344" y="2304"/>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由定义               </a:t>
              </a:r>
            </a:p>
          </p:txBody>
        </p:sp>
        <p:graphicFrame>
          <p:nvGraphicFramePr>
            <p:cNvPr id="22544" name="Object 22"/>
            <p:cNvGraphicFramePr>
              <a:graphicFrameLocks noChangeAspect="1"/>
            </p:cNvGraphicFramePr>
            <p:nvPr/>
          </p:nvGraphicFramePr>
          <p:xfrm>
            <a:off x="2076" y="2208"/>
            <a:ext cx="808" cy="528"/>
          </p:xfrm>
          <a:graphic>
            <a:graphicData uri="http://schemas.openxmlformats.org/presentationml/2006/ole">
              <mc:AlternateContent xmlns:mc="http://schemas.openxmlformats.org/markup-compatibility/2006">
                <mc:Choice xmlns:v="urn:schemas-microsoft-com:vml" Requires="v">
                  <p:oleObj spid="_x0000_s23302" name="公式" r:id="rId17" imgW="1282680" imgH="838080" progId="Equation.3">
                    <p:embed/>
                  </p:oleObj>
                </mc:Choice>
                <mc:Fallback>
                  <p:oleObj name="公式" r:id="rId17" imgW="1282680" imgH="838080" progId="Equation.3">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76" y="2208"/>
                          <a:ext cx="808"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07" name="Line 23"/>
          <p:cNvSpPr>
            <a:spLocks noChangeShapeType="1"/>
          </p:cNvSpPr>
          <p:nvPr/>
        </p:nvSpPr>
        <p:spPr bwMode="auto">
          <a:xfrm flipV="1">
            <a:off x="1295400" y="3962400"/>
            <a:ext cx="0" cy="60960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08" name="Line 24"/>
          <p:cNvSpPr>
            <a:spLocks noChangeShapeType="1"/>
          </p:cNvSpPr>
          <p:nvPr/>
        </p:nvSpPr>
        <p:spPr bwMode="auto">
          <a:xfrm>
            <a:off x="609600" y="4572000"/>
            <a:ext cx="685800" cy="0"/>
          </a:xfrm>
          <a:prstGeom prst="line">
            <a:avLst/>
          </a:prstGeom>
          <a:noFill/>
          <a:ln w="2857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 name="Group 29"/>
          <p:cNvGrpSpPr>
            <a:grpSpLocks/>
          </p:cNvGrpSpPr>
          <p:nvPr/>
        </p:nvGrpSpPr>
        <p:grpSpPr bwMode="auto">
          <a:xfrm>
            <a:off x="2209800" y="4572000"/>
            <a:ext cx="5689600" cy="519113"/>
            <a:chOff x="1392" y="3072"/>
            <a:chExt cx="3584" cy="327"/>
          </a:xfrm>
        </p:grpSpPr>
        <p:sp>
          <p:nvSpPr>
            <p:cNvPr id="22569" name="Text Box 27"/>
            <p:cNvSpPr txBox="1">
              <a:spLocks noChangeArrowheads="1"/>
            </p:cNvSpPr>
            <p:nvPr/>
          </p:nvSpPr>
          <p:spPr bwMode="auto">
            <a:xfrm>
              <a:off x="1392" y="3072"/>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宋体" pitchFamily="2" charset="-122"/>
                </a:rPr>
                <a:t>冲量定律</a:t>
              </a:r>
            </a:p>
          </p:txBody>
        </p:sp>
        <p:graphicFrame>
          <p:nvGraphicFramePr>
            <p:cNvPr id="22543" name="Object 28"/>
            <p:cNvGraphicFramePr>
              <a:graphicFrameLocks noChangeAspect="1"/>
            </p:cNvGraphicFramePr>
            <p:nvPr/>
          </p:nvGraphicFramePr>
          <p:xfrm>
            <a:off x="2400" y="3120"/>
            <a:ext cx="2576" cy="272"/>
          </p:xfrm>
          <a:graphic>
            <a:graphicData uri="http://schemas.openxmlformats.org/presentationml/2006/ole">
              <mc:AlternateContent xmlns:mc="http://schemas.openxmlformats.org/markup-compatibility/2006">
                <mc:Choice xmlns:v="urn:schemas-microsoft-com:vml" Requires="v">
                  <p:oleObj spid="_x0000_s23303" name="Equation" r:id="rId19" imgW="4089240" imgH="431640" progId="Equation.3">
                    <p:embed/>
                  </p:oleObj>
                </mc:Choice>
                <mc:Fallback>
                  <p:oleObj name="Equation" r:id="rId19" imgW="4089240" imgH="431640" progId="Equation.3">
                    <p:embed/>
                    <p:pic>
                      <p:nvPicPr>
                        <p:cNvPr id="0"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400" y="3120"/>
                          <a:ext cx="257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32"/>
          <p:cNvGrpSpPr>
            <a:grpSpLocks/>
          </p:cNvGrpSpPr>
          <p:nvPr/>
        </p:nvGrpSpPr>
        <p:grpSpPr bwMode="auto">
          <a:xfrm>
            <a:off x="304800" y="5486400"/>
            <a:ext cx="1143000" cy="431800"/>
            <a:chOff x="192" y="3456"/>
            <a:chExt cx="720" cy="272"/>
          </a:xfrm>
        </p:grpSpPr>
        <p:sp>
          <p:nvSpPr>
            <p:cNvPr id="22568" name="Line 30"/>
            <p:cNvSpPr>
              <a:spLocks noChangeShapeType="1"/>
            </p:cNvSpPr>
            <p:nvPr/>
          </p:nvSpPr>
          <p:spPr bwMode="auto">
            <a:xfrm flipH="1">
              <a:off x="384" y="3648"/>
              <a:ext cx="528" cy="0"/>
            </a:xfrm>
            <a:prstGeom prst="line">
              <a:avLst/>
            </a:prstGeom>
            <a:noFill/>
            <a:ln w="2857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2" name="Object 31"/>
            <p:cNvGraphicFramePr>
              <a:graphicFrameLocks noChangeAspect="1"/>
            </p:cNvGraphicFramePr>
            <p:nvPr/>
          </p:nvGraphicFramePr>
          <p:xfrm>
            <a:off x="192" y="3456"/>
            <a:ext cx="192" cy="272"/>
          </p:xfrm>
          <a:graphic>
            <a:graphicData uri="http://schemas.openxmlformats.org/presentationml/2006/ole">
              <mc:AlternateContent xmlns:mc="http://schemas.openxmlformats.org/markup-compatibility/2006">
                <mc:Choice xmlns:v="urn:schemas-microsoft-com:vml" Requires="v">
                  <p:oleObj spid="_x0000_s23304" name="Equation" r:id="rId21" imgW="304560" imgH="431640" progId="Equation.3">
                    <p:embed/>
                  </p:oleObj>
                </mc:Choice>
                <mc:Fallback>
                  <p:oleObj name="Equation" r:id="rId21" imgW="304560" imgH="431640" progId="Equation.3">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 y="3456"/>
                          <a:ext cx="1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35"/>
          <p:cNvGrpSpPr>
            <a:grpSpLocks/>
          </p:cNvGrpSpPr>
          <p:nvPr/>
        </p:nvGrpSpPr>
        <p:grpSpPr bwMode="auto">
          <a:xfrm>
            <a:off x="1447800" y="5791200"/>
            <a:ext cx="330200" cy="1066800"/>
            <a:chOff x="912" y="3648"/>
            <a:chExt cx="208" cy="672"/>
          </a:xfrm>
        </p:grpSpPr>
        <p:sp>
          <p:nvSpPr>
            <p:cNvPr id="22567" name="Line 33"/>
            <p:cNvSpPr>
              <a:spLocks noChangeShapeType="1"/>
            </p:cNvSpPr>
            <p:nvPr/>
          </p:nvSpPr>
          <p:spPr bwMode="auto">
            <a:xfrm>
              <a:off x="912" y="3648"/>
              <a:ext cx="0" cy="480"/>
            </a:xfrm>
            <a:prstGeom prst="line">
              <a:avLst/>
            </a:prstGeom>
            <a:noFill/>
            <a:ln w="28575">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1" name="Object 34"/>
            <p:cNvGraphicFramePr>
              <a:graphicFrameLocks noChangeAspect="1"/>
            </p:cNvGraphicFramePr>
            <p:nvPr/>
          </p:nvGraphicFramePr>
          <p:xfrm>
            <a:off x="912" y="4048"/>
            <a:ext cx="208" cy="272"/>
          </p:xfrm>
          <a:graphic>
            <a:graphicData uri="http://schemas.openxmlformats.org/presentationml/2006/ole">
              <mc:AlternateContent xmlns:mc="http://schemas.openxmlformats.org/markup-compatibility/2006">
                <mc:Choice xmlns:v="urn:schemas-microsoft-com:vml" Requires="v">
                  <p:oleObj spid="_x0000_s23305" name="Equation" r:id="rId23" imgW="330120" imgH="431640" progId="Equation.3">
                    <p:embed/>
                  </p:oleObj>
                </mc:Choice>
                <mc:Fallback>
                  <p:oleObj name="Equation" r:id="rId23" imgW="330120" imgH="431640" progId="Equation.3">
                    <p:embed/>
                    <p:pic>
                      <p:nvPicPr>
                        <p:cNvPr id="0" name="Object 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2" y="4048"/>
                          <a:ext cx="20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38"/>
          <p:cNvGrpSpPr>
            <a:grpSpLocks/>
          </p:cNvGrpSpPr>
          <p:nvPr/>
        </p:nvGrpSpPr>
        <p:grpSpPr bwMode="auto">
          <a:xfrm>
            <a:off x="596900" y="5748338"/>
            <a:ext cx="777875" cy="863600"/>
            <a:chOff x="376" y="3621"/>
            <a:chExt cx="490" cy="544"/>
          </a:xfrm>
        </p:grpSpPr>
        <p:sp>
          <p:nvSpPr>
            <p:cNvPr id="22566" name="Line 36"/>
            <p:cNvSpPr>
              <a:spLocks noChangeShapeType="1"/>
            </p:cNvSpPr>
            <p:nvPr/>
          </p:nvSpPr>
          <p:spPr bwMode="auto">
            <a:xfrm rot="-480000">
              <a:off x="434" y="3621"/>
              <a:ext cx="432" cy="544"/>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2540" name="Object 37"/>
            <p:cNvGraphicFramePr>
              <a:graphicFrameLocks noChangeAspect="1"/>
            </p:cNvGraphicFramePr>
            <p:nvPr/>
          </p:nvGraphicFramePr>
          <p:xfrm>
            <a:off x="376" y="3880"/>
            <a:ext cx="312" cy="232"/>
          </p:xfrm>
          <a:graphic>
            <a:graphicData uri="http://schemas.openxmlformats.org/presentationml/2006/ole">
              <mc:AlternateContent xmlns:mc="http://schemas.openxmlformats.org/markup-compatibility/2006">
                <mc:Choice xmlns:v="urn:schemas-microsoft-com:vml" Requires="v">
                  <p:oleObj spid="_x0000_s23306" name="公式" r:id="rId25" imgW="495000" imgH="368280" progId="Equation.3">
                    <p:embed/>
                  </p:oleObj>
                </mc:Choice>
                <mc:Fallback>
                  <p:oleObj name="公式" r:id="rId25" imgW="495000" imgH="368280" progId="Equation.3">
                    <p:embed/>
                    <p:pic>
                      <p:nvPicPr>
                        <p:cNvPr id="0" name="Object 3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76" y="3880"/>
                          <a:ext cx="31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424" name="Object 40"/>
          <p:cNvGraphicFramePr>
            <a:graphicFrameLocks noChangeAspect="1"/>
          </p:cNvGraphicFramePr>
          <p:nvPr/>
        </p:nvGraphicFramePr>
        <p:xfrm>
          <a:off x="914400" y="5791200"/>
          <a:ext cx="254000" cy="228600"/>
        </p:xfrm>
        <a:graphic>
          <a:graphicData uri="http://schemas.openxmlformats.org/presentationml/2006/ole">
            <mc:AlternateContent xmlns:mc="http://schemas.openxmlformats.org/markup-compatibility/2006">
              <mc:Choice xmlns:v="urn:schemas-microsoft-com:vml" Requires="v">
                <p:oleObj spid="_x0000_s23307" name="Equation" r:id="rId27" imgW="253800" imgH="228600" progId="Equation.3">
                  <p:embed/>
                </p:oleObj>
              </mc:Choice>
              <mc:Fallback>
                <p:oleObj name="Equation" r:id="rId27" imgW="253800" imgH="228600" progId="Equation.3">
                  <p:embed/>
                  <p:pic>
                    <p:nvPicPr>
                      <p:cNvPr id="0"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14400" y="5791200"/>
                        <a:ext cx="2540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5" name="Object 41"/>
          <p:cNvGraphicFramePr>
            <a:graphicFrameLocks noChangeAspect="1"/>
          </p:cNvGraphicFramePr>
          <p:nvPr/>
        </p:nvGraphicFramePr>
        <p:xfrm>
          <a:off x="2362200" y="5181600"/>
          <a:ext cx="2222500" cy="495300"/>
        </p:xfrm>
        <a:graphic>
          <a:graphicData uri="http://schemas.openxmlformats.org/presentationml/2006/ole">
            <mc:AlternateContent xmlns:mc="http://schemas.openxmlformats.org/markup-compatibility/2006">
              <mc:Choice xmlns:v="urn:schemas-microsoft-com:vml" Requires="v">
                <p:oleObj spid="_x0000_s23308" name="Equation" r:id="rId29" imgW="2222280" imgH="495000" progId="Equation.3">
                  <p:embed/>
                </p:oleObj>
              </mc:Choice>
              <mc:Fallback>
                <p:oleObj name="Equation" r:id="rId29" imgW="2222280" imgH="495000" progId="Equation.3">
                  <p:embed/>
                  <p:pic>
                    <p:nvPicPr>
                      <p:cNvPr id="0" name="Object 4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362200" y="5181600"/>
                        <a:ext cx="2222500"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6" name="Object 42"/>
          <p:cNvGraphicFramePr>
            <a:graphicFrameLocks noChangeAspect="1"/>
          </p:cNvGraphicFramePr>
          <p:nvPr/>
        </p:nvGraphicFramePr>
        <p:xfrm>
          <a:off x="5181600" y="5181600"/>
          <a:ext cx="1066800" cy="292100"/>
        </p:xfrm>
        <a:graphic>
          <a:graphicData uri="http://schemas.openxmlformats.org/presentationml/2006/ole">
            <mc:AlternateContent xmlns:mc="http://schemas.openxmlformats.org/markup-compatibility/2006">
              <mc:Choice xmlns:v="urn:schemas-microsoft-com:vml" Requires="v">
                <p:oleObj spid="_x0000_s23309" name="Equation" r:id="rId31" imgW="1066680" imgH="291960" progId="Equation.3">
                  <p:embed/>
                </p:oleObj>
              </mc:Choice>
              <mc:Fallback>
                <p:oleObj name="Equation" r:id="rId31" imgW="1066680" imgH="291960" progId="Equation.3">
                  <p:embed/>
                  <p:pic>
                    <p:nvPicPr>
                      <p:cNvPr id="0" name="Object 4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81600" y="5181600"/>
                        <a:ext cx="1066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7" name="Text Box 43"/>
          <p:cNvSpPr txBox="1">
            <a:spLocks noChangeArrowheads="1"/>
          </p:cNvSpPr>
          <p:nvPr/>
        </p:nvSpPr>
        <p:spPr bwMode="auto">
          <a:xfrm>
            <a:off x="2209800" y="4724400"/>
            <a:ext cx="6934200" cy="1801813"/>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仿宋_GB2312" pitchFamily="49" charset="-122"/>
              </a:rPr>
              <a:t>这样做对吗？</a:t>
            </a:r>
          </a:p>
          <a:p>
            <a:pPr eaLnBrk="1" hangingPunct="1">
              <a:spcBef>
                <a:spcPct val="50000"/>
              </a:spcBef>
            </a:pPr>
            <a:endParaRPr lang="zh-CN" altLang="en-US" sz="2800">
              <a:latin typeface="仿宋_GB2312" pitchFamily="49" charset="-122"/>
            </a:endParaRPr>
          </a:p>
          <a:p>
            <a:pPr eaLnBrk="1" hangingPunct="1">
              <a:spcBef>
                <a:spcPct val="50000"/>
              </a:spcBef>
            </a:pPr>
            <a:endParaRPr lang="en-US" altLang="zh-CN" sz="2800">
              <a:latin typeface="仿宋_GB2312" pitchFamily="49" charset="-122"/>
            </a:endParaRPr>
          </a:p>
        </p:txBody>
      </p:sp>
      <p:graphicFrame>
        <p:nvGraphicFramePr>
          <p:cNvPr id="16428" name="Object 44"/>
          <p:cNvGraphicFramePr>
            <a:graphicFrameLocks noChangeAspect="1"/>
          </p:cNvGraphicFramePr>
          <p:nvPr/>
        </p:nvGraphicFramePr>
        <p:xfrm>
          <a:off x="4211638" y="4737100"/>
          <a:ext cx="4902200" cy="965200"/>
        </p:xfrm>
        <a:graphic>
          <a:graphicData uri="http://schemas.openxmlformats.org/presentationml/2006/ole">
            <mc:AlternateContent xmlns:mc="http://schemas.openxmlformats.org/markup-compatibility/2006">
              <mc:Choice xmlns:v="urn:schemas-microsoft-com:vml" Requires="v">
                <p:oleObj spid="_x0000_s23310" name="公式" r:id="rId33" imgW="4902120" imgH="965160" progId="Equation.3">
                  <p:embed/>
                </p:oleObj>
              </mc:Choice>
              <mc:Fallback>
                <p:oleObj name="公式" r:id="rId33" imgW="4902120" imgH="965160" progId="Equation.3">
                  <p:embed/>
                  <p:pic>
                    <p:nvPicPr>
                      <p:cNvPr id="0" name="Object 4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211638" y="4737100"/>
                        <a:ext cx="49022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9" name="Object 45"/>
          <p:cNvGraphicFramePr>
            <a:graphicFrameLocks noChangeAspect="1"/>
          </p:cNvGraphicFramePr>
          <p:nvPr/>
        </p:nvGraphicFramePr>
        <p:xfrm>
          <a:off x="2286000" y="5638800"/>
          <a:ext cx="2476500" cy="774700"/>
        </p:xfrm>
        <a:graphic>
          <a:graphicData uri="http://schemas.openxmlformats.org/presentationml/2006/ole">
            <mc:AlternateContent xmlns:mc="http://schemas.openxmlformats.org/markup-compatibility/2006">
              <mc:Choice xmlns:v="urn:schemas-microsoft-com:vml" Requires="v">
                <p:oleObj spid="_x0000_s23311" name="Equation" r:id="rId35" imgW="2476440" imgH="774360" progId="Equation.3">
                  <p:embed/>
                </p:oleObj>
              </mc:Choice>
              <mc:Fallback>
                <p:oleObj name="Equation" r:id="rId35" imgW="2476440" imgH="774360" progId="Equation.3">
                  <p:embed/>
                  <p:pic>
                    <p:nvPicPr>
                      <p:cNvPr id="0" name="Object 4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286000" y="5638800"/>
                        <a:ext cx="24765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30" name="Object 46"/>
          <p:cNvGraphicFramePr>
            <a:graphicFrameLocks noChangeAspect="1"/>
          </p:cNvGraphicFramePr>
          <p:nvPr/>
        </p:nvGraphicFramePr>
        <p:xfrm>
          <a:off x="5334000" y="5638800"/>
          <a:ext cx="2146300" cy="787400"/>
        </p:xfrm>
        <a:graphic>
          <a:graphicData uri="http://schemas.openxmlformats.org/presentationml/2006/ole">
            <mc:AlternateContent xmlns:mc="http://schemas.openxmlformats.org/markup-compatibility/2006">
              <mc:Choice xmlns:v="urn:schemas-microsoft-com:vml" Requires="v">
                <p:oleObj spid="_x0000_s23312" name="Equation" r:id="rId37" imgW="2145960" imgH="787320" progId="Equation.3">
                  <p:embed/>
                </p:oleObj>
              </mc:Choice>
              <mc:Fallback>
                <p:oleObj name="Equation" r:id="rId37" imgW="2145960" imgH="787320" progId="Equation.3">
                  <p:embed/>
                  <p:pic>
                    <p:nvPicPr>
                      <p:cNvPr id="0" name="Object 4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334000" y="5638800"/>
                        <a:ext cx="2146300"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31" name="Line 47"/>
          <p:cNvSpPr>
            <a:spLocks noChangeShapeType="1"/>
          </p:cNvSpPr>
          <p:nvPr/>
        </p:nvSpPr>
        <p:spPr bwMode="auto">
          <a:xfrm flipV="1">
            <a:off x="7543800" y="5410200"/>
            <a:ext cx="990600" cy="685800"/>
          </a:xfrm>
          <a:prstGeom prst="line">
            <a:avLst/>
          </a:prstGeom>
          <a:noFill/>
          <a:ln w="38100">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6434" name="Text Box 50"/>
          <p:cNvSpPr txBox="1">
            <a:spLocks noChangeArrowheads="1"/>
          </p:cNvSpPr>
          <p:nvPr/>
        </p:nvSpPr>
        <p:spPr bwMode="auto">
          <a:xfrm>
            <a:off x="900113" y="1268413"/>
            <a:ext cx="8064500" cy="100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力的效果</a:t>
            </a:r>
            <a:r>
              <a:rPr lang="en-US" altLang="zh-CN" sz="2400">
                <a:ea typeface="华文中宋" pitchFamily="2" charset="-122"/>
              </a:rPr>
              <a:t>——</a:t>
            </a:r>
            <a:r>
              <a:rPr lang="zh-CN" altLang="en-US" sz="2400">
                <a:solidFill>
                  <a:schemeClr val="hlink"/>
                </a:solidFill>
                <a:latin typeface="华文中宋" pitchFamily="2" charset="-122"/>
                <a:ea typeface="华文中宋" pitchFamily="2" charset="-122"/>
              </a:rPr>
              <a:t>物体（系）动量的变化是力对时间的累积</a:t>
            </a:r>
          </a:p>
          <a:p>
            <a:pPr eaLnBrk="1" hangingPunct="1">
              <a:spcBef>
                <a:spcPct val="50000"/>
              </a:spcBef>
            </a:pPr>
            <a:r>
              <a:rPr lang="zh-CN" altLang="en-US" sz="2400">
                <a:latin typeface="华文中宋" pitchFamily="2" charset="-122"/>
                <a:ea typeface="华文中宋" pitchFamily="2" charset="-122"/>
              </a:rPr>
              <a:t>求合外力冲量的一个简洁方法</a:t>
            </a:r>
            <a:r>
              <a:rPr lang="en-US" altLang="zh-CN" sz="2400">
                <a:ea typeface="华文中宋" pitchFamily="2" charset="-122"/>
              </a:rPr>
              <a:t>——</a:t>
            </a:r>
            <a:r>
              <a:rPr lang="zh-CN" altLang="en-US" sz="2400">
                <a:solidFill>
                  <a:schemeClr val="hlink"/>
                </a:solidFill>
                <a:latin typeface="华文中宋" pitchFamily="2" charset="-122"/>
                <a:ea typeface="华文中宋" pitchFamily="2" charset="-122"/>
              </a:rPr>
              <a:t>变积分运算为代数运算</a:t>
            </a:r>
          </a:p>
        </p:txBody>
      </p:sp>
      <p:graphicFrame>
        <p:nvGraphicFramePr>
          <p:cNvPr id="16438" name="Object 54"/>
          <p:cNvGraphicFramePr>
            <a:graphicFrameLocks noChangeAspect="1"/>
          </p:cNvGraphicFramePr>
          <p:nvPr/>
        </p:nvGraphicFramePr>
        <p:xfrm>
          <a:off x="2195513" y="4365625"/>
          <a:ext cx="3314700" cy="647700"/>
        </p:xfrm>
        <a:graphic>
          <a:graphicData uri="http://schemas.openxmlformats.org/presentationml/2006/ole">
            <mc:AlternateContent xmlns:mc="http://schemas.openxmlformats.org/markup-compatibility/2006">
              <mc:Choice xmlns:v="urn:schemas-microsoft-com:vml" Requires="v">
                <p:oleObj spid="_x0000_s23313" name="公式" r:id="rId39" imgW="3314520" imgH="647640" progId="Equation.3">
                  <p:embed/>
                </p:oleObj>
              </mc:Choice>
              <mc:Fallback>
                <p:oleObj name="公式" r:id="rId39" imgW="3314520" imgH="647640" progId="Equation.3">
                  <p:embed/>
                  <p:pic>
                    <p:nvPicPr>
                      <p:cNvPr id="0" name="Object 5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195513" y="4365625"/>
                        <a:ext cx="3314700" cy="647700"/>
                      </a:xfrm>
                      <a:prstGeom prst="rect">
                        <a:avLst/>
                      </a:prstGeom>
                      <a:solidFill>
                        <a:srgbClr val="0066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39" name="Line 55"/>
          <p:cNvSpPr>
            <a:spLocks noChangeShapeType="1"/>
          </p:cNvSpPr>
          <p:nvPr/>
        </p:nvSpPr>
        <p:spPr bwMode="auto">
          <a:xfrm flipH="1">
            <a:off x="3635375" y="4437063"/>
            <a:ext cx="431800" cy="360362"/>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6441" name="Line 57"/>
          <p:cNvSpPr>
            <a:spLocks noChangeShapeType="1"/>
          </p:cNvSpPr>
          <p:nvPr/>
        </p:nvSpPr>
        <p:spPr bwMode="auto">
          <a:xfrm>
            <a:off x="3635375" y="4437063"/>
            <a:ext cx="431800" cy="360362"/>
          </a:xfrm>
          <a:prstGeom prst="line">
            <a:avLst/>
          </a:prstGeom>
          <a:noFill/>
          <a:ln w="3810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389"/>
                                        </p:tgtEl>
                                        <p:attrNameLst>
                                          <p:attrName>style.visibility</p:attrName>
                                        </p:attrNameLst>
                                      </p:cBhvr>
                                      <p:to>
                                        <p:strVal val="visible"/>
                                      </p:to>
                                    </p:set>
                                    <p:animEffect transition="in" filter="blinds(horizontal)">
                                      <p:cBhvr>
                                        <p:cTn id="7" dur="500"/>
                                        <p:tgtEl>
                                          <p:spTgt spid="1638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434"/>
                                        </p:tgtEl>
                                        <p:attrNameLst>
                                          <p:attrName>style.visibility</p:attrName>
                                        </p:attrNameLst>
                                      </p:cBhvr>
                                      <p:to>
                                        <p:strVal val="visible"/>
                                      </p:to>
                                    </p:set>
                                    <p:animEffect transition="in" filter="blinds(horizontal)">
                                      <p:cBhvr>
                                        <p:cTn id="12" dur="500"/>
                                        <p:tgtEl>
                                          <p:spTgt spid="164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91"/>
                                        </p:tgtEl>
                                        <p:attrNameLst>
                                          <p:attrName>style.visibility</p:attrName>
                                        </p:attrNameLst>
                                      </p:cBhvr>
                                      <p:to>
                                        <p:strVal val="visible"/>
                                      </p:to>
                                    </p:set>
                                    <p:animEffect transition="in" filter="wipe(left)">
                                      <p:cBhvr>
                                        <p:cTn id="17" dur="500"/>
                                        <p:tgtEl>
                                          <p:spTgt spid="163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392"/>
                                        </p:tgtEl>
                                        <p:attrNameLst>
                                          <p:attrName>style.visibility</p:attrName>
                                        </p:attrNameLst>
                                      </p:cBhvr>
                                      <p:to>
                                        <p:strVal val="visible"/>
                                      </p:to>
                                    </p:set>
                                    <p:animEffect transition="in" filter="dissolve">
                                      <p:cBhvr>
                                        <p:cTn id="22" dur="500"/>
                                        <p:tgtEl>
                                          <p:spTgt spid="163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2"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right)">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6407"/>
                                        </p:tgtEl>
                                        <p:attrNameLst>
                                          <p:attrName>style.visibility</p:attrName>
                                        </p:attrNameLst>
                                      </p:cBhvr>
                                      <p:to>
                                        <p:strVal val="visible"/>
                                      </p:to>
                                    </p:set>
                                    <p:animEffect transition="in" filter="wipe(up)">
                                      <p:cBhvr>
                                        <p:cTn id="32" dur="500"/>
                                        <p:tgtEl>
                                          <p:spTgt spid="1640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408"/>
                                        </p:tgtEl>
                                        <p:attrNameLst>
                                          <p:attrName>style.visibility</p:attrName>
                                        </p:attrNameLst>
                                      </p:cBhvr>
                                      <p:to>
                                        <p:strVal val="visible"/>
                                      </p:to>
                                    </p:set>
                                    <p:animEffect transition="in" filter="wipe(left)">
                                      <p:cBhvr>
                                        <p:cTn id="42" dur="500"/>
                                        <p:tgtEl>
                                          <p:spTgt spid="1640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2"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right)">
                                      <p:cBhvr>
                                        <p:cTn id="57" dur="500"/>
                                        <p:tgtEl>
                                          <p:spTgt spid="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1"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500"/>
                                        <p:tgtEl>
                                          <p:spTgt spid="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up)">
                                      <p:cBhvr>
                                        <p:cTn id="67" dur="500"/>
                                        <p:tgtEl>
                                          <p:spTgt spid="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6424"/>
                                        </p:tgtEl>
                                        <p:attrNameLst>
                                          <p:attrName>style.visibility</p:attrName>
                                        </p:attrNameLst>
                                      </p:cBhvr>
                                      <p:to>
                                        <p:strVal val="visible"/>
                                      </p:to>
                                    </p:set>
                                    <p:animEffect transition="in" filter="dissolve">
                                      <p:cBhvr>
                                        <p:cTn id="72" dur="500"/>
                                        <p:tgtEl>
                                          <p:spTgt spid="1642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6425"/>
                                        </p:tgtEl>
                                        <p:attrNameLst>
                                          <p:attrName>style.visibility</p:attrName>
                                        </p:attrNameLst>
                                      </p:cBhvr>
                                      <p:to>
                                        <p:strVal val="visible"/>
                                      </p:to>
                                    </p:set>
                                    <p:animEffect transition="in" filter="wipe(left)">
                                      <p:cBhvr>
                                        <p:cTn id="77" dur="500"/>
                                        <p:tgtEl>
                                          <p:spTgt spid="16425"/>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6426"/>
                                        </p:tgtEl>
                                        <p:attrNameLst>
                                          <p:attrName>style.visibility</p:attrName>
                                        </p:attrNameLst>
                                      </p:cBhvr>
                                      <p:to>
                                        <p:strVal val="visible"/>
                                      </p:to>
                                    </p:set>
                                    <p:animEffect transition="in" filter="wipe(left)">
                                      <p:cBhvr>
                                        <p:cTn id="82" dur="500"/>
                                        <p:tgtEl>
                                          <p:spTgt spid="16426"/>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6427"/>
                                        </p:tgtEl>
                                        <p:attrNameLst>
                                          <p:attrName>style.visibility</p:attrName>
                                        </p:attrNameLst>
                                      </p:cBhvr>
                                      <p:to>
                                        <p:strVal val="visible"/>
                                      </p:to>
                                    </p:set>
                                    <p:animEffect transition="in" filter="blinds(horizontal)">
                                      <p:cBhvr>
                                        <p:cTn id="87" dur="500"/>
                                        <p:tgtEl>
                                          <p:spTgt spid="16427"/>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6428"/>
                                        </p:tgtEl>
                                        <p:attrNameLst>
                                          <p:attrName>style.visibility</p:attrName>
                                        </p:attrNameLst>
                                      </p:cBhvr>
                                      <p:to>
                                        <p:strVal val="visible"/>
                                      </p:to>
                                    </p:set>
                                    <p:animEffect transition="in" filter="wipe(left)">
                                      <p:cBhvr>
                                        <p:cTn id="92" dur="500"/>
                                        <p:tgtEl>
                                          <p:spTgt spid="1642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6429"/>
                                        </p:tgtEl>
                                        <p:attrNameLst>
                                          <p:attrName>style.visibility</p:attrName>
                                        </p:attrNameLst>
                                      </p:cBhvr>
                                      <p:to>
                                        <p:strVal val="visible"/>
                                      </p:to>
                                    </p:set>
                                    <p:animEffect transition="in" filter="wipe(left)">
                                      <p:cBhvr>
                                        <p:cTn id="97" dur="500"/>
                                        <p:tgtEl>
                                          <p:spTgt spid="1642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nodeType="clickEffect">
                                  <p:stCondLst>
                                    <p:cond delay="0"/>
                                  </p:stCondLst>
                                  <p:childTnLst>
                                    <p:set>
                                      <p:cBhvr>
                                        <p:cTn id="101" dur="1" fill="hold">
                                          <p:stCondLst>
                                            <p:cond delay="0"/>
                                          </p:stCondLst>
                                        </p:cTn>
                                        <p:tgtEl>
                                          <p:spTgt spid="16430"/>
                                        </p:tgtEl>
                                        <p:attrNameLst>
                                          <p:attrName>style.visibility</p:attrName>
                                        </p:attrNameLst>
                                      </p:cBhvr>
                                      <p:to>
                                        <p:strVal val="visible"/>
                                      </p:to>
                                    </p:set>
                                    <p:animEffect transition="in" filter="wipe(left)">
                                      <p:cBhvr>
                                        <p:cTn id="102" dur="500"/>
                                        <p:tgtEl>
                                          <p:spTgt spid="16430"/>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6431"/>
                                        </p:tgtEl>
                                        <p:attrNameLst>
                                          <p:attrName>style.visibility</p:attrName>
                                        </p:attrNameLst>
                                      </p:cBhvr>
                                      <p:to>
                                        <p:strVal val="visible"/>
                                      </p:to>
                                    </p:set>
                                    <p:animEffect transition="in" filter="wipe(left)">
                                      <p:cBhvr>
                                        <p:cTn id="107" dur="500"/>
                                        <p:tgtEl>
                                          <p:spTgt spid="1643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6438"/>
                                        </p:tgtEl>
                                        <p:attrNameLst>
                                          <p:attrName>style.visibility</p:attrName>
                                        </p:attrNameLst>
                                      </p:cBhvr>
                                      <p:to>
                                        <p:strVal val="visible"/>
                                      </p:to>
                                    </p:set>
                                    <p:animEffect transition="in" filter="blinds(horizontal)">
                                      <p:cBhvr>
                                        <p:cTn id="112" dur="500"/>
                                        <p:tgtEl>
                                          <p:spTgt spid="1643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grpId="0" nodeType="clickEffect">
                                  <p:stCondLst>
                                    <p:cond delay="0"/>
                                  </p:stCondLst>
                                  <p:childTnLst>
                                    <p:set>
                                      <p:cBhvr>
                                        <p:cTn id="116" dur="1" fill="hold">
                                          <p:stCondLst>
                                            <p:cond delay="0"/>
                                          </p:stCondLst>
                                        </p:cTn>
                                        <p:tgtEl>
                                          <p:spTgt spid="16439"/>
                                        </p:tgtEl>
                                        <p:attrNameLst>
                                          <p:attrName>style.visibility</p:attrName>
                                        </p:attrNameLst>
                                      </p:cBhvr>
                                      <p:to>
                                        <p:strVal val="visible"/>
                                      </p:to>
                                    </p:set>
                                    <p:animEffect transition="in" filter="wipe(up)">
                                      <p:cBhvr>
                                        <p:cTn id="117" dur="2000"/>
                                        <p:tgtEl>
                                          <p:spTgt spid="16439"/>
                                        </p:tgtEl>
                                      </p:cBhvr>
                                    </p:animEffect>
                                  </p:childTnLst>
                                </p:cTn>
                              </p:par>
                            </p:childTnLst>
                          </p:cTn>
                        </p:par>
                        <p:par>
                          <p:cTn id="118" fill="hold" nodeType="afterGroup">
                            <p:stCondLst>
                              <p:cond delay="2000"/>
                            </p:stCondLst>
                            <p:childTnLst>
                              <p:par>
                                <p:cTn id="119" presetID="22" presetClass="entr" presetSubtype="1" fill="hold" grpId="0" nodeType="afterEffect">
                                  <p:stCondLst>
                                    <p:cond delay="0"/>
                                  </p:stCondLst>
                                  <p:childTnLst>
                                    <p:set>
                                      <p:cBhvr>
                                        <p:cTn id="120" dur="1" fill="hold">
                                          <p:stCondLst>
                                            <p:cond delay="0"/>
                                          </p:stCondLst>
                                        </p:cTn>
                                        <p:tgtEl>
                                          <p:spTgt spid="16441"/>
                                        </p:tgtEl>
                                        <p:attrNameLst>
                                          <p:attrName>style.visibility</p:attrName>
                                        </p:attrNameLst>
                                      </p:cBhvr>
                                      <p:to>
                                        <p:strVal val="visible"/>
                                      </p:to>
                                    </p:set>
                                    <p:animEffect transition="in" filter="wipe(up)">
                                      <p:cBhvr>
                                        <p:cTn id="121" dur="2000"/>
                                        <p:tgtEl>
                                          <p:spTgt spid="16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1" grpId="0" autoUpdateAnimBg="0"/>
      <p:bldP spid="16392" grpId="0" animBg="1"/>
      <p:bldP spid="16407" grpId="0" animBg="1"/>
      <p:bldP spid="16408" grpId="0" animBg="1"/>
      <p:bldP spid="16427" grpId="0" animBg="1" autoUpdateAnimBg="0"/>
      <p:bldP spid="16431" grpId="0" animBg="1"/>
      <p:bldP spid="16434" grpId="0"/>
      <p:bldP spid="16439" grpId="0" animBg="1"/>
      <p:bldP spid="164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灯片编号占位符 3"/>
          <p:cNvSpPr>
            <a:spLocks noGrp="1"/>
          </p:cNvSpPr>
          <p:nvPr>
            <p:ph type="sldNum" sz="quarter" idx="12"/>
          </p:nvPr>
        </p:nvSpPr>
        <p:spPr/>
        <p:txBody>
          <a:bodyPr/>
          <a:lstStyle/>
          <a:p>
            <a:pPr>
              <a:defRPr/>
            </a:pPr>
            <a:fld id="{140F453F-EC6B-4130-942C-7C37E2A7D49E}" type="slidenum">
              <a:rPr lang="en-US" altLang="zh-CN"/>
              <a:pPr>
                <a:defRPr/>
              </a:pPr>
              <a:t>28</a:t>
            </a:fld>
            <a:endParaRPr lang="en-US" altLang="zh-CN"/>
          </a:p>
        </p:txBody>
      </p:sp>
      <p:sp>
        <p:nvSpPr>
          <p:cNvPr id="23562"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3554" name="Object 3"/>
          <p:cNvGraphicFramePr>
            <a:graphicFrameLocks noChangeAspect="1"/>
          </p:cNvGraphicFramePr>
          <p:nvPr/>
        </p:nvGraphicFramePr>
        <p:xfrm>
          <a:off x="1403350" y="1844675"/>
          <a:ext cx="3494088" cy="461963"/>
        </p:xfrm>
        <a:graphic>
          <a:graphicData uri="http://schemas.openxmlformats.org/presentationml/2006/ole">
            <mc:AlternateContent xmlns:mc="http://schemas.openxmlformats.org/markup-compatibility/2006">
              <mc:Choice xmlns:v="urn:schemas-microsoft-com:vml" Requires="v">
                <p:oleObj spid="_x0000_s23876" name="公式" r:id="rId3" imgW="3200400" imgH="431640" progId="Equation.3">
                  <p:embed/>
                </p:oleObj>
              </mc:Choice>
              <mc:Fallback>
                <p:oleObj name="公式" r:id="rId3" imgW="3200400" imgH="431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3494088" cy="461963"/>
                      </a:xfrm>
                      <a:prstGeom prst="rect">
                        <a:avLst/>
                      </a:prstGeom>
                      <a:noFill/>
                      <a:ln>
                        <a:noFill/>
                      </a:ln>
                      <a:effectLst/>
                      <a:extLst>
                        <a:ext uri="{909E8E84-426E-40DD-AFC4-6F175D3DCCD1}">
                          <a14:hiddenFill xmlns:a14="http://schemas.microsoft.com/office/drawing/2010/main">
                            <a:gradFill rotWithShape="0">
                              <a:gsLst>
                                <a:gs pos="0">
                                  <a:srgbClr val="35DC08"/>
                                </a:gs>
                                <a:gs pos="100000">
                                  <a:schemeClr val="bg1"/>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16" name="Object 4"/>
          <p:cNvGraphicFramePr>
            <a:graphicFrameLocks noChangeAspect="1"/>
          </p:cNvGraphicFramePr>
          <p:nvPr/>
        </p:nvGraphicFramePr>
        <p:xfrm>
          <a:off x="4970463" y="1614488"/>
          <a:ext cx="2336800" cy="863600"/>
        </p:xfrm>
        <a:graphic>
          <a:graphicData uri="http://schemas.openxmlformats.org/presentationml/2006/ole">
            <mc:AlternateContent xmlns:mc="http://schemas.openxmlformats.org/markup-compatibility/2006">
              <mc:Choice xmlns:v="urn:schemas-microsoft-com:vml" Requires="v">
                <p:oleObj spid="_x0000_s23877" name="公式" r:id="rId5" imgW="2336760" imgH="863280" progId="Equation.3">
                  <p:embed/>
                </p:oleObj>
              </mc:Choice>
              <mc:Fallback>
                <p:oleObj name="公式" r:id="rId5" imgW="2336760" imgH="8632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463" y="1614488"/>
                        <a:ext cx="2336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17" name="Text Box 5"/>
          <p:cNvSpPr txBox="1">
            <a:spLocks noChangeArrowheads="1"/>
          </p:cNvSpPr>
          <p:nvPr/>
        </p:nvSpPr>
        <p:spPr bwMode="auto">
          <a:xfrm>
            <a:off x="2843213" y="2565400"/>
            <a:ext cx="367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0000"/>
                </a:solidFill>
                <a:ea typeface="华文新魏" pitchFamily="2" charset="-122"/>
              </a:rPr>
              <a:t>应用内容更加丰富</a:t>
            </a:r>
          </a:p>
        </p:txBody>
      </p:sp>
      <p:graphicFrame>
        <p:nvGraphicFramePr>
          <p:cNvPr id="166918" name="Object 6"/>
          <p:cNvGraphicFramePr>
            <a:graphicFrameLocks noChangeAspect="1"/>
          </p:cNvGraphicFramePr>
          <p:nvPr/>
        </p:nvGraphicFramePr>
        <p:xfrm>
          <a:off x="7235825" y="1412875"/>
          <a:ext cx="1473200" cy="374650"/>
        </p:xfrm>
        <a:graphic>
          <a:graphicData uri="http://schemas.openxmlformats.org/presentationml/2006/ole">
            <mc:AlternateContent xmlns:mc="http://schemas.openxmlformats.org/markup-compatibility/2006">
              <mc:Choice xmlns:v="urn:schemas-microsoft-com:vml" Requires="v">
                <p:oleObj spid="_x0000_s23878" name="公式" r:id="rId7" imgW="1447560" imgH="393480" progId="Equation.3">
                  <p:embed/>
                </p:oleObj>
              </mc:Choice>
              <mc:Fallback>
                <p:oleObj name="公式" r:id="rId7" imgW="1447560" imgH="3934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5825" y="1412875"/>
                        <a:ext cx="147320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19" name="Object 7"/>
          <p:cNvGraphicFramePr>
            <a:graphicFrameLocks noChangeAspect="1"/>
          </p:cNvGraphicFramePr>
          <p:nvPr/>
        </p:nvGraphicFramePr>
        <p:xfrm>
          <a:off x="546100" y="1268413"/>
          <a:ext cx="4241800" cy="374650"/>
        </p:xfrm>
        <a:graphic>
          <a:graphicData uri="http://schemas.openxmlformats.org/presentationml/2006/ole">
            <mc:AlternateContent xmlns:mc="http://schemas.openxmlformats.org/markup-compatibility/2006">
              <mc:Choice xmlns:v="urn:schemas-microsoft-com:vml" Requires="v">
                <p:oleObj spid="_x0000_s23879" name="公式" r:id="rId9" imgW="4356000" imgH="393480" progId="Equation.3">
                  <p:embed/>
                </p:oleObj>
              </mc:Choice>
              <mc:Fallback>
                <p:oleObj name="公式" r:id="rId9" imgW="4356000" imgH="3934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100" y="1268413"/>
                        <a:ext cx="4241800"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6920" name="Object 8"/>
          <p:cNvGraphicFramePr>
            <a:graphicFrameLocks noChangeAspect="1"/>
          </p:cNvGraphicFramePr>
          <p:nvPr/>
        </p:nvGraphicFramePr>
        <p:xfrm>
          <a:off x="3924300" y="2205038"/>
          <a:ext cx="1536700" cy="330200"/>
        </p:xfrm>
        <a:graphic>
          <a:graphicData uri="http://schemas.openxmlformats.org/presentationml/2006/ole">
            <mc:AlternateContent xmlns:mc="http://schemas.openxmlformats.org/markup-compatibility/2006">
              <mc:Choice xmlns:v="urn:schemas-microsoft-com:vml" Requires="v">
                <p:oleObj spid="_x0000_s23880" name="公式" r:id="rId11" imgW="1536480" imgH="330120" progId="Equation.3">
                  <p:embed/>
                </p:oleObj>
              </mc:Choice>
              <mc:Fallback>
                <p:oleObj name="公式" r:id="rId11" imgW="1536480" imgH="33012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24300" y="2205038"/>
                        <a:ext cx="15367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6921" name="Text Box 9"/>
          <p:cNvSpPr txBox="1">
            <a:spLocks noChangeArrowheads="1"/>
          </p:cNvSpPr>
          <p:nvPr/>
        </p:nvSpPr>
        <p:spPr bwMode="auto">
          <a:xfrm>
            <a:off x="1476375" y="3213100"/>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t>质量连续分布    有质量流动的系统</a:t>
            </a:r>
          </a:p>
        </p:txBody>
      </p:sp>
      <p:grpSp>
        <p:nvGrpSpPr>
          <p:cNvPr id="2" name="Group 10"/>
          <p:cNvGrpSpPr>
            <a:grpSpLocks/>
          </p:cNvGrpSpPr>
          <p:nvPr/>
        </p:nvGrpSpPr>
        <p:grpSpPr bwMode="auto">
          <a:xfrm>
            <a:off x="2700338" y="3933825"/>
            <a:ext cx="2563812" cy="1655763"/>
            <a:chOff x="4145" y="480"/>
            <a:chExt cx="1615" cy="1043"/>
          </a:xfrm>
        </p:grpSpPr>
        <p:grpSp>
          <p:nvGrpSpPr>
            <p:cNvPr id="23601" name="Group 11"/>
            <p:cNvGrpSpPr>
              <a:grpSpLocks/>
            </p:cNvGrpSpPr>
            <p:nvPr/>
          </p:nvGrpSpPr>
          <p:grpSpPr bwMode="auto">
            <a:xfrm>
              <a:off x="4145" y="618"/>
              <a:ext cx="1615" cy="661"/>
              <a:chOff x="3878" y="2160"/>
              <a:chExt cx="1615" cy="661"/>
            </a:xfrm>
          </p:grpSpPr>
          <p:pic>
            <p:nvPicPr>
              <p:cNvPr id="23603" name="Picture 12"/>
              <p:cNvPicPr>
                <a:picLocks noChangeAspect="1" noChangeArrowheads="1"/>
              </p:cNvPicPr>
              <p:nvPr/>
            </p:nvPicPr>
            <p:blipFill>
              <a:blip r:embed="rId13">
                <a:grayscl/>
                <a:extLst>
                  <a:ext uri="{28A0092B-C50C-407E-A947-70E740481C1C}">
                    <a14:useLocalDpi xmlns:a14="http://schemas.microsoft.com/office/drawing/2010/main" val="0"/>
                  </a:ext>
                </a:extLst>
              </a:blip>
              <a:srcRect/>
              <a:stretch>
                <a:fillRect/>
              </a:stretch>
            </p:blipFill>
            <p:spPr bwMode="auto">
              <a:xfrm>
                <a:off x="3878" y="2245"/>
                <a:ext cx="1104" cy="576"/>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23604" name="Group 13"/>
              <p:cNvGrpSpPr>
                <a:grpSpLocks/>
              </p:cNvGrpSpPr>
              <p:nvPr/>
            </p:nvGrpSpPr>
            <p:grpSpPr bwMode="auto">
              <a:xfrm>
                <a:off x="4821" y="2160"/>
                <a:ext cx="672" cy="432"/>
                <a:chOff x="1632" y="2712"/>
                <a:chExt cx="672" cy="432"/>
              </a:xfrm>
            </p:grpSpPr>
            <p:grpSp>
              <p:nvGrpSpPr>
                <p:cNvPr id="23605" name="Group 14"/>
                <p:cNvGrpSpPr>
                  <a:grpSpLocks/>
                </p:cNvGrpSpPr>
                <p:nvPr/>
              </p:nvGrpSpPr>
              <p:grpSpPr bwMode="auto">
                <a:xfrm>
                  <a:off x="1632" y="2712"/>
                  <a:ext cx="576" cy="336"/>
                  <a:chOff x="1104" y="1248"/>
                  <a:chExt cx="576" cy="336"/>
                </a:xfrm>
              </p:grpSpPr>
              <p:sp>
                <p:nvSpPr>
                  <p:cNvPr id="23607" name="Line 15"/>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08" name="Line 16"/>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609" name="Line 17"/>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606" name="AutoShape 18"/>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sz="2800" baseline="-25000"/>
                </a:p>
              </p:txBody>
            </p:sp>
          </p:grpSp>
        </p:grpSp>
        <p:sp>
          <p:nvSpPr>
            <p:cNvPr id="23602" name="Oval 19"/>
            <p:cNvSpPr>
              <a:spLocks noChangeArrowheads="1"/>
            </p:cNvSpPr>
            <p:nvPr/>
          </p:nvSpPr>
          <p:spPr bwMode="auto">
            <a:xfrm rot="4356725">
              <a:off x="4421" y="256"/>
              <a:ext cx="1043" cy="1492"/>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6" name="Group 20"/>
          <p:cNvGrpSpPr>
            <a:grpSpLocks/>
          </p:cNvGrpSpPr>
          <p:nvPr/>
        </p:nvGrpSpPr>
        <p:grpSpPr bwMode="auto">
          <a:xfrm>
            <a:off x="755650" y="3789363"/>
            <a:ext cx="1223963" cy="2087562"/>
            <a:chOff x="3424" y="119"/>
            <a:chExt cx="771" cy="1315"/>
          </a:xfrm>
        </p:grpSpPr>
        <p:grpSp>
          <p:nvGrpSpPr>
            <p:cNvPr id="23582" name="Group 21"/>
            <p:cNvGrpSpPr>
              <a:grpSpLocks/>
            </p:cNvGrpSpPr>
            <p:nvPr/>
          </p:nvGrpSpPr>
          <p:grpSpPr bwMode="auto">
            <a:xfrm>
              <a:off x="3424" y="164"/>
              <a:ext cx="771" cy="1179"/>
              <a:chOff x="2154" y="1752"/>
              <a:chExt cx="771" cy="1179"/>
            </a:xfrm>
          </p:grpSpPr>
          <p:grpSp>
            <p:nvGrpSpPr>
              <p:cNvPr id="23584" name="Group 22"/>
              <p:cNvGrpSpPr>
                <a:grpSpLocks/>
              </p:cNvGrpSpPr>
              <p:nvPr/>
            </p:nvGrpSpPr>
            <p:grpSpPr bwMode="auto">
              <a:xfrm>
                <a:off x="2381" y="2115"/>
                <a:ext cx="318" cy="816"/>
                <a:chOff x="337" y="1872"/>
                <a:chExt cx="479" cy="1246"/>
              </a:xfrm>
            </p:grpSpPr>
            <p:sp>
              <p:nvSpPr>
                <p:cNvPr id="23589" name="AutoShape 23"/>
                <p:cNvSpPr>
                  <a:spLocks noChangeArrowheads="1"/>
                </p:cNvSpPr>
                <p:nvPr/>
              </p:nvSpPr>
              <p:spPr bwMode="auto">
                <a:xfrm>
                  <a:off x="480" y="187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0" name="AutoShape 24"/>
                <p:cNvSpPr>
                  <a:spLocks noChangeArrowheads="1"/>
                </p:cNvSpPr>
                <p:nvPr/>
              </p:nvSpPr>
              <p:spPr bwMode="auto">
                <a:xfrm>
                  <a:off x="480" y="206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1" name="AutoShape 25"/>
                <p:cNvSpPr>
                  <a:spLocks noChangeArrowheads="1"/>
                </p:cNvSpPr>
                <p:nvPr/>
              </p:nvSpPr>
              <p:spPr bwMode="auto">
                <a:xfrm>
                  <a:off x="480" y="2256"/>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2" name="AutoShape 26"/>
                <p:cNvSpPr>
                  <a:spLocks noChangeArrowheads="1"/>
                </p:cNvSpPr>
                <p:nvPr/>
              </p:nvSpPr>
              <p:spPr bwMode="auto">
                <a:xfrm>
                  <a:off x="480" y="244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3" name="AutoShape 27"/>
                <p:cNvSpPr>
                  <a:spLocks noChangeArrowheads="1"/>
                </p:cNvSpPr>
                <p:nvPr/>
              </p:nvSpPr>
              <p:spPr bwMode="auto">
                <a:xfrm>
                  <a:off x="480" y="264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4" name="AutoShape 28"/>
                <p:cNvSpPr>
                  <a:spLocks noChangeArrowheads="1"/>
                </p:cNvSpPr>
                <p:nvPr/>
              </p:nvSpPr>
              <p:spPr bwMode="auto">
                <a:xfrm rot="-2106705">
                  <a:off x="528" y="283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5" name="AutoShape 29"/>
                <p:cNvSpPr>
                  <a:spLocks noChangeArrowheads="1"/>
                </p:cNvSpPr>
                <p:nvPr/>
              </p:nvSpPr>
              <p:spPr bwMode="auto">
                <a:xfrm rot="-5400000">
                  <a:off x="672"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6" name="AutoShape 30"/>
                <p:cNvSpPr>
                  <a:spLocks noChangeArrowheads="1"/>
                </p:cNvSpPr>
                <p:nvPr/>
              </p:nvSpPr>
              <p:spPr bwMode="auto">
                <a:xfrm rot="-5400000">
                  <a:off x="569" y="297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7" name="AutoShape 31"/>
                <p:cNvSpPr>
                  <a:spLocks noChangeArrowheads="1"/>
                </p:cNvSpPr>
                <p:nvPr/>
              </p:nvSpPr>
              <p:spPr bwMode="auto">
                <a:xfrm rot="-3729856">
                  <a:off x="433"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8" name="AutoShape 32"/>
                <p:cNvSpPr>
                  <a:spLocks noChangeArrowheads="1"/>
                </p:cNvSpPr>
                <p:nvPr/>
              </p:nvSpPr>
              <p:spPr bwMode="auto">
                <a:xfrm rot="-5400000">
                  <a:off x="524" y="279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99" name="AutoShape 33"/>
                <p:cNvSpPr>
                  <a:spLocks noChangeArrowheads="1"/>
                </p:cNvSpPr>
                <p:nvPr/>
              </p:nvSpPr>
              <p:spPr bwMode="auto">
                <a:xfrm rot="-2985818">
                  <a:off x="660" y="283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600" name="AutoShape 34"/>
                <p:cNvSpPr>
                  <a:spLocks noChangeArrowheads="1"/>
                </p:cNvSpPr>
                <p:nvPr/>
              </p:nvSpPr>
              <p:spPr bwMode="auto">
                <a:xfrm rot="2703550">
                  <a:off x="385"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23585" name="Group 35"/>
              <p:cNvGrpSpPr>
                <a:grpSpLocks/>
              </p:cNvGrpSpPr>
              <p:nvPr/>
            </p:nvGrpSpPr>
            <p:grpSpPr bwMode="auto">
              <a:xfrm>
                <a:off x="2154" y="1752"/>
                <a:ext cx="568" cy="768"/>
                <a:chOff x="192" y="1344"/>
                <a:chExt cx="568" cy="768"/>
              </a:xfrm>
            </p:grpSpPr>
            <p:sp>
              <p:nvSpPr>
                <p:cNvPr id="23587" name="Line 36"/>
                <p:cNvSpPr>
                  <a:spLocks noChangeShapeType="1"/>
                </p:cNvSpPr>
                <p:nvPr/>
              </p:nvSpPr>
              <p:spPr bwMode="auto">
                <a:xfrm flipV="1">
                  <a:off x="528" y="1440"/>
                  <a:ext cx="0" cy="432"/>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3559" name="Object 37"/>
                <p:cNvGraphicFramePr>
                  <a:graphicFrameLocks noChangeAspect="1"/>
                </p:cNvGraphicFramePr>
                <p:nvPr/>
              </p:nvGraphicFramePr>
              <p:xfrm>
                <a:off x="576" y="1344"/>
                <a:ext cx="184" cy="216"/>
              </p:xfrm>
              <a:graphic>
                <a:graphicData uri="http://schemas.openxmlformats.org/presentationml/2006/ole">
                  <mc:AlternateContent xmlns:mc="http://schemas.openxmlformats.org/markup-compatibility/2006">
                    <mc:Choice xmlns:v="urn:schemas-microsoft-com:vml" Requires="v">
                      <p:oleObj spid="_x0000_s23881" name="公式" r:id="rId14" imgW="291960" imgH="342720" progId="Equation.3">
                        <p:embed/>
                      </p:oleObj>
                    </mc:Choice>
                    <mc:Fallback>
                      <p:oleObj name="公式" r:id="rId14" imgW="291960" imgH="342720" progId="Equation.3">
                        <p:embed/>
                        <p:pic>
                          <p:nvPicPr>
                            <p:cNvPr id="0" name="Object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 y="1344"/>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88" name="Line 38"/>
                <p:cNvSpPr>
                  <a:spLocks noChangeShapeType="1"/>
                </p:cNvSpPr>
                <p:nvPr/>
              </p:nvSpPr>
              <p:spPr bwMode="auto">
                <a:xfrm flipV="1">
                  <a:off x="336" y="1728"/>
                  <a:ext cx="0" cy="384"/>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3560" name="Object 39"/>
                <p:cNvGraphicFramePr>
                  <a:graphicFrameLocks noChangeAspect="1"/>
                </p:cNvGraphicFramePr>
                <p:nvPr/>
              </p:nvGraphicFramePr>
              <p:xfrm>
                <a:off x="192" y="1728"/>
                <a:ext cx="140" cy="168"/>
              </p:xfrm>
              <a:graphic>
                <a:graphicData uri="http://schemas.openxmlformats.org/presentationml/2006/ole">
                  <mc:AlternateContent xmlns:mc="http://schemas.openxmlformats.org/markup-compatibility/2006">
                    <mc:Choice xmlns:v="urn:schemas-microsoft-com:vml" Requires="v">
                      <p:oleObj spid="_x0000_s23882" name="公式" r:id="rId16" imgW="190440" imgH="228600" progId="Equation.3">
                        <p:embed/>
                      </p:oleObj>
                    </mc:Choice>
                    <mc:Fallback>
                      <p:oleObj name="公式" r:id="rId16" imgW="190440" imgH="228600" progId="Equation.3">
                        <p:embed/>
                        <p:pic>
                          <p:nvPicPr>
                            <p:cNvPr id="0"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2" y="1728"/>
                              <a:ext cx="140"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586" name="Line 40"/>
              <p:cNvSpPr>
                <a:spLocks noChangeShapeType="1"/>
              </p:cNvSpPr>
              <p:nvPr/>
            </p:nvSpPr>
            <p:spPr bwMode="auto">
              <a:xfrm flipV="1">
                <a:off x="2154" y="2931"/>
                <a:ext cx="771" cy="0"/>
              </a:xfrm>
              <a:prstGeom prst="line">
                <a:avLst/>
              </a:prstGeom>
              <a:noFill/>
              <a:ln w="38100">
                <a:pattFill prst="dkUpDiag">
                  <a:fgClr>
                    <a:schemeClr val="tx1"/>
                  </a:fgClr>
                  <a:bgClr>
                    <a:srgbClr val="FFFFFF"/>
                  </a:bgClr>
                </a:patt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3583" name="Oval 41"/>
            <p:cNvSpPr>
              <a:spLocks noChangeArrowheads="1"/>
            </p:cNvSpPr>
            <p:nvPr/>
          </p:nvSpPr>
          <p:spPr bwMode="auto">
            <a:xfrm>
              <a:off x="3424" y="119"/>
              <a:ext cx="680" cy="1315"/>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10" name="Group 42"/>
          <p:cNvGrpSpPr>
            <a:grpSpLocks/>
          </p:cNvGrpSpPr>
          <p:nvPr/>
        </p:nvGrpSpPr>
        <p:grpSpPr bwMode="auto">
          <a:xfrm>
            <a:off x="5795963" y="3716338"/>
            <a:ext cx="2016125" cy="1849437"/>
            <a:chOff x="884" y="1797"/>
            <a:chExt cx="1270" cy="1165"/>
          </a:xfrm>
        </p:grpSpPr>
        <p:grpSp>
          <p:nvGrpSpPr>
            <p:cNvPr id="23569" name="Group 43"/>
            <p:cNvGrpSpPr>
              <a:grpSpLocks/>
            </p:cNvGrpSpPr>
            <p:nvPr/>
          </p:nvGrpSpPr>
          <p:grpSpPr bwMode="auto">
            <a:xfrm>
              <a:off x="884" y="1797"/>
              <a:ext cx="1270" cy="1165"/>
              <a:chOff x="884" y="1797"/>
              <a:chExt cx="1270" cy="1165"/>
            </a:xfrm>
          </p:grpSpPr>
          <p:grpSp>
            <p:nvGrpSpPr>
              <p:cNvPr id="23571" name="Group 44"/>
              <p:cNvGrpSpPr>
                <a:grpSpLocks/>
              </p:cNvGrpSpPr>
              <p:nvPr/>
            </p:nvGrpSpPr>
            <p:grpSpPr bwMode="auto">
              <a:xfrm>
                <a:off x="884" y="2250"/>
                <a:ext cx="998" cy="712"/>
                <a:chOff x="1111" y="2069"/>
                <a:chExt cx="998" cy="712"/>
              </a:xfrm>
            </p:grpSpPr>
            <p:sp>
              <p:nvSpPr>
                <p:cNvPr id="23579" name="Rectangle 45"/>
                <p:cNvSpPr>
                  <a:spLocks noChangeArrowheads="1"/>
                </p:cNvSpPr>
                <p:nvPr/>
              </p:nvSpPr>
              <p:spPr bwMode="auto">
                <a:xfrm>
                  <a:off x="1111" y="2069"/>
                  <a:ext cx="953" cy="409"/>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3580" name="AutoShape 46"/>
                <p:cNvSpPr>
                  <a:spLocks noChangeArrowheads="1"/>
                </p:cNvSpPr>
                <p:nvPr/>
              </p:nvSpPr>
              <p:spPr bwMode="auto">
                <a:xfrm>
                  <a:off x="111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81" name="AutoShape 47"/>
                <p:cNvSpPr>
                  <a:spLocks noChangeArrowheads="1"/>
                </p:cNvSpPr>
                <p:nvPr/>
              </p:nvSpPr>
              <p:spPr bwMode="auto">
                <a:xfrm>
                  <a:off x="179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23572" name="AutoShape 48" descr="花岗岩"/>
              <p:cNvSpPr>
                <a:spLocks noChangeArrowheads="1"/>
              </p:cNvSpPr>
              <p:nvPr/>
            </p:nvSpPr>
            <p:spPr bwMode="auto">
              <a:xfrm>
                <a:off x="1247" y="1797"/>
                <a:ext cx="409" cy="30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9 w 21600"/>
                  <a:gd name="T13" fmla="*/ 4491 h 21600"/>
                  <a:gd name="T14" fmla="*/ 17111 w 21600"/>
                  <a:gd name="T15" fmla="*/ 1710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blipFill dpi="0" rotWithShape="1">
                <a:blip r:embed="rId18"/>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73" name="AutoShape 49" descr="花岗岩"/>
              <p:cNvSpPr>
                <a:spLocks noChangeArrowheads="1"/>
              </p:cNvSpPr>
              <p:nvPr/>
            </p:nvSpPr>
            <p:spPr bwMode="auto">
              <a:xfrm rot="10800000">
                <a:off x="1338" y="2023"/>
                <a:ext cx="227" cy="4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507 h 21600"/>
                  <a:gd name="T14" fmla="*/ 16081 w 21600"/>
                  <a:gd name="T15" fmla="*/ 16093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1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74" name="AutoShape 50" descr="花岗岩"/>
              <p:cNvSpPr>
                <a:spLocks noChangeArrowheads="1"/>
              </p:cNvSpPr>
              <p:nvPr/>
            </p:nvSpPr>
            <p:spPr bwMode="auto">
              <a:xfrm rot="10800000">
                <a:off x="929" y="2522"/>
                <a:ext cx="862" cy="1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88 w 21600"/>
                  <a:gd name="T13" fmla="*/ 5518 h 21600"/>
                  <a:gd name="T14" fmla="*/ 16112 w 21600"/>
                  <a:gd name="T15" fmla="*/ 16082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1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75" name="AutoShape 51" descr="花岗岩"/>
              <p:cNvSpPr>
                <a:spLocks noChangeArrowheads="1"/>
              </p:cNvSpPr>
              <p:nvPr/>
            </p:nvSpPr>
            <p:spPr bwMode="auto">
              <a:xfrm rot="10800000">
                <a:off x="1202" y="2432"/>
                <a:ext cx="409"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92 w 21600"/>
                  <a:gd name="T13" fmla="*/ 5459 h 21600"/>
                  <a:gd name="T14" fmla="*/ 16108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1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76" name="AutoShape 52" descr="花岗岩"/>
              <p:cNvSpPr>
                <a:spLocks noChangeArrowheads="1"/>
              </p:cNvSpPr>
              <p:nvPr/>
            </p:nvSpPr>
            <p:spPr bwMode="auto">
              <a:xfrm rot="-9901230">
                <a:off x="1385" y="2512"/>
                <a:ext cx="363"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74 w 21600"/>
                  <a:gd name="T13" fmla="*/ 5459 h 21600"/>
                  <a:gd name="T14" fmla="*/ 16126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18"/>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3577" name="Line 53"/>
              <p:cNvSpPr>
                <a:spLocks noChangeShapeType="1"/>
              </p:cNvSpPr>
              <p:nvPr/>
            </p:nvSpPr>
            <p:spPr bwMode="auto">
              <a:xfrm>
                <a:off x="1837" y="2477"/>
                <a:ext cx="31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3578" name="Line 54"/>
              <p:cNvSpPr>
                <a:spLocks noChangeShapeType="1"/>
              </p:cNvSpPr>
              <p:nvPr/>
            </p:nvSpPr>
            <p:spPr bwMode="auto">
              <a:xfrm>
                <a:off x="1610" y="1842"/>
                <a:ext cx="31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66967" name="Rectangle 55"/>
            <p:cNvSpPr>
              <a:spLocks noChangeArrowheads="1"/>
            </p:cNvSpPr>
            <p:nvPr/>
          </p:nvSpPr>
          <p:spPr bwMode="auto">
            <a:xfrm>
              <a:off x="884" y="2251"/>
              <a:ext cx="953" cy="408"/>
            </a:xfrm>
            <a:prstGeom prst="rect">
              <a:avLst/>
            </a:prstGeom>
            <a:gradFill rotWithShape="1">
              <a:gsLst>
                <a:gs pos="0">
                  <a:schemeClr val="accent1">
                    <a:alpha val="38000"/>
                  </a:schemeClr>
                </a:gs>
                <a:gs pos="100000">
                  <a:schemeClr val="accent1">
                    <a:gamma/>
                    <a:shade val="0"/>
                    <a:invGamma/>
                    <a:alpha val="36000"/>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sp>
        <p:nvSpPr>
          <p:cNvPr id="57" name="灯片编号占位符 3"/>
          <p:cNvSpPr txBox="1">
            <a:spLocks/>
          </p:cNvSpPr>
          <p:nvPr/>
        </p:nvSpPr>
        <p:spPr bwMode="auto">
          <a:xfrm>
            <a:off x="6934200" y="6477000"/>
            <a:ext cx="1905000" cy="457200"/>
          </a:xfrm>
          <a:prstGeom prst="rect">
            <a:avLst/>
          </a:prstGeom>
          <a:noFill/>
          <a:ln w="9525">
            <a:noFill/>
            <a:miter lim="800000"/>
            <a:headEnd/>
            <a:tailEnd/>
          </a:ln>
          <a:effectLst/>
        </p:spPr>
        <p:txBody>
          <a:bodyPr anchor="b"/>
          <a:lstStyle/>
          <a:p>
            <a:pPr algn="r">
              <a:defRPr/>
            </a:pPr>
            <a:fld id="{A9C1D295-047D-4412-B1AC-1E66D0D6DDE3}" type="slidenum">
              <a:rPr kumimoji="0" lang="en-US" altLang="zh-CN" sz="1400" b="0">
                <a:latin typeface="+mn-lt"/>
                <a:ea typeface="+mn-ea"/>
              </a:rPr>
              <a:pPr algn="r">
                <a:defRPr/>
              </a:pPr>
              <a:t>28</a:t>
            </a:fld>
            <a:endParaRPr kumimoji="0" lang="en-US" altLang="zh-CN" sz="1400" b="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blinds(horizontal)">
                                      <p:cBhvr>
                                        <p:cTn id="7" dur="500"/>
                                        <p:tgtEl>
                                          <p:spTgt spid="166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66918"/>
                                        </p:tgtEl>
                                        <p:attrNameLst>
                                          <p:attrName>style.visibility</p:attrName>
                                        </p:attrNameLst>
                                      </p:cBhvr>
                                      <p:to>
                                        <p:strVal val="visible"/>
                                      </p:to>
                                    </p:set>
                                    <p:animEffect transition="in" filter="blinds(horizontal)">
                                      <p:cBhvr>
                                        <p:cTn id="12" dur="500"/>
                                        <p:tgtEl>
                                          <p:spTgt spid="1669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66919"/>
                                        </p:tgtEl>
                                        <p:attrNameLst>
                                          <p:attrName>style.visibility</p:attrName>
                                        </p:attrNameLst>
                                      </p:cBhvr>
                                      <p:to>
                                        <p:strVal val="visible"/>
                                      </p:to>
                                    </p:set>
                                    <p:animEffect transition="in" filter="blinds(horizontal)">
                                      <p:cBhvr>
                                        <p:cTn id="17" dur="500"/>
                                        <p:tgtEl>
                                          <p:spTgt spid="1669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6920"/>
                                        </p:tgtEl>
                                        <p:attrNameLst>
                                          <p:attrName>style.visibility</p:attrName>
                                        </p:attrNameLst>
                                      </p:cBhvr>
                                      <p:to>
                                        <p:strVal val="visible"/>
                                      </p:to>
                                    </p:set>
                                    <p:animEffect transition="in" filter="blinds(horizontal)">
                                      <p:cBhvr>
                                        <p:cTn id="22" dur="500"/>
                                        <p:tgtEl>
                                          <p:spTgt spid="1669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6917"/>
                                        </p:tgtEl>
                                        <p:attrNameLst>
                                          <p:attrName>style.visibility</p:attrName>
                                        </p:attrNameLst>
                                      </p:cBhvr>
                                      <p:to>
                                        <p:strVal val="visible"/>
                                      </p:to>
                                    </p:set>
                                    <p:animEffect transition="in" filter="blinds(horizontal)">
                                      <p:cBhvr>
                                        <p:cTn id="27" dur="500"/>
                                        <p:tgtEl>
                                          <p:spTgt spid="1669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66921"/>
                                        </p:tgtEl>
                                        <p:attrNameLst>
                                          <p:attrName>style.visibility</p:attrName>
                                        </p:attrNameLst>
                                      </p:cBhvr>
                                      <p:to>
                                        <p:strVal val="visible"/>
                                      </p:to>
                                    </p:set>
                                    <p:animEffect transition="in" filter="blinds(horizontal)">
                                      <p:cBhvr>
                                        <p:cTn id="32" dur="500"/>
                                        <p:tgtEl>
                                          <p:spTgt spid="16692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p:bldP spid="1669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灯片编号占位符 3"/>
          <p:cNvSpPr>
            <a:spLocks noGrp="1"/>
          </p:cNvSpPr>
          <p:nvPr>
            <p:ph type="sldNum" sz="quarter" idx="12"/>
          </p:nvPr>
        </p:nvSpPr>
        <p:spPr/>
        <p:txBody>
          <a:bodyPr/>
          <a:lstStyle/>
          <a:p>
            <a:pPr>
              <a:defRPr/>
            </a:pPr>
            <a:fld id="{E04DF344-BCFD-4EA9-803A-32D7C181F061}" type="slidenum">
              <a:rPr lang="en-US" altLang="zh-CN"/>
              <a:pPr>
                <a:defRPr/>
              </a:pPr>
              <a:t>29</a:t>
            </a:fld>
            <a:endParaRPr lang="en-US" altLang="zh-CN"/>
          </a:p>
        </p:txBody>
      </p:sp>
      <p:sp>
        <p:nvSpPr>
          <p:cNvPr id="24604" name="Rectangle 5"/>
          <p:cNvSpPr>
            <a:spLocks noChangeArrowheads="1"/>
          </p:cNvSpPr>
          <p:nvPr/>
        </p:nvSpPr>
        <p:spPr bwMode="auto">
          <a:xfrm>
            <a:off x="0" y="0"/>
            <a:ext cx="9144000" cy="6858000"/>
          </a:xfrm>
          <a:prstGeom prst="rect">
            <a:avLst/>
          </a:prstGeom>
          <a:solidFill>
            <a:srgbClr val="FFCC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4022" name="Rectangle 6" descr="编织物"/>
          <p:cNvSpPr>
            <a:spLocks noChangeArrowheads="1"/>
          </p:cNvSpPr>
          <p:nvPr/>
        </p:nvSpPr>
        <p:spPr bwMode="auto">
          <a:xfrm>
            <a:off x="0" y="5229225"/>
            <a:ext cx="3419475" cy="73025"/>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 name="Group 7"/>
          <p:cNvGrpSpPr>
            <a:grpSpLocks/>
          </p:cNvGrpSpPr>
          <p:nvPr/>
        </p:nvGrpSpPr>
        <p:grpSpPr bwMode="auto">
          <a:xfrm>
            <a:off x="179388" y="2540000"/>
            <a:ext cx="325437" cy="2689225"/>
            <a:chOff x="113" y="1344"/>
            <a:chExt cx="205" cy="1694"/>
          </a:xfrm>
        </p:grpSpPr>
        <p:sp>
          <p:nvSpPr>
            <p:cNvPr id="24695" name="Line 8"/>
            <p:cNvSpPr>
              <a:spLocks noChangeShapeType="1"/>
            </p:cNvSpPr>
            <p:nvPr/>
          </p:nvSpPr>
          <p:spPr bwMode="auto">
            <a:xfrm flipV="1">
              <a:off x="113" y="1344"/>
              <a:ext cx="0" cy="1632"/>
            </a:xfrm>
            <a:prstGeom prst="line">
              <a:avLst/>
            </a:prstGeom>
            <a:noFill/>
            <a:ln w="38100">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601" name="Object 9"/>
            <p:cNvGraphicFramePr>
              <a:graphicFrameLocks noChangeAspect="1"/>
            </p:cNvGraphicFramePr>
            <p:nvPr/>
          </p:nvGraphicFramePr>
          <p:xfrm>
            <a:off x="113" y="2886"/>
            <a:ext cx="136" cy="152"/>
          </p:xfrm>
          <a:graphic>
            <a:graphicData uri="http://schemas.openxmlformats.org/presentationml/2006/ole">
              <mc:AlternateContent xmlns:mc="http://schemas.openxmlformats.org/markup-compatibility/2006">
                <mc:Choice xmlns:v="urn:schemas-microsoft-com:vml" Requires="v">
                  <p:oleObj spid="_x0000_s57390" name="公式" r:id="rId5" imgW="215640" imgH="241200" progId="Equation.3">
                    <p:embed/>
                  </p:oleObj>
                </mc:Choice>
                <mc:Fallback>
                  <p:oleObj name="公式" r:id="rId5" imgW="215640" imgH="241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 y="288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02" name="Object 10"/>
            <p:cNvGraphicFramePr>
              <a:graphicFrameLocks noChangeAspect="1"/>
            </p:cNvGraphicFramePr>
            <p:nvPr/>
          </p:nvGraphicFramePr>
          <p:xfrm>
            <a:off x="158" y="1344"/>
            <a:ext cx="160" cy="200"/>
          </p:xfrm>
          <a:graphic>
            <a:graphicData uri="http://schemas.openxmlformats.org/presentationml/2006/ole">
              <mc:AlternateContent xmlns:mc="http://schemas.openxmlformats.org/markup-compatibility/2006">
                <mc:Choice xmlns:v="urn:schemas-microsoft-com:vml" Requires="v">
                  <p:oleObj spid="_x0000_s57391" name="公式" r:id="rId7" imgW="253800" imgH="317160" progId="Equation.3">
                    <p:embed/>
                  </p:oleObj>
                </mc:Choice>
                <mc:Fallback>
                  <p:oleObj name="公式" r:id="rId7" imgW="253800" imgH="31716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 y="1344"/>
                          <a:ext cx="1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1"/>
          <p:cNvGrpSpPr>
            <a:grpSpLocks/>
          </p:cNvGrpSpPr>
          <p:nvPr/>
        </p:nvGrpSpPr>
        <p:grpSpPr bwMode="auto">
          <a:xfrm>
            <a:off x="971550" y="2060575"/>
            <a:ext cx="388938" cy="719138"/>
            <a:chOff x="612" y="1117"/>
            <a:chExt cx="245" cy="453"/>
          </a:xfrm>
        </p:grpSpPr>
        <p:sp>
          <p:nvSpPr>
            <p:cNvPr id="24694" name="Line 12"/>
            <p:cNvSpPr>
              <a:spLocks noChangeShapeType="1"/>
            </p:cNvSpPr>
            <p:nvPr/>
          </p:nvSpPr>
          <p:spPr bwMode="auto">
            <a:xfrm flipV="1">
              <a:off x="612" y="1298"/>
              <a:ext cx="0" cy="272"/>
            </a:xfrm>
            <a:prstGeom prst="line">
              <a:avLst/>
            </a:prstGeom>
            <a:noFill/>
            <a:ln w="38100">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600" name="Object 13"/>
            <p:cNvGraphicFramePr>
              <a:graphicFrameLocks noChangeAspect="1"/>
            </p:cNvGraphicFramePr>
            <p:nvPr/>
          </p:nvGraphicFramePr>
          <p:xfrm>
            <a:off x="657" y="1117"/>
            <a:ext cx="200" cy="232"/>
          </p:xfrm>
          <a:graphic>
            <a:graphicData uri="http://schemas.openxmlformats.org/presentationml/2006/ole">
              <mc:AlternateContent xmlns:mc="http://schemas.openxmlformats.org/markup-compatibility/2006">
                <mc:Choice xmlns:v="urn:schemas-microsoft-com:vml" Requires="v">
                  <p:oleObj spid="_x0000_s57392" name="公式" r:id="rId9" imgW="317160" imgH="368280" progId="Equation.3">
                    <p:embed/>
                  </p:oleObj>
                </mc:Choice>
                <mc:Fallback>
                  <p:oleObj name="公式" r:id="rId9" imgW="317160" imgH="3682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 y="1117"/>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4"/>
          <p:cNvGrpSpPr>
            <a:grpSpLocks/>
          </p:cNvGrpSpPr>
          <p:nvPr/>
        </p:nvGrpSpPr>
        <p:grpSpPr bwMode="auto">
          <a:xfrm>
            <a:off x="611188" y="2563813"/>
            <a:ext cx="228600" cy="576262"/>
            <a:chOff x="385" y="1434"/>
            <a:chExt cx="144" cy="363"/>
          </a:xfrm>
        </p:grpSpPr>
        <p:sp>
          <p:nvSpPr>
            <p:cNvPr id="24693" name="Line 15"/>
            <p:cNvSpPr>
              <a:spLocks noChangeShapeType="1"/>
            </p:cNvSpPr>
            <p:nvPr/>
          </p:nvSpPr>
          <p:spPr bwMode="auto">
            <a:xfrm flipV="1">
              <a:off x="385" y="1434"/>
              <a:ext cx="0" cy="363"/>
            </a:xfrm>
            <a:prstGeom prst="line">
              <a:avLst/>
            </a:prstGeom>
            <a:noFill/>
            <a:ln w="9525">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9" name="Object 16"/>
            <p:cNvGraphicFramePr>
              <a:graphicFrameLocks noChangeAspect="1"/>
            </p:cNvGraphicFramePr>
            <p:nvPr/>
          </p:nvGraphicFramePr>
          <p:xfrm>
            <a:off x="385" y="1480"/>
            <a:ext cx="144" cy="192"/>
          </p:xfrm>
          <a:graphic>
            <a:graphicData uri="http://schemas.openxmlformats.org/presentationml/2006/ole">
              <mc:AlternateContent xmlns:mc="http://schemas.openxmlformats.org/markup-compatibility/2006">
                <mc:Choice xmlns:v="urn:schemas-microsoft-com:vml" Requires="v">
                  <p:oleObj spid="_x0000_s57393" name="公式" r:id="rId11" imgW="228600" imgH="304560" progId="Equation.3">
                    <p:embed/>
                  </p:oleObj>
                </mc:Choice>
                <mc:Fallback>
                  <p:oleObj name="公式" r:id="rId11" imgW="228600" imgH="30456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 y="1480"/>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31"/>
          <p:cNvGrpSpPr>
            <a:grpSpLocks/>
          </p:cNvGrpSpPr>
          <p:nvPr/>
        </p:nvGrpSpPr>
        <p:grpSpPr bwMode="auto">
          <a:xfrm>
            <a:off x="395288" y="2779713"/>
            <a:ext cx="431800" cy="2232025"/>
            <a:chOff x="249" y="1570"/>
            <a:chExt cx="272" cy="1406"/>
          </a:xfrm>
        </p:grpSpPr>
        <p:sp>
          <p:nvSpPr>
            <p:cNvPr id="24692" name="AutoShape 32"/>
            <p:cNvSpPr>
              <a:spLocks/>
            </p:cNvSpPr>
            <p:nvPr/>
          </p:nvSpPr>
          <p:spPr bwMode="auto">
            <a:xfrm>
              <a:off x="431" y="1570"/>
              <a:ext cx="90" cy="1406"/>
            </a:xfrm>
            <a:prstGeom prst="leftBrace">
              <a:avLst>
                <a:gd name="adj1" fmla="val 130185"/>
                <a:gd name="adj2" fmla="val 50000"/>
              </a:avLst>
            </a:prstGeom>
            <a:noFill/>
            <a:ln w="9525">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4598" name="Object 33"/>
            <p:cNvGraphicFramePr>
              <a:graphicFrameLocks noChangeAspect="1"/>
            </p:cNvGraphicFramePr>
            <p:nvPr/>
          </p:nvGraphicFramePr>
          <p:xfrm>
            <a:off x="249" y="2205"/>
            <a:ext cx="208" cy="152"/>
          </p:xfrm>
          <a:graphic>
            <a:graphicData uri="http://schemas.openxmlformats.org/presentationml/2006/ole">
              <mc:AlternateContent xmlns:mc="http://schemas.openxmlformats.org/markup-compatibility/2006">
                <mc:Choice xmlns:v="urn:schemas-microsoft-com:vml" Requires="v">
                  <p:oleObj spid="_x0000_s57394" name="公式" r:id="rId13" imgW="330120" imgH="241200" progId="Equation.3">
                    <p:embed/>
                  </p:oleObj>
                </mc:Choice>
                <mc:Fallback>
                  <p:oleObj name="公式" r:id="rId13" imgW="330120" imgH="241200" progId="Equation.3">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9" y="2205"/>
                          <a:ext cx="20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077" name="Oval 61"/>
          <p:cNvSpPr>
            <a:spLocks noChangeArrowheads="1"/>
          </p:cNvSpPr>
          <p:nvPr/>
        </p:nvSpPr>
        <p:spPr bwMode="auto">
          <a:xfrm>
            <a:off x="611188" y="2708275"/>
            <a:ext cx="647700" cy="2376488"/>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4078" name="Oval 62"/>
          <p:cNvSpPr>
            <a:spLocks noChangeArrowheads="1"/>
          </p:cNvSpPr>
          <p:nvPr/>
        </p:nvSpPr>
        <p:spPr bwMode="auto">
          <a:xfrm rot="-5400000">
            <a:off x="827882" y="4941094"/>
            <a:ext cx="647700" cy="503237"/>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14082" name="Object 66"/>
          <p:cNvGraphicFramePr>
            <a:graphicFrameLocks noChangeAspect="1"/>
          </p:cNvGraphicFramePr>
          <p:nvPr/>
        </p:nvGraphicFramePr>
        <p:xfrm>
          <a:off x="1187450" y="5300663"/>
          <a:ext cx="520700" cy="304800"/>
        </p:xfrm>
        <a:graphic>
          <a:graphicData uri="http://schemas.openxmlformats.org/presentationml/2006/ole">
            <mc:AlternateContent xmlns:mc="http://schemas.openxmlformats.org/markup-compatibility/2006">
              <mc:Choice xmlns:v="urn:schemas-microsoft-com:vml" Requires="v">
                <p:oleObj spid="_x0000_s57395" name="公式" r:id="rId15" imgW="520560" imgH="304560" progId="Equation.3">
                  <p:embed/>
                </p:oleObj>
              </mc:Choice>
              <mc:Fallback>
                <p:oleObj name="公式" r:id="rId15" imgW="520560" imgH="304560" progId="Equation.3">
                  <p:embed/>
                  <p:pic>
                    <p:nvPicPr>
                      <p:cNvPr id="0" name="Object 6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5300663"/>
                        <a:ext cx="520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12" name="Text Box 89"/>
          <p:cNvSpPr txBox="1">
            <a:spLocks noChangeArrowheads="1"/>
          </p:cNvSpPr>
          <p:nvPr/>
        </p:nvSpPr>
        <p:spPr bwMode="auto">
          <a:xfrm>
            <a:off x="0" y="0"/>
            <a:ext cx="914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2-T10</a:t>
            </a:r>
            <a:r>
              <a:rPr lang="zh-CN" altLang="en-US" sz="2800"/>
              <a:t>一根不能拉伸的均匀柔软长绳</a:t>
            </a:r>
            <a:r>
              <a:rPr lang="en-US" altLang="zh-CN" sz="2800" i="1"/>
              <a:t>,</a:t>
            </a:r>
            <a:r>
              <a:rPr lang="zh-CN" altLang="en-US" sz="2800"/>
              <a:t>堆放桌上，质量线密度为</a:t>
            </a:r>
            <a:r>
              <a:rPr lang="en-US" altLang="zh-CN" sz="2800" i="1"/>
              <a:t>λ</a:t>
            </a:r>
            <a:r>
              <a:rPr lang="zh-CN" altLang="en-US" sz="2800"/>
              <a:t>。今用手提起链的一端使之以匀速 </a:t>
            </a:r>
            <a:r>
              <a:rPr lang="en-US" altLang="zh-CN" sz="2800" i="1">
                <a:latin typeface="Book Antiqua" pitchFamily="18" charset="0"/>
              </a:rPr>
              <a:t>v </a:t>
            </a:r>
            <a:r>
              <a:rPr lang="zh-CN" altLang="en-US" sz="2800"/>
              <a:t>铅直上升。求当提起绳长为 </a:t>
            </a:r>
            <a:r>
              <a:rPr lang="en-US" altLang="zh-CN" sz="2800" i="1"/>
              <a:t>l </a:t>
            </a:r>
            <a:r>
              <a:rPr lang="zh-CN" altLang="en-US" sz="2800"/>
              <a:t>时手的拉力</a:t>
            </a:r>
            <a:r>
              <a:rPr lang="en-US" altLang="zh-CN" sz="2800" i="1"/>
              <a:t>F</a:t>
            </a:r>
            <a:r>
              <a:rPr lang="zh-CN" altLang="en-US" sz="2800"/>
              <a:t>的大小？</a:t>
            </a:r>
          </a:p>
        </p:txBody>
      </p:sp>
      <p:sp>
        <p:nvSpPr>
          <p:cNvPr id="214106" name="Rectangle 90" descr="编织物"/>
          <p:cNvSpPr>
            <a:spLocks noChangeArrowheads="1"/>
          </p:cNvSpPr>
          <p:nvPr/>
        </p:nvSpPr>
        <p:spPr bwMode="auto">
          <a:xfrm>
            <a:off x="2952750" y="5229225"/>
            <a:ext cx="3419475" cy="73025"/>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6" name="Group 94"/>
          <p:cNvGrpSpPr>
            <a:grpSpLocks/>
          </p:cNvGrpSpPr>
          <p:nvPr/>
        </p:nvGrpSpPr>
        <p:grpSpPr bwMode="auto">
          <a:xfrm>
            <a:off x="3563938" y="2565400"/>
            <a:ext cx="228600" cy="576263"/>
            <a:chOff x="385" y="1434"/>
            <a:chExt cx="144" cy="363"/>
          </a:xfrm>
        </p:grpSpPr>
        <p:sp>
          <p:nvSpPr>
            <p:cNvPr id="24691" name="Line 95"/>
            <p:cNvSpPr>
              <a:spLocks noChangeShapeType="1"/>
            </p:cNvSpPr>
            <p:nvPr/>
          </p:nvSpPr>
          <p:spPr bwMode="auto">
            <a:xfrm flipV="1">
              <a:off x="385" y="1434"/>
              <a:ext cx="0" cy="363"/>
            </a:xfrm>
            <a:prstGeom prst="line">
              <a:avLst/>
            </a:prstGeom>
            <a:noFill/>
            <a:ln w="9525">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7" name="Object 96"/>
            <p:cNvGraphicFramePr>
              <a:graphicFrameLocks noChangeAspect="1"/>
            </p:cNvGraphicFramePr>
            <p:nvPr/>
          </p:nvGraphicFramePr>
          <p:xfrm>
            <a:off x="385" y="1480"/>
            <a:ext cx="144" cy="192"/>
          </p:xfrm>
          <a:graphic>
            <a:graphicData uri="http://schemas.openxmlformats.org/presentationml/2006/ole">
              <mc:AlternateContent xmlns:mc="http://schemas.openxmlformats.org/markup-compatibility/2006">
                <mc:Choice xmlns:v="urn:schemas-microsoft-com:vml" Requires="v">
                  <p:oleObj spid="_x0000_s57396" name="公式" r:id="rId17" imgW="228600" imgH="304560" progId="Equation.3">
                    <p:embed/>
                  </p:oleObj>
                </mc:Choice>
                <mc:Fallback>
                  <p:oleObj name="公式" r:id="rId17" imgW="228600" imgH="304560" progId="Equation.3">
                    <p:embed/>
                    <p:pic>
                      <p:nvPicPr>
                        <p:cNvPr id="0" name="Object 9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5" y="1480"/>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155"/>
          <p:cNvGrpSpPr>
            <a:grpSpLocks/>
          </p:cNvGrpSpPr>
          <p:nvPr/>
        </p:nvGrpSpPr>
        <p:grpSpPr bwMode="auto">
          <a:xfrm>
            <a:off x="3852863" y="2492375"/>
            <a:ext cx="1511300" cy="2592388"/>
            <a:chOff x="2427" y="1570"/>
            <a:chExt cx="952" cy="1633"/>
          </a:xfrm>
        </p:grpSpPr>
        <p:sp>
          <p:nvSpPr>
            <p:cNvPr id="24689" name="Line 108"/>
            <p:cNvSpPr>
              <a:spLocks noChangeShapeType="1"/>
            </p:cNvSpPr>
            <p:nvPr/>
          </p:nvSpPr>
          <p:spPr bwMode="auto">
            <a:xfrm>
              <a:off x="2427" y="1570"/>
              <a:ext cx="725" cy="0"/>
            </a:xfrm>
            <a:prstGeom prst="line">
              <a:avLst/>
            </a:prstGeom>
            <a:noFill/>
            <a:ln w="28575">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90" name="Line 109"/>
            <p:cNvSpPr>
              <a:spLocks noChangeShapeType="1"/>
            </p:cNvSpPr>
            <p:nvPr/>
          </p:nvSpPr>
          <p:spPr bwMode="auto">
            <a:xfrm>
              <a:off x="2835" y="1570"/>
              <a:ext cx="0" cy="1633"/>
            </a:xfrm>
            <a:prstGeom prst="line">
              <a:avLst/>
            </a:prstGeom>
            <a:noFill/>
            <a:ln w="28575">
              <a:solidFill>
                <a:srgbClr val="FF00FF"/>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6" name="Object 110"/>
            <p:cNvGraphicFramePr>
              <a:graphicFrameLocks noChangeAspect="1"/>
            </p:cNvGraphicFramePr>
            <p:nvPr/>
          </p:nvGraphicFramePr>
          <p:xfrm>
            <a:off x="2835" y="2114"/>
            <a:ext cx="544" cy="267"/>
          </p:xfrm>
          <a:graphic>
            <a:graphicData uri="http://schemas.openxmlformats.org/presentationml/2006/ole">
              <mc:AlternateContent xmlns:mc="http://schemas.openxmlformats.org/markup-compatibility/2006">
                <mc:Choice xmlns:v="urn:schemas-microsoft-com:vml" Requires="v">
                  <p:oleObj spid="_x0000_s57397" name="公式" r:id="rId19" imgW="977760" imgH="393480" progId="Equation.3">
                    <p:embed/>
                  </p:oleObj>
                </mc:Choice>
                <mc:Fallback>
                  <p:oleObj name="公式" r:id="rId19" imgW="977760" imgH="393480" progId="Equation.3">
                    <p:embed/>
                    <p:pic>
                      <p:nvPicPr>
                        <p:cNvPr id="0" name="Object 1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35" y="2114"/>
                          <a:ext cx="544"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498" name="Line 130"/>
          <p:cNvSpPr>
            <a:spLocks noChangeShapeType="1"/>
          </p:cNvSpPr>
          <p:nvPr/>
        </p:nvSpPr>
        <p:spPr bwMode="auto">
          <a:xfrm flipH="1">
            <a:off x="3924300" y="4652963"/>
            <a:ext cx="1588" cy="288925"/>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8" name="Group 154"/>
          <p:cNvGrpSpPr>
            <a:grpSpLocks/>
          </p:cNvGrpSpPr>
          <p:nvPr/>
        </p:nvGrpSpPr>
        <p:grpSpPr bwMode="auto">
          <a:xfrm>
            <a:off x="3851275" y="2474913"/>
            <a:ext cx="1601788" cy="2754312"/>
            <a:chOff x="2426" y="1570"/>
            <a:chExt cx="1009" cy="1735"/>
          </a:xfrm>
        </p:grpSpPr>
        <p:grpSp>
          <p:nvGrpSpPr>
            <p:cNvPr id="24671" name="Group 120"/>
            <p:cNvGrpSpPr>
              <a:grpSpLocks/>
            </p:cNvGrpSpPr>
            <p:nvPr/>
          </p:nvGrpSpPr>
          <p:grpSpPr bwMode="auto">
            <a:xfrm>
              <a:off x="2427" y="1570"/>
              <a:ext cx="96" cy="1417"/>
              <a:chOff x="567" y="1570"/>
              <a:chExt cx="96" cy="1417"/>
            </a:xfrm>
          </p:grpSpPr>
          <p:sp>
            <p:nvSpPr>
              <p:cNvPr id="24680" name="AutoShape 121"/>
              <p:cNvSpPr>
                <a:spLocks noChangeArrowheads="1"/>
              </p:cNvSpPr>
              <p:nvPr/>
            </p:nvSpPr>
            <p:spPr bwMode="auto">
              <a:xfrm>
                <a:off x="567" y="157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81" name="AutoShape 122"/>
              <p:cNvSpPr>
                <a:spLocks noChangeArrowheads="1"/>
              </p:cNvSpPr>
              <p:nvPr/>
            </p:nvSpPr>
            <p:spPr bwMode="auto">
              <a:xfrm>
                <a:off x="567" y="188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82" name="AutoShape 123"/>
              <p:cNvSpPr>
                <a:spLocks noChangeArrowheads="1"/>
              </p:cNvSpPr>
              <p:nvPr/>
            </p:nvSpPr>
            <p:spPr bwMode="auto">
              <a:xfrm>
                <a:off x="567" y="220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83" name="AutoShape 124"/>
              <p:cNvSpPr>
                <a:spLocks noChangeArrowheads="1"/>
              </p:cNvSpPr>
              <p:nvPr/>
            </p:nvSpPr>
            <p:spPr bwMode="auto">
              <a:xfrm>
                <a:off x="567"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84" name="AutoShape 125"/>
              <p:cNvSpPr>
                <a:spLocks noChangeArrowheads="1"/>
              </p:cNvSpPr>
              <p:nvPr/>
            </p:nvSpPr>
            <p:spPr bwMode="auto">
              <a:xfrm>
                <a:off x="567" y="2523"/>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85" name="Line 126"/>
              <p:cNvSpPr>
                <a:spLocks noChangeShapeType="1"/>
              </p:cNvSpPr>
              <p:nvPr/>
            </p:nvSpPr>
            <p:spPr bwMode="auto">
              <a:xfrm>
                <a:off x="612" y="17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86" name="Line 127"/>
              <p:cNvSpPr>
                <a:spLocks noChangeShapeType="1"/>
              </p:cNvSpPr>
              <p:nvPr/>
            </p:nvSpPr>
            <p:spPr bwMode="auto">
              <a:xfrm>
                <a:off x="612" y="2069"/>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87" name="Line 128"/>
              <p:cNvSpPr>
                <a:spLocks noChangeShapeType="1"/>
              </p:cNvSpPr>
              <p:nvPr/>
            </p:nvSpPr>
            <p:spPr bwMode="auto">
              <a:xfrm>
                <a:off x="612" y="238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88" name="Line 129"/>
              <p:cNvSpPr>
                <a:spLocks noChangeShapeType="1"/>
              </p:cNvSpPr>
              <p:nvPr/>
            </p:nvSpPr>
            <p:spPr bwMode="auto">
              <a:xfrm>
                <a:off x="612" y="2704"/>
                <a:ext cx="0" cy="1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4672" name="AutoShape 131"/>
            <p:cNvSpPr>
              <a:spLocks noChangeArrowheads="1"/>
            </p:cNvSpPr>
            <p:nvPr/>
          </p:nvSpPr>
          <p:spPr bwMode="auto">
            <a:xfrm rot="10800000">
              <a:off x="2426" y="3113"/>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73" name="Line 132"/>
            <p:cNvSpPr>
              <a:spLocks noChangeShapeType="1"/>
            </p:cNvSpPr>
            <p:nvPr/>
          </p:nvSpPr>
          <p:spPr bwMode="auto">
            <a:xfrm rot="-5400000">
              <a:off x="2563" y="315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74" name="AutoShape 133"/>
            <p:cNvSpPr>
              <a:spLocks noChangeArrowheads="1"/>
            </p:cNvSpPr>
            <p:nvPr/>
          </p:nvSpPr>
          <p:spPr bwMode="auto">
            <a:xfrm rot="-5400000">
              <a:off x="2690" y="315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75" name="Line 134"/>
            <p:cNvSpPr>
              <a:spLocks noChangeShapeType="1"/>
            </p:cNvSpPr>
            <p:nvPr/>
          </p:nvSpPr>
          <p:spPr bwMode="auto">
            <a:xfrm rot="-5400000">
              <a:off x="2834" y="315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676" name="Group 135"/>
            <p:cNvGrpSpPr>
              <a:grpSpLocks/>
            </p:cNvGrpSpPr>
            <p:nvPr/>
          </p:nvGrpSpPr>
          <p:grpSpPr bwMode="auto">
            <a:xfrm rot="-5400000">
              <a:off x="3132" y="2996"/>
              <a:ext cx="96" cy="510"/>
              <a:chOff x="3061" y="1661"/>
              <a:chExt cx="96" cy="510"/>
            </a:xfrm>
          </p:grpSpPr>
          <p:sp>
            <p:nvSpPr>
              <p:cNvPr id="24677" name="AutoShape 136"/>
              <p:cNvSpPr>
                <a:spLocks noChangeArrowheads="1"/>
              </p:cNvSpPr>
              <p:nvPr/>
            </p:nvSpPr>
            <p:spPr bwMode="auto">
              <a:xfrm>
                <a:off x="3061" y="1661"/>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78" name="AutoShape 137"/>
              <p:cNvSpPr>
                <a:spLocks noChangeArrowheads="1"/>
              </p:cNvSpPr>
              <p:nvPr/>
            </p:nvSpPr>
            <p:spPr bwMode="auto">
              <a:xfrm>
                <a:off x="3061" y="1979"/>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79" name="Line 138"/>
              <p:cNvSpPr>
                <a:spLocks noChangeShapeType="1"/>
              </p:cNvSpPr>
              <p:nvPr/>
            </p:nvSpPr>
            <p:spPr bwMode="auto">
              <a:xfrm>
                <a:off x="3106" y="1843"/>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214156" name="Oval 140"/>
          <p:cNvSpPr>
            <a:spLocks noChangeArrowheads="1"/>
          </p:cNvSpPr>
          <p:nvPr/>
        </p:nvSpPr>
        <p:spPr bwMode="auto">
          <a:xfrm>
            <a:off x="3563938" y="2492375"/>
            <a:ext cx="647700" cy="2736850"/>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1" name="Group 156"/>
          <p:cNvGrpSpPr>
            <a:grpSpLocks/>
          </p:cNvGrpSpPr>
          <p:nvPr/>
        </p:nvGrpSpPr>
        <p:grpSpPr bwMode="auto">
          <a:xfrm>
            <a:off x="3924300" y="3860800"/>
            <a:ext cx="1765300" cy="533400"/>
            <a:chOff x="2472" y="2432"/>
            <a:chExt cx="1112" cy="336"/>
          </a:xfrm>
        </p:grpSpPr>
        <p:sp>
          <p:nvSpPr>
            <p:cNvPr id="24670" name="Line 143"/>
            <p:cNvSpPr>
              <a:spLocks noChangeShapeType="1"/>
            </p:cNvSpPr>
            <p:nvPr/>
          </p:nvSpPr>
          <p:spPr bwMode="auto">
            <a:xfrm>
              <a:off x="2472" y="2432"/>
              <a:ext cx="0" cy="336"/>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5" name="Object 144"/>
            <p:cNvGraphicFramePr>
              <a:graphicFrameLocks noChangeAspect="1"/>
            </p:cNvGraphicFramePr>
            <p:nvPr/>
          </p:nvGraphicFramePr>
          <p:xfrm>
            <a:off x="2552" y="2492"/>
            <a:ext cx="1032" cy="256"/>
          </p:xfrm>
          <a:graphic>
            <a:graphicData uri="http://schemas.openxmlformats.org/presentationml/2006/ole">
              <mc:AlternateContent xmlns:mc="http://schemas.openxmlformats.org/markup-compatibility/2006">
                <mc:Choice xmlns:v="urn:schemas-microsoft-com:vml" Requires="v">
                  <p:oleObj spid="_x0000_s57398" name="公式" r:id="rId21" imgW="1638000" imgH="406080" progId="Equation.3">
                    <p:embed/>
                  </p:oleObj>
                </mc:Choice>
                <mc:Fallback>
                  <p:oleObj name="公式" r:id="rId21" imgW="1638000" imgH="406080" progId="Equation.3">
                    <p:embed/>
                    <p:pic>
                      <p:nvPicPr>
                        <p:cNvPr id="0" name="Object 1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52" y="2492"/>
                          <a:ext cx="10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14161" name="Object 145"/>
          <p:cNvGraphicFramePr>
            <a:graphicFrameLocks noChangeAspect="1"/>
          </p:cNvGraphicFramePr>
          <p:nvPr/>
        </p:nvGraphicFramePr>
        <p:xfrm>
          <a:off x="2598738" y="3787775"/>
          <a:ext cx="1155700" cy="304800"/>
        </p:xfrm>
        <a:graphic>
          <a:graphicData uri="http://schemas.openxmlformats.org/presentationml/2006/ole">
            <mc:AlternateContent xmlns:mc="http://schemas.openxmlformats.org/markup-compatibility/2006">
              <mc:Choice xmlns:v="urn:schemas-microsoft-com:vml" Requires="v">
                <p:oleObj spid="_x0000_s57399" name="公式" r:id="rId23" imgW="1155600" imgH="304560" progId="Equation.3">
                  <p:embed/>
                </p:oleObj>
              </mc:Choice>
              <mc:Fallback>
                <p:oleObj name="公式" r:id="rId23" imgW="1155600" imgH="304560" progId="Equation.3">
                  <p:embed/>
                  <p:pic>
                    <p:nvPicPr>
                      <p:cNvPr id="0" name="Object 1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98738" y="3787775"/>
                        <a:ext cx="1155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50"/>
          <p:cNvGrpSpPr>
            <a:grpSpLocks/>
          </p:cNvGrpSpPr>
          <p:nvPr/>
        </p:nvGrpSpPr>
        <p:grpSpPr bwMode="auto">
          <a:xfrm>
            <a:off x="1258888" y="5734050"/>
            <a:ext cx="2519362" cy="863600"/>
            <a:chOff x="839" y="3476"/>
            <a:chExt cx="1587" cy="544"/>
          </a:xfrm>
        </p:grpSpPr>
        <p:sp>
          <p:nvSpPr>
            <p:cNvPr id="24668" name="AutoShape 148"/>
            <p:cNvSpPr>
              <a:spLocks noChangeArrowheads="1"/>
            </p:cNvSpPr>
            <p:nvPr/>
          </p:nvSpPr>
          <p:spPr bwMode="auto">
            <a:xfrm>
              <a:off x="839" y="3476"/>
              <a:ext cx="1392" cy="544"/>
            </a:xfrm>
            <a:prstGeom prst="cloudCallout">
              <a:avLst>
                <a:gd name="adj1" fmla="val -28375"/>
                <a:gd name="adj2" fmla="val -67829"/>
              </a:avLst>
            </a:prstGeom>
            <a:solidFill>
              <a:srgbClr val="CCECFF"/>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a:p>
          </p:txBody>
        </p:sp>
        <p:sp>
          <p:nvSpPr>
            <p:cNvPr id="24669" name="Text Box 149"/>
            <p:cNvSpPr txBox="1">
              <a:spLocks noChangeArrowheads="1"/>
            </p:cNvSpPr>
            <p:nvPr/>
          </p:nvSpPr>
          <p:spPr bwMode="auto">
            <a:xfrm>
              <a:off x="929" y="3525"/>
              <a:ext cx="1497"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a:solidFill>
                    <a:schemeClr val="folHlink"/>
                  </a:solidFill>
                  <a:latin typeface="黑体" pitchFamily="49" charset="-122"/>
                  <a:ea typeface="黑体" pitchFamily="49" charset="-122"/>
                </a:rPr>
                <a:t>将在</a:t>
              </a:r>
              <a:r>
                <a:rPr lang="en-US" altLang="zh-CN">
                  <a:solidFill>
                    <a:schemeClr val="folHlink"/>
                  </a:solidFill>
                  <a:ea typeface="黑体" pitchFamily="49" charset="-122"/>
                </a:rPr>
                <a:t>d</a:t>
              </a:r>
              <a:r>
                <a:rPr lang="en-US" altLang="zh-CN" i="1">
                  <a:solidFill>
                    <a:schemeClr val="folHlink"/>
                  </a:solidFill>
                  <a:ea typeface="黑体" pitchFamily="49" charset="-122"/>
                </a:rPr>
                <a:t>t </a:t>
              </a:r>
              <a:r>
                <a:rPr lang="zh-CN" altLang="en-US">
                  <a:solidFill>
                    <a:schemeClr val="folHlink"/>
                  </a:solidFill>
                  <a:latin typeface="黑体" pitchFamily="49" charset="-122"/>
                  <a:ea typeface="黑体" pitchFamily="49" charset="-122"/>
                </a:rPr>
                <a:t>时间内拉起，</a:t>
              </a:r>
              <a:r>
                <a:rPr lang="en-US" altLang="zh-CN" i="1">
                  <a:solidFill>
                    <a:schemeClr val="folHlink"/>
                  </a:solidFill>
                  <a:ea typeface="黑体" pitchFamily="49" charset="-122"/>
                </a:rPr>
                <a:t>t</a:t>
              </a:r>
              <a:r>
                <a:rPr lang="en-US" altLang="zh-CN">
                  <a:solidFill>
                    <a:schemeClr val="folHlink"/>
                  </a:solidFill>
                  <a:latin typeface="黑体" pitchFamily="49" charset="-122"/>
                  <a:ea typeface="黑体" pitchFamily="49" charset="-122"/>
                </a:rPr>
                <a:t>+</a:t>
              </a:r>
              <a:r>
                <a:rPr lang="en-US" altLang="zh-CN">
                  <a:solidFill>
                    <a:schemeClr val="folHlink"/>
                  </a:solidFill>
                  <a:ea typeface="黑体" pitchFamily="49" charset="-122"/>
                </a:rPr>
                <a:t>dt </a:t>
              </a:r>
              <a:r>
                <a:rPr lang="zh-CN" altLang="en-US">
                  <a:solidFill>
                    <a:schemeClr val="folHlink"/>
                  </a:solidFill>
                  <a:latin typeface="黑体" pitchFamily="49" charset="-122"/>
                  <a:ea typeface="黑体" pitchFamily="49" charset="-122"/>
                </a:rPr>
                <a:t>时刻恰拉起</a:t>
              </a:r>
            </a:p>
          </p:txBody>
        </p:sp>
      </p:grpSp>
      <p:graphicFrame>
        <p:nvGraphicFramePr>
          <p:cNvPr id="214167" name="Object 151"/>
          <p:cNvGraphicFramePr>
            <a:graphicFrameLocks noChangeAspect="1"/>
          </p:cNvGraphicFramePr>
          <p:nvPr/>
        </p:nvGraphicFramePr>
        <p:xfrm>
          <a:off x="684213" y="1484313"/>
          <a:ext cx="838200" cy="355600"/>
        </p:xfrm>
        <a:graphic>
          <a:graphicData uri="http://schemas.openxmlformats.org/presentationml/2006/ole">
            <mc:AlternateContent xmlns:mc="http://schemas.openxmlformats.org/markup-compatibility/2006">
              <mc:Choice xmlns:v="urn:schemas-microsoft-com:vml" Requires="v">
                <p:oleObj spid="_x0000_s57400" name="公式" r:id="rId25" imgW="838080" imgH="355320" progId="Equation.3">
                  <p:embed/>
                </p:oleObj>
              </mc:Choice>
              <mc:Fallback>
                <p:oleObj name="公式" r:id="rId25" imgW="838080" imgH="355320" progId="Equation.3">
                  <p:embed/>
                  <p:pic>
                    <p:nvPicPr>
                      <p:cNvPr id="0" name="Object 15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84213" y="1484313"/>
                        <a:ext cx="838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168" name="Object 152"/>
          <p:cNvGraphicFramePr>
            <a:graphicFrameLocks noChangeAspect="1"/>
          </p:cNvGraphicFramePr>
          <p:nvPr/>
        </p:nvGraphicFramePr>
        <p:xfrm>
          <a:off x="2987675" y="1341438"/>
          <a:ext cx="1778000" cy="393700"/>
        </p:xfrm>
        <a:graphic>
          <a:graphicData uri="http://schemas.openxmlformats.org/presentationml/2006/ole">
            <mc:AlternateContent xmlns:mc="http://schemas.openxmlformats.org/markup-compatibility/2006">
              <mc:Choice xmlns:v="urn:schemas-microsoft-com:vml" Requires="v">
                <p:oleObj spid="_x0000_s57401" name="公式" r:id="rId27" imgW="1777680" imgH="393480" progId="Equation.3">
                  <p:embed/>
                </p:oleObj>
              </mc:Choice>
              <mc:Fallback>
                <p:oleObj name="公式" r:id="rId27" imgW="1777680" imgH="393480" progId="Equation.3">
                  <p:embed/>
                  <p:pic>
                    <p:nvPicPr>
                      <p:cNvPr id="0" name="Object 1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987675" y="1341438"/>
                        <a:ext cx="1778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169" name="AutoShape 153"/>
          <p:cNvSpPr>
            <a:spLocks noChangeArrowheads="1"/>
          </p:cNvSpPr>
          <p:nvPr/>
        </p:nvSpPr>
        <p:spPr bwMode="auto">
          <a:xfrm rot="10800000">
            <a:off x="3851275" y="4924425"/>
            <a:ext cx="1524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933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nvGrpSpPr>
          <p:cNvPr id="13" name="Group 158"/>
          <p:cNvGrpSpPr>
            <a:grpSpLocks/>
          </p:cNvGrpSpPr>
          <p:nvPr/>
        </p:nvGrpSpPr>
        <p:grpSpPr bwMode="auto">
          <a:xfrm>
            <a:off x="3708400" y="5734050"/>
            <a:ext cx="2519363" cy="863600"/>
            <a:chOff x="839" y="3476"/>
            <a:chExt cx="1587" cy="544"/>
          </a:xfrm>
        </p:grpSpPr>
        <p:sp>
          <p:nvSpPr>
            <p:cNvPr id="24666" name="AutoShape 159"/>
            <p:cNvSpPr>
              <a:spLocks noChangeArrowheads="1"/>
            </p:cNvSpPr>
            <p:nvPr/>
          </p:nvSpPr>
          <p:spPr bwMode="auto">
            <a:xfrm>
              <a:off x="839" y="3476"/>
              <a:ext cx="1392" cy="544"/>
            </a:xfrm>
            <a:prstGeom prst="cloudCallout">
              <a:avLst>
                <a:gd name="adj1" fmla="val -28375"/>
                <a:gd name="adj2" fmla="val -67829"/>
              </a:avLst>
            </a:prstGeom>
            <a:solidFill>
              <a:srgbClr val="CCECFF"/>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a:p>
          </p:txBody>
        </p:sp>
        <p:sp>
          <p:nvSpPr>
            <p:cNvPr id="24667" name="Text Box 160"/>
            <p:cNvSpPr txBox="1">
              <a:spLocks noChangeArrowheads="1"/>
            </p:cNvSpPr>
            <p:nvPr/>
          </p:nvSpPr>
          <p:spPr bwMode="auto">
            <a:xfrm>
              <a:off x="929" y="3525"/>
              <a:ext cx="1497" cy="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a:solidFill>
                    <a:schemeClr val="folHlink"/>
                  </a:solidFill>
                  <a:ea typeface="黑体" pitchFamily="49" charset="-122"/>
                </a:rPr>
                <a:t>d</a:t>
              </a:r>
              <a:r>
                <a:rPr lang="en-US" altLang="zh-CN" i="1">
                  <a:solidFill>
                    <a:schemeClr val="folHlink"/>
                  </a:solidFill>
                  <a:ea typeface="黑体" pitchFamily="49" charset="-122"/>
                </a:rPr>
                <a:t>m </a:t>
              </a:r>
              <a:r>
                <a:rPr lang="zh-CN" altLang="en-US">
                  <a:solidFill>
                    <a:schemeClr val="folHlink"/>
                  </a:solidFill>
                  <a:latin typeface="黑体" pitchFamily="49" charset="-122"/>
                  <a:ea typeface="黑体" pitchFamily="49" charset="-122"/>
                </a:rPr>
                <a:t>刚被拉起</a:t>
              </a:r>
              <a:r>
                <a:rPr lang="en-US" altLang="zh-CN">
                  <a:solidFill>
                    <a:schemeClr val="folHlink"/>
                  </a:solidFill>
                  <a:latin typeface="黑体" pitchFamily="49" charset="-122"/>
                  <a:ea typeface="黑体" pitchFamily="49" charset="-122"/>
                </a:rPr>
                <a:t>:           </a:t>
              </a:r>
            </a:p>
            <a:p>
              <a:pPr eaLnBrk="1" hangingPunct="1">
                <a:spcBef>
                  <a:spcPct val="50000"/>
                </a:spcBef>
              </a:pPr>
              <a:r>
                <a:rPr lang="en-US" altLang="zh-CN">
                  <a:solidFill>
                    <a:schemeClr val="folHlink"/>
                  </a:solidFill>
                  <a:latin typeface="黑体" pitchFamily="49" charset="-122"/>
                  <a:ea typeface="黑体" pitchFamily="49" charset="-122"/>
                </a:rPr>
                <a:t>     </a:t>
              </a:r>
              <a:r>
                <a:rPr lang="zh-CN" altLang="en-US">
                  <a:solidFill>
                    <a:schemeClr val="folHlink"/>
                  </a:solidFill>
                  <a:latin typeface="黑体" pitchFamily="49" charset="-122"/>
                  <a:ea typeface="黑体" pitchFamily="49" charset="-122"/>
                </a:rPr>
                <a:t>松弛</a:t>
              </a:r>
            </a:p>
          </p:txBody>
        </p:sp>
      </p:grpSp>
      <p:sp>
        <p:nvSpPr>
          <p:cNvPr id="214177" name="Line 161"/>
          <p:cNvSpPr>
            <a:spLocks noChangeShapeType="1"/>
          </p:cNvSpPr>
          <p:nvPr/>
        </p:nvSpPr>
        <p:spPr bwMode="auto">
          <a:xfrm flipH="1">
            <a:off x="4140200" y="5157788"/>
            <a:ext cx="0" cy="503237"/>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14" name="Group 165"/>
          <p:cNvGrpSpPr>
            <a:grpSpLocks/>
          </p:cNvGrpSpPr>
          <p:nvPr/>
        </p:nvGrpSpPr>
        <p:grpSpPr bwMode="auto">
          <a:xfrm>
            <a:off x="3635375" y="1695450"/>
            <a:ext cx="1016000" cy="725488"/>
            <a:chOff x="437" y="1113"/>
            <a:chExt cx="640" cy="457"/>
          </a:xfrm>
        </p:grpSpPr>
        <p:sp>
          <p:nvSpPr>
            <p:cNvPr id="24665" name="Line 166"/>
            <p:cNvSpPr>
              <a:spLocks noChangeShapeType="1"/>
            </p:cNvSpPr>
            <p:nvPr/>
          </p:nvSpPr>
          <p:spPr bwMode="auto">
            <a:xfrm flipV="1">
              <a:off x="612" y="1298"/>
              <a:ext cx="0" cy="272"/>
            </a:xfrm>
            <a:prstGeom prst="line">
              <a:avLst/>
            </a:prstGeom>
            <a:noFill/>
            <a:ln w="38100">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4" name="Object 167"/>
            <p:cNvGraphicFramePr>
              <a:graphicFrameLocks noChangeAspect="1"/>
            </p:cNvGraphicFramePr>
            <p:nvPr/>
          </p:nvGraphicFramePr>
          <p:xfrm>
            <a:off x="437" y="1113"/>
            <a:ext cx="640" cy="240"/>
          </p:xfrm>
          <a:graphic>
            <a:graphicData uri="http://schemas.openxmlformats.org/presentationml/2006/ole">
              <mc:AlternateContent xmlns:mc="http://schemas.openxmlformats.org/markup-compatibility/2006">
                <mc:Choice xmlns:v="urn:schemas-microsoft-com:vml" Requires="v">
                  <p:oleObj spid="_x0000_s57402" name="公式" r:id="rId29" imgW="1015920" imgH="380880" progId="Equation.3">
                    <p:embed/>
                  </p:oleObj>
                </mc:Choice>
                <mc:Fallback>
                  <p:oleObj name="公式" r:id="rId29" imgW="1015920" imgH="380880" progId="Equation.3">
                    <p:embed/>
                    <p:pic>
                      <p:nvPicPr>
                        <p:cNvPr id="0" name="Object 16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 y="1113"/>
                          <a:ext cx="6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187" name="Oval 171"/>
          <p:cNvSpPr>
            <a:spLocks noChangeArrowheads="1"/>
          </p:cNvSpPr>
          <p:nvPr/>
        </p:nvSpPr>
        <p:spPr bwMode="auto">
          <a:xfrm>
            <a:off x="3924300" y="1628775"/>
            <a:ext cx="719138" cy="481013"/>
          </a:xfrm>
          <a:prstGeom prst="ellipse">
            <a:avLst/>
          </a:prstGeom>
          <a:solidFill>
            <a:srgbClr val="FFCCCC"/>
          </a:solidFill>
          <a:ln w="9525">
            <a:solidFill>
              <a:srgbClr val="FFCCCC"/>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5" name="Group 177"/>
          <p:cNvGrpSpPr>
            <a:grpSpLocks/>
          </p:cNvGrpSpPr>
          <p:nvPr/>
        </p:nvGrpSpPr>
        <p:grpSpPr bwMode="auto">
          <a:xfrm>
            <a:off x="3563938" y="2492375"/>
            <a:ext cx="2217737" cy="2736850"/>
            <a:chOff x="2245" y="1570"/>
            <a:chExt cx="1397" cy="1724"/>
          </a:xfrm>
        </p:grpSpPr>
        <p:graphicFrame>
          <p:nvGraphicFramePr>
            <p:cNvPr id="24593" name="Object 174"/>
            <p:cNvGraphicFramePr>
              <a:graphicFrameLocks noChangeAspect="1"/>
            </p:cNvGraphicFramePr>
            <p:nvPr/>
          </p:nvGraphicFramePr>
          <p:xfrm>
            <a:off x="2562" y="2478"/>
            <a:ext cx="1080" cy="272"/>
          </p:xfrm>
          <a:graphic>
            <a:graphicData uri="http://schemas.openxmlformats.org/presentationml/2006/ole">
              <mc:AlternateContent xmlns:mc="http://schemas.openxmlformats.org/markup-compatibility/2006">
                <mc:Choice xmlns:v="urn:schemas-microsoft-com:vml" Requires="v">
                  <p:oleObj spid="_x0000_s57403" name="公式" r:id="rId31" imgW="1714320" imgH="431640" progId="Equation.3">
                    <p:embed/>
                  </p:oleObj>
                </mc:Choice>
                <mc:Fallback>
                  <p:oleObj name="公式" r:id="rId31" imgW="1714320" imgH="431640" progId="Equation.3">
                    <p:embed/>
                    <p:pic>
                      <p:nvPicPr>
                        <p:cNvPr id="0" name="Object 17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562" y="2478"/>
                          <a:ext cx="1080" cy="272"/>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64" name="Oval 175"/>
            <p:cNvSpPr>
              <a:spLocks noChangeArrowheads="1"/>
            </p:cNvSpPr>
            <p:nvPr/>
          </p:nvSpPr>
          <p:spPr bwMode="auto">
            <a:xfrm>
              <a:off x="2245" y="1570"/>
              <a:ext cx="408" cy="1724"/>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214194" name="Object 178"/>
          <p:cNvGraphicFramePr>
            <a:graphicFrameLocks noChangeAspect="1"/>
          </p:cNvGraphicFramePr>
          <p:nvPr/>
        </p:nvGraphicFramePr>
        <p:xfrm>
          <a:off x="4356100" y="1700213"/>
          <a:ext cx="4445000" cy="406400"/>
        </p:xfrm>
        <a:graphic>
          <a:graphicData uri="http://schemas.openxmlformats.org/presentationml/2006/ole">
            <mc:AlternateContent xmlns:mc="http://schemas.openxmlformats.org/markup-compatibility/2006">
              <mc:Choice xmlns:v="urn:schemas-microsoft-com:vml" Requires="v">
                <p:oleObj spid="_x0000_s57404" name="公式" r:id="rId33" imgW="4444920" imgH="406080" progId="Equation.3">
                  <p:embed/>
                </p:oleObj>
              </mc:Choice>
              <mc:Fallback>
                <p:oleObj name="公式" r:id="rId33" imgW="4444920" imgH="406080" progId="Equation.3">
                  <p:embed/>
                  <p:pic>
                    <p:nvPicPr>
                      <p:cNvPr id="0" name="Object 17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356100" y="1700213"/>
                        <a:ext cx="44450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195" name="Object 179"/>
          <p:cNvGraphicFramePr>
            <a:graphicFrameLocks noChangeAspect="1"/>
          </p:cNvGraphicFramePr>
          <p:nvPr/>
        </p:nvGraphicFramePr>
        <p:xfrm>
          <a:off x="5364163" y="2420938"/>
          <a:ext cx="2933700" cy="406400"/>
        </p:xfrm>
        <a:graphic>
          <a:graphicData uri="http://schemas.openxmlformats.org/presentationml/2006/ole">
            <mc:AlternateContent xmlns:mc="http://schemas.openxmlformats.org/markup-compatibility/2006">
              <mc:Choice xmlns:v="urn:schemas-microsoft-com:vml" Requires="v">
                <p:oleObj spid="_x0000_s57405" name="公式" r:id="rId35" imgW="2933640" imgH="406080" progId="Equation.3">
                  <p:embed/>
                </p:oleObj>
              </mc:Choice>
              <mc:Fallback>
                <p:oleObj name="公式" r:id="rId35" imgW="2933640" imgH="406080" progId="Equation.3">
                  <p:embed/>
                  <p:pic>
                    <p:nvPicPr>
                      <p:cNvPr id="0" name="Object 17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364163" y="2420938"/>
                        <a:ext cx="2933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197" name="Object 181"/>
          <p:cNvGraphicFramePr>
            <a:graphicFrameLocks noChangeAspect="1"/>
          </p:cNvGraphicFramePr>
          <p:nvPr/>
        </p:nvGraphicFramePr>
        <p:xfrm>
          <a:off x="5003800" y="3860800"/>
          <a:ext cx="3187700" cy="838200"/>
        </p:xfrm>
        <a:graphic>
          <a:graphicData uri="http://schemas.openxmlformats.org/presentationml/2006/ole">
            <mc:AlternateContent xmlns:mc="http://schemas.openxmlformats.org/markup-compatibility/2006">
              <mc:Choice xmlns:v="urn:schemas-microsoft-com:vml" Requires="v">
                <p:oleObj spid="_x0000_s57406" name="公式" r:id="rId37" imgW="3187440" imgH="838080" progId="Equation.3">
                  <p:embed/>
                </p:oleObj>
              </mc:Choice>
              <mc:Fallback>
                <p:oleObj name="公式" r:id="rId37" imgW="3187440" imgH="838080" progId="Equation.3">
                  <p:embed/>
                  <p:pic>
                    <p:nvPicPr>
                      <p:cNvPr id="0" name="Object 18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003800" y="3860800"/>
                        <a:ext cx="3187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198" name="Object 182"/>
          <p:cNvGraphicFramePr>
            <a:graphicFrameLocks noChangeAspect="1"/>
          </p:cNvGraphicFramePr>
          <p:nvPr/>
        </p:nvGraphicFramePr>
        <p:xfrm>
          <a:off x="8240713" y="4119563"/>
          <a:ext cx="723900" cy="317500"/>
        </p:xfrm>
        <a:graphic>
          <a:graphicData uri="http://schemas.openxmlformats.org/presentationml/2006/ole">
            <mc:AlternateContent xmlns:mc="http://schemas.openxmlformats.org/markup-compatibility/2006">
              <mc:Choice xmlns:v="urn:schemas-microsoft-com:vml" Requires="v">
                <p:oleObj spid="_x0000_s57407" name="公式" r:id="rId39" imgW="723600" imgH="317160" progId="Equation.3">
                  <p:embed/>
                </p:oleObj>
              </mc:Choice>
              <mc:Fallback>
                <p:oleObj name="公式" r:id="rId39" imgW="723600" imgH="317160" progId="Equation.3">
                  <p:embed/>
                  <p:pic>
                    <p:nvPicPr>
                      <p:cNvPr id="0" name="Object 18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8240713" y="4119563"/>
                        <a:ext cx="7239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199" name="Object 183"/>
          <p:cNvGraphicFramePr>
            <a:graphicFrameLocks noChangeAspect="1"/>
          </p:cNvGraphicFramePr>
          <p:nvPr/>
        </p:nvGraphicFramePr>
        <p:xfrm>
          <a:off x="5795963" y="2924175"/>
          <a:ext cx="2362200" cy="838200"/>
        </p:xfrm>
        <a:graphic>
          <a:graphicData uri="http://schemas.openxmlformats.org/presentationml/2006/ole">
            <mc:AlternateContent xmlns:mc="http://schemas.openxmlformats.org/markup-compatibility/2006">
              <mc:Choice xmlns:v="urn:schemas-microsoft-com:vml" Requires="v">
                <p:oleObj spid="_x0000_s57408" name="公式" r:id="rId41" imgW="2361960" imgH="838080" progId="Equation.3">
                  <p:embed/>
                </p:oleObj>
              </mc:Choice>
              <mc:Fallback>
                <p:oleObj name="公式" r:id="rId41" imgW="2361960" imgH="838080" progId="Equation.3">
                  <p:embed/>
                  <p:pic>
                    <p:nvPicPr>
                      <p:cNvPr id="0" name="Object 18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95963" y="2924175"/>
                        <a:ext cx="2362200" cy="838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14200" name="Object 184"/>
          <p:cNvGraphicFramePr>
            <a:graphicFrameLocks noChangeAspect="1"/>
          </p:cNvGraphicFramePr>
          <p:nvPr/>
        </p:nvGraphicFramePr>
        <p:xfrm>
          <a:off x="6372225" y="5102225"/>
          <a:ext cx="2192338" cy="517525"/>
        </p:xfrm>
        <a:graphic>
          <a:graphicData uri="http://schemas.openxmlformats.org/presentationml/2006/ole">
            <mc:AlternateContent xmlns:mc="http://schemas.openxmlformats.org/markup-compatibility/2006">
              <mc:Choice xmlns:v="urn:schemas-microsoft-com:vml" Requires="v">
                <p:oleObj spid="_x0000_s57409" name="公式" r:id="rId43" imgW="914400" imgH="228600" progId="Equation.3">
                  <p:embed/>
                </p:oleObj>
              </mc:Choice>
              <mc:Fallback>
                <p:oleObj name="公式" r:id="rId43" imgW="914400" imgH="228600" progId="Equation.3">
                  <p:embed/>
                  <p:pic>
                    <p:nvPicPr>
                      <p:cNvPr id="0" name="Object 18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372225" y="5102225"/>
                        <a:ext cx="2192338" cy="517525"/>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213"/>
          <p:cNvGrpSpPr>
            <a:grpSpLocks/>
          </p:cNvGrpSpPr>
          <p:nvPr/>
        </p:nvGrpSpPr>
        <p:grpSpPr bwMode="auto">
          <a:xfrm>
            <a:off x="900113" y="2708275"/>
            <a:ext cx="1817687" cy="2520950"/>
            <a:chOff x="703" y="1706"/>
            <a:chExt cx="1145" cy="1588"/>
          </a:xfrm>
        </p:grpSpPr>
        <p:grpSp>
          <p:nvGrpSpPr>
            <p:cNvPr id="24645" name="Group 214"/>
            <p:cNvGrpSpPr>
              <a:grpSpLocks/>
            </p:cNvGrpSpPr>
            <p:nvPr/>
          </p:nvGrpSpPr>
          <p:grpSpPr bwMode="auto">
            <a:xfrm>
              <a:off x="703" y="1706"/>
              <a:ext cx="96" cy="1417"/>
              <a:chOff x="567" y="1570"/>
              <a:chExt cx="96" cy="1417"/>
            </a:xfrm>
          </p:grpSpPr>
          <p:sp>
            <p:nvSpPr>
              <p:cNvPr id="24655" name="AutoShape 215"/>
              <p:cNvSpPr>
                <a:spLocks noChangeArrowheads="1"/>
              </p:cNvSpPr>
              <p:nvPr/>
            </p:nvSpPr>
            <p:spPr bwMode="auto">
              <a:xfrm>
                <a:off x="567" y="157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6" name="AutoShape 216"/>
              <p:cNvSpPr>
                <a:spLocks noChangeArrowheads="1"/>
              </p:cNvSpPr>
              <p:nvPr/>
            </p:nvSpPr>
            <p:spPr bwMode="auto">
              <a:xfrm>
                <a:off x="567" y="188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7" name="AutoShape 217"/>
              <p:cNvSpPr>
                <a:spLocks noChangeArrowheads="1"/>
              </p:cNvSpPr>
              <p:nvPr/>
            </p:nvSpPr>
            <p:spPr bwMode="auto">
              <a:xfrm>
                <a:off x="567" y="220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8" name="AutoShape 218"/>
              <p:cNvSpPr>
                <a:spLocks noChangeArrowheads="1"/>
              </p:cNvSpPr>
              <p:nvPr/>
            </p:nvSpPr>
            <p:spPr bwMode="auto">
              <a:xfrm>
                <a:off x="567"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9" name="AutoShape 219"/>
              <p:cNvSpPr>
                <a:spLocks noChangeArrowheads="1"/>
              </p:cNvSpPr>
              <p:nvPr/>
            </p:nvSpPr>
            <p:spPr bwMode="auto">
              <a:xfrm>
                <a:off x="567" y="2523"/>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60" name="Line 220"/>
              <p:cNvSpPr>
                <a:spLocks noChangeShapeType="1"/>
              </p:cNvSpPr>
              <p:nvPr/>
            </p:nvSpPr>
            <p:spPr bwMode="auto">
              <a:xfrm>
                <a:off x="612" y="17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61" name="Line 221"/>
              <p:cNvSpPr>
                <a:spLocks noChangeShapeType="1"/>
              </p:cNvSpPr>
              <p:nvPr/>
            </p:nvSpPr>
            <p:spPr bwMode="auto">
              <a:xfrm>
                <a:off x="612" y="2069"/>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62" name="Line 222"/>
              <p:cNvSpPr>
                <a:spLocks noChangeShapeType="1"/>
              </p:cNvSpPr>
              <p:nvPr/>
            </p:nvSpPr>
            <p:spPr bwMode="auto">
              <a:xfrm>
                <a:off x="612" y="238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63" name="Line 223"/>
              <p:cNvSpPr>
                <a:spLocks noChangeShapeType="1"/>
              </p:cNvSpPr>
              <p:nvPr/>
            </p:nvSpPr>
            <p:spPr bwMode="auto">
              <a:xfrm>
                <a:off x="612" y="2704"/>
                <a:ext cx="0" cy="1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4646" name="Line 224"/>
            <p:cNvSpPr>
              <a:spLocks noChangeShapeType="1"/>
            </p:cNvSpPr>
            <p:nvPr/>
          </p:nvSpPr>
          <p:spPr bwMode="auto">
            <a:xfrm>
              <a:off x="748" y="3113"/>
              <a:ext cx="45" cy="13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47" name="AutoShape 225"/>
            <p:cNvSpPr>
              <a:spLocks noChangeArrowheads="1"/>
            </p:cNvSpPr>
            <p:nvPr/>
          </p:nvSpPr>
          <p:spPr bwMode="auto">
            <a:xfrm rot="-5400000">
              <a:off x="796" y="315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48" name="Line 226"/>
            <p:cNvSpPr>
              <a:spLocks noChangeShapeType="1"/>
            </p:cNvSpPr>
            <p:nvPr/>
          </p:nvSpPr>
          <p:spPr bwMode="auto">
            <a:xfrm rot="-5400000">
              <a:off x="976" y="31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49" name="AutoShape 227"/>
            <p:cNvSpPr>
              <a:spLocks noChangeArrowheads="1"/>
            </p:cNvSpPr>
            <p:nvPr/>
          </p:nvSpPr>
          <p:spPr bwMode="auto">
            <a:xfrm rot="-5400000">
              <a:off x="1103" y="315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0" name="Line 228"/>
            <p:cNvSpPr>
              <a:spLocks noChangeShapeType="1"/>
            </p:cNvSpPr>
            <p:nvPr/>
          </p:nvSpPr>
          <p:spPr bwMode="auto">
            <a:xfrm rot="-5400000">
              <a:off x="1247" y="31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4651" name="Group 229"/>
            <p:cNvGrpSpPr>
              <a:grpSpLocks/>
            </p:cNvGrpSpPr>
            <p:nvPr/>
          </p:nvGrpSpPr>
          <p:grpSpPr bwMode="auto">
            <a:xfrm rot="-5400000">
              <a:off x="1545" y="2991"/>
              <a:ext cx="96" cy="510"/>
              <a:chOff x="3061" y="1661"/>
              <a:chExt cx="96" cy="510"/>
            </a:xfrm>
          </p:grpSpPr>
          <p:sp>
            <p:nvSpPr>
              <p:cNvPr id="24652" name="AutoShape 230"/>
              <p:cNvSpPr>
                <a:spLocks noChangeArrowheads="1"/>
              </p:cNvSpPr>
              <p:nvPr/>
            </p:nvSpPr>
            <p:spPr bwMode="auto">
              <a:xfrm>
                <a:off x="3061" y="1661"/>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3" name="AutoShape 231"/>
              <p:cNvSpPr>
                <a:spLocks noChangeArrowheads="1"/>
              </p:cNvSpPr>
              <p:nvPr/>
            </p:nvSpPr>
            <p:spPr bwMode="auto">
              <a:xfrm>
                <a:off x="3061" y="1979"/>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4654" name="Line 232"/>
              <p:cNvSpPr>
                <a:spLocks noChangeShapeType="1"/>
              </p:cNvSpPr>
              <p:nvPr/>
            </p:nvSpPr>
            <p:spPr bwMode="auto">
              <a:xfrm>
                <a:off x="3106" y="1843"/>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19" name="Group 233"/>
          <p:cNvGrpSpPr>
            <a:grpSpLocks/>
          </p:cNvGrpSpPr>
          <p:nvPr/>
        </p:nvGrpSpPr>
        <p:grpSpPr bwMode="auto">
          <a:xfrm>
            <a:off x="971550" y="3860800"/>
            <a:ext cx="609600" cy="533400"/>
            <a:chOff x="528" y="2448"/>
            <a:chExt cx="384" cy="336"/>
          </a:xfrm>
        </p:grpSpPr>
        <p:sp>
          <p:nvSpPr>
            <p:cNvPr id="24644" name="Line 234"/>
            <p:cNvSpPr>
              <a:spLocks noChangeShapeType="1"/>
            </p:cNvSpPr>
            <p:nvPr/>
          </p:nvSpPr>
          <p:spPr bwMode="auto">
            <a:xfrm>
              <a:off x="528" y="2448"/>
              <a:ext cx="0" cy="336"/>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2" name="Object 235"/>
            <p:cNvGraphicFramePr>
              <a:graphicFrameLocks noChangeAspect="1"/>
            </p:cNvGraphicFramePr>
            <p:nvPr/>
          </p:nvGraphicFramePr>
          <p:xfrm>
            <a:off x="584" y="2536"/>
            <a:ext cx="328" cy="200"/>
          </p:xfrm>
          <a:graphic>
            <a:graphicData uri="http://schemas.openxmlformats.org/presentationml/2006/ole">
              <mc:AlternateContent xmlns:mc="http://schemas.openxmlformats.org/markup-compatibility/2006">
                <mc:Choice xmlns:v="urn:schemas-microsoft-com:vml" Requires="v">
                  <p:oleObj spid="_x0000_s57410" name="公式" r:id="rId45" imgW="520560" imgH="317160" progId="Equation.3">
                    <p:embed/>
                  </p:oleObj>
                </mc:Choice>
                <mc:Fallback>
                  <p:oleObj name="公式" r:id="rId45" imgW="520560" imgH="317160" progId="Equation.3">
                    <p:embed/>
                    <p:pic>
                      <p:nvPicPr>
                        <p:cNvPr id="0" name="Object 23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84" y="2536"/>
                          <a:ext cx="3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14252" name="AutoShape 236"/>
          <p:cNvSpPr>
            <a:spLocks noChangeArrowheads="1"/>
          </p:cNvSpPr>
          <p:nvPr/>
        </p:nvSpPr>
        <p:spPr bwMode="auto">
          <a:xfrm rot="5400000">
            <a:off x="1047750" y="5008563"/>
            <a:ext cx="152400" cy="304800"/>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933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nvGrpSpPr>
          <p:cNvPr id="20" name="Group 241"/>
          <p:cNvGrpSpPr>
            <a:grpSpLocks/>
          </p:cNvGrpSpPr>
          <p:nvPr/>
        </p:nvGrpSpPr>
        <p:grpSpPr bwMode="auto">
          <a:xfrm>
            <a:off x="0" y="5084763"/>
            <a:ext cx="1692275" cy="1152525"/>
            <a:chOff x="0" y="3203"/>
            <a:chExt cx="1066" cy="726"/>
          </a:xfrm>
        </p:grpSpPr>
        <p:sp>
          <p:nvSpPr>
            <p:cNvPr id="24641" name="AutoShape 209"/>
            <p:cNvSpPr>
              <a:spLocks noChangeArrowheads="1"/>
            </p:cNvSpPr>
            <p:nvPr/>
          </p:nvSpPr>
          <p:spPr bwMode="auto">
            <a:xfrm>
              <a:off x="0" y="3475"/>
              <a:ext cx="930" cy="454"/>
            </a:xfrm>
            <a:prstGeom prst="cloudCallout">
              <a:avLst>
                <a:gd name="adj1" fmla="val 14838"/>
                <a:gd name="adj2" fmla="val -108370"/>
              </a:avLst>
            </a:prstGeom>
            <a:solidFill>
              <a:srgbClr val="CCECFF"/>
            </a:solidFill>
            <a:ln w="9525">
              <a:solidFill>
                <a:schemeClr val="hlink"/>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a:p>
          </p:txBody>
        </p:sp>
        <p:sp>
          <p:nvSpPr>
            <p:cNvPr id="24642" name="Text Box 237"/>
            <p:cNvSpPr txBox="1">
              <a:spLocks noChangeArrowheads="1"/>
            </p:cNvSpPr>
            <p:nvPr/>
          </p:nvSpPr>
          <p:spPr bwMode="auto">
            <a:xfrm>
              <a:off x="91" y="3475"/>
              <a:ext cx="975"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a:t>刚拉直尚未产生张力</a:t>
              </a:r>
            </a:p>
          </p:txBody>
        </p:sp>
        <p:sp>
          <p:nvSpPr>
            <p:cNvPr id="24643" name="Line 240"/>
            <p:cNvSpPr>
              <a:spLocks noChangeShapeType="1"/>
            </p:cNvSpPr>
            <p:nvPr/>
          </p:nvSpPr>
          <p:spPr bwMode="auto">
            <a:xfrm flipV="1">
              <a:off x="521" y="3203"/>
              <a:ext cx="91" cy="272"/>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1" name="Group 242"/>
          <p:cNvGrpSpPr>
            <a:grpSpLocks/>
          </p:cNvGrpSpPr>
          <p:nvPr/>
        </p:nvGrpSpPr>
        <p:grpSpPr bwMode="auto">
          <a:xfrm>
            <a:off x="1116013" y="4579938"/>
            <a:ext cx="0" cy="1079500"/>
            <a:chOff x="839" y="2750"/>
            <a:chExt cx="0" cy="680"/>
          </a:xfrm>
        </p:grpSpPr>
        <p:sp>
          <p:nvSpPr>
            <p:cNvPr id="24639" name="Line 243"/>
            <p:cNvSpPr>
              <a:spLocks noChangeShapeType="1"/>
            </p:cNvSpPr>
            <p:nvPr/>
          </p:nvSpPr>
          <p:spPr bwMode="auto">
            <a:xfrm flipV="1">
              <a:off x="839" y="2750"/>
              <a:ext cx="0" cy="317"/>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4640" name="Line 244"/>
            <p:cNvSpPr>
              <a:spLocks noChangeShapeType="1"/>
            </p:cNvSpPr>
            <p:nvPr/>
          </p:nvSpPr>
          <p:spPr bwMode="auto">
            <a:xfrm>
              <a:off x="839" y="3113"/>
              <a:ext cx="0" cy="317"/>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14262" name="Object 246"/>
          <p:cNvGraphicFramePr>
            <a:graphicFrameLocks noChangeAspect="1"/>
          </p:cNvGraphicFramePr>
          <p:nvPr/>
        </p:nvGraphicFramePr>
        <p:xfrm>
          <a:off x="6269038" y="5732463"/>
          <a:ext cx="2295525" cy="542925"/>
        </p:xfrm>
        <a:graphic>
          <a:graphicData uri="http://schemas.openxmlformats.org/presentationml/2006/ole">
            <mc:AlternateContent xmlns:mc="http://schemas.openxmlformats.org/markup-compatibility/2006">
              <mc:Choice xmlns:v="urn:schemas-microsoft-com:vml" Requires="v">
                <p:oleObj spid="_x0000_s57411" name="公式" r:id="rId47" imgW="1015920" imgH="253800" progId="Equation.3">
                  <p:embed/>
                </p:oleObj>
              </mc:Choice>
              <mc:Fallback>
                <p:oleObj name="公式" r:id="rId47" imgW="1015920" imgH="253800" progId="Equation.3">
                  <p:embed/>
                  <p:pic>
                    <p:nvPicPr>
                      <p:cNvPr id="0" name="Object 24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269038" y="5732463"/>
                        <a:ext cx="2295525" cy="542925"/>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4284" name="Line 268"/>
          <p:cNvSpPr>
            <a:spLocks noChangeShapeType="1"/>
          </p:cNvSpPr>
          <p:nvPr/>
        </p:nvSpPr>
        <p:spPr bwMode="auto">
          <a:xfrm flipV="1">
            <a:off x="2052638" y="2852738"/>
            <a:ext cx="0" cy="360362"/>
          </a:xfrm>
          <a:prstGeom prst="line">
            <a:avLst/>
          </a:prstGeom>
          <a:noFill/>
          <a:ln w="57150">
            <a:solidFill>
              <a:srgbClr val="FF3399"/>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14304" name="Object 288"/>
          <p:cNvGraphicFramePr>
            <a:graphicFrameLocks noChangeAspect="1"/>
          </p:cNvGraphicFramePr>
          <p:nvPr/>
        </p:nvGraphicFramePr>
        <p:xfrm>
          <a:off x="1187450" y="4724400"/>
          <a:ext cx="762000" cy="317500"/>
        </p:xfrm>
        <a:graphic>
          <a:graphicData uri="http://schemas.openxmlformats.org/presentationml/2006/ole">
            <mc:AlternateContent xmlns:mc="http://schemas.openxmlformats.org/markup-compatibility/2006">
              <mc:Choice xmlns:v="urn:schemas-microsoft-com:vml" Requires="v">
                <p:oleObj spid="_x0000_s57412" name="公式" r:id="rId49" imgW="761760" imgH="317160" progId="Equation.3">
                  <p:embed/>
                </p:oleObj>
              </mc:Choice>
              <mc:Fallback>
                <p:oleObj name="公式" r:id="rId49" imgW="761760" imgH="317160" progId="Equation.3">
                  <p:embed/>
                  <p:pic>
                    <p:nvPicPr>
                      <p:cNvPr id="0" name="Object 2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187450" y="4724400"/>
                        <a:ext cx="7620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2" name="Group 290"/>
          <p:cNvGrpSpPr>
            <a:grpSpLocks/>
          </p:cNvGrpSpPr>
          <p:nvPr/>
        </p:nvGrpSpPr>
        <p:grpSpPr bwMode="auto">
          <a:xfrm>
            <a:off x="3622675" y="4348163"/>
            <a:ext cx="228600" cy="881062"/>
            <a:chOff x="331" y="1242"/>
            <a:chExt cx="144" cy="555"/>
          </a:xfrm>
        </p:grpSpPr>
        <p:sp>
          <p:nvSpPr>
            <p:cNvPr id="24638" name="Line 291"/>
            <p:cNvSpPr>
              <a:spLocks noChangeShapeType="1"/>
            </p:cNvSpPr>
            <p:nvPr/>
          </p:nvSpPr>
          <p:spPr bwMode="auto">
            <a:xfrm flipV="1">
              <a:off x="385" y="1434"/>
              <a:ext cx="0" cy="363"/>
            </a:xfrm>
            <a:prstGeom prst="line">
              <a:avLst/>
            </a:prstGeom>
            <a:noFill/>
            <a:ln w="9525">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1" name="Object 292"/>
            <p:cNvGraphicFramePr>
              <a:graphicFrameLocks noChangeAspect="1"/>
            </p:cNvGraphicFramePr>
            <p:nvPr/>
          </p:nvGraphicFramePr>
          <p:xfrm>
            <a:off x="331" y="1242"/>
            <a:ext cx="144" cy="192"/>
          </p:xfrm>
          <a:graphic>
            <a:graphicData uri="http://schemas.openxmlformats.org/presentationml/2006/ole">
              <mc:AlternateContent xmlns:mc="http://schemas.openxmlformats.org/markup-compatibility/2006">
                <mc:Choice xmlns:v="urn:schemas-microsoft-com:vml" Requires="v">
                  <p:oleObj spid="_x0000_s57413" name="公式" r:id="rId51" imgW="228600" imgH="304560" progId="Equation.3">
                    <p:embed/>
                  </p:oleObj>
                </mc:Choice>
                <mc:Fallback>
                  <p:oleObj name="公式" r:id="rId51" imgW="228600" imgH="304560" progId="Equation.3">
                    <p:embed/>
                    <p:pic>
                      <p:nvPicPr>
                        <p:cNvPr id="0" name="Object 292"/>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31" y="1242"/>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3" name="Group 27"/>
          <p:cNvGrpSpPr>
            <a:grpSpLocks/>
          </p:cNvGrpSpPr>
          <p:nvPr/>
        </p:nvGrpSpPr>
        <p:grpSpPr bwMode="auto">
          <a:xfrm>
            <a:off x="900113" y="2708275"/>
            <a:ext cx="1150937" cy="2447925"/>
            <a:chOff x="567" y="1570"/>
            <a:chExt cx="725" cy="1497"/>
          </a:xfrm>
        </p:grpSpPr>
        <p:sp>
          <p:nvSpPr>
            <p:cNvPr id="24636" name="Line 28"/>
            <p:cNvSpPr>
              <a:spLocks noChangeShapeType="1"/>
            </p:cNvSpPr>
            <p:nvPr/>
          </p:nvSpPr>
          <p:spPr bwMode="auto">
            <a:xfrm>
              <a:off x="567" y="1570"/>
              <a:ext cx="725" cy="0"/>
            </a:xfrm>
            <a:prstGeom prst="line">
              <a:avLst/>
            </a:prstGeom>
            <a:noFill/>
            <a:ln w="28575">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37" name="Line 29"/>
            <p:cNvSpPr>
              <a:spLocks noChangeShapeType="1"/>
            </p:cNvSpPr>
            <p:nvPr/>
          </p:nvSpPr>
          <p:spPr bwMode="auto">
            <a:xfrm>
              <a:off x="975" y="1570"/>
              <a:ext cx="0" cy="1497"/>
            </a:xfrm>
            <a:prstGeom prst="line">
              <a:avLst/>
            </a:prstGeom>
            <a:noFill/>
            <a:ln w="28575">
              <a:solidFill>
                <a:srgbClr val="FF00FF"/>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4590" name="Object 30"/>
            <p:cNvGraphicFramePr>
              <a:graphicFrameLocks noChangeAspect="1"/>
            </p:cNvGraphicFramePr>
            <p:nvPr/>
          </p:nvGraphicFramePr>
          <p:xfrm>
            <a:off x="1020" y="2115"/>
            <a:ext cx="272" cy="235"/>
          </p:xfrm>
          <a:graphic>
            <a:graphicData uri="http://schemas.openxmlformats.org/presentationml/2006/ole">
              <mc:AlternateContent xmlns:mc="http://schemas.openxmlformats.org/markup-compatibility/2006">
                <mc:Choice xmlns:v="urn:schemas-microsoft-com:vml" Requires="v">
                  <p:oleObj spid="_x0000_s57414" name="Equation" r:id="rId53" imgW="228600" imgH="291960" progId="Equation.3">
                    <p:embed/>
                  </p:oleObj>
                </mc:Choice>
                <mc:Fallback>
                  <p:oleObj name="Equation" r:id="rId53" imgW="228600" imgH="291960" progId="Equation.3">
                    <p:embed/>
                    <p:pic>
                      <p:nvPicPr>
                        <p:cNvPr id="0" name="Object 30"/>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020" y="2115"/>
                          <a:ext cx="272"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0" name="灯片编号占位符 3"/>
          <p:cNvSpPr txBox="1">
            <a:spLocks/>
          </p:cNvSpPr>
          <p:nvPr/>
        </p:nvSpPr>
        <p:spPr bwMode="auto">
          <a:xfrm>
            <a:off x="6934200" y="6477000"/>
            <a:ext cx="1905000" cy="457200"/>
          </a:xfrm>
          <a:prstGeom prst="rect">
            <a:avLst/>
          </a:prstGeom>
          <a:noFill/>
          <a:ln w="9525">
            <a:noFill/>
            <a:miter lim="800000"/>
            <a:headEnd/>
            <a:tailEnd/>
          </a:ln>
          <a:effectLst/>
        </p:spPr>
        <p:txBody>
          <a:bodyPr anchor="b"/>
          <a:lstStyle/>
          <a:p>
            <a:pPr algn="r">
              <a:defRPr/>
            </a:pPr>
            <a:fld id="{C7A7CA0A-17F3-4AAA-A26F-1601BE90D224}" type="slidenum">
              <a:rPr kumimoji="0" lang="en-US" altLang="zh-CN" sz="1400" b="0">
                <a:latin typeface="+mn-lt"/>
                <a:ea typeface="+mn-ea"/>
              </a:rPr>
              <a:pPr algn="r">
                <a:defRPr/>
              </a:pPr>
              <a:t>29</a:t>
            </a:fld>
            <a:endParaRPr kumimoji="0" lang="en-US" altLang="zh-CN" sz="1400" b="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4022"/>
                                        </p:tgtEl>
                                        <p:attrNameLst>
                                          <p:attrName>style.visibility</p:attrName>
                                        </p:attrNameLst>
                                      </p:cBhvr>
                                      <p:to>
                                        <p:strVal val="visible"/>
                                      </p:to>
                                    </p:set>
                                    <p:animEffect transition="in" filter="blinds(horizontal)">
                                      <p:cBhvr>
                                        <p:cTn id="7" dur="500"/>
                                        <p:tgtEl>
                                          <p:spTgt spid="2140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14167"/>
                                        </p:tgtEl>
                                        <p:attrNameLst>
                                          <p:attrName>style.visibility</p:attrName>
                                        </p:attrNameLst>
                                      </p:cBhvr>
                                      <p:to>
                                        <p:strVal val="visible"/>
                                      </p:to>
                                    </p:set>
                                    <p:animEffect transition="in" filter="blinds(horizontal)">
                                      <p:cBhvr>
                                        <p:cTn id="17" dur="500"/>
                                        <p:tgtEl>
                                          <p:spTgt spid="2141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linds(horizontal)">
                                      <p:cBhvr>
                                        <p:cTn id="27" dur="500"/>
                                        <p:tgtEl>
                                          <p:spTgt spid="2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14252"/>
                                        </p:tgtEl>
                                        <p:attrNameLst>
                                          <p:attrName>style.visibility</p:attrName>
                                        </p:attrNameLst>
                                      </p:cBhvr>
                                      <p:to>
                                        <p:strVal val="visible"/>
                                      </p:to>
                                    </p:set>
                                    <p:animEffect transition="in" filter="blinds(horizontal)">
                                      <p:cBhvr>
                                        <p:cTn id="47" dur="500"/>
                                        <p:tgtEl>
                                          <p:spTgt spid="21425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14082"/>
                                        </p:tgtEl>
                                        <p:attrNameLst>
                                          <p:attrName>style.visibility</p:attrName>
                                        </p:attrNameLst>
                                      </p:cBhvr>
                                      <p:to>
                                        <p:strVal val="visible"/>
                                      </p:to>
                                    </p:set>
                                    <p:animEffect transition="in" filter="blinds(horizontal)">
                                      <p:cBhvr>
                                        <p:cTn id="52" dur="500"/>
                                        <p:tgtEl>
                                          <p:spTgt spid="21408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blinds(horizontal)">
                                      <p:cBhvr>
                                        <p:cTn id="57" dur="500"/>
                                        <p:tgtEl>
                                          <p:spTgt spid="1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14077"/>
                                        </p:tgtEl>
                                        <p:attrNameLst>
                                          <p:attrName>style.visibility</p:attrName>
                                        </p:attrNameLst>
                                      </p:cBhvr>
                                      <p:to>
                                        <p:strVal val="visible"/>
                                      </p:to>
                                    </p:set>
                                    <p:animEffect transition="in" filter="blinds(horizontal)">
                                      <p:cBhvr>
                                        <p:cTn id="62" dur="500"/>
                                        <p:tgtEl>
                                          <p:spTgt spid="21407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14078"/>
                                        </p:tgtEl>
                                        <p:attrNameLst>
                                          <p:attrName>style.visibility</p:attrName>
                                        </p:attrNameLst>
                                      </p:cBhvr>
                                      <p:to>
                                        <p:strVal val="visible"/>
                                      </p:to>
                                    </p:set>
                                    <p:animEffect transition="in" filter="blinds(horizontal)">
                                      <p:cBhvr>
                                        <p:cTn id="67" dur="500"/>
                                        <p:tgtEl>
                                          <p:spTgt spid="21407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blinds(horizontal)">
                                      <p:cBhvr>
                                        <p:cTn id="72" dur="500"/>
                                        <p:tgtEl>
                                          <p:spTgt spid="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1" fill="hold" nodeType="click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wipe(up)">
                                      <p:cBhvr>
                                        <p:cTn id="77" dur="500"/>
                                        <p:tgtEl>
                                          <p:spTgt spid="1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blinds(horizontal)">
                                      <p:cBhvr>
                                        <p:cTn id="82" dur="500"/>
                                        <p:tgtEl>
                                          <p:spTgt spid="2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6" presetClass="emph" presetSubtype="0" fill="hold" nodeType="clickEffect">
                                  <p:stCondLst>
                                    <p:cond delay="0"/>
                                  </p:stCondLst>
                                  <p:childTnLst>
                                    <p:animEffect transition="out" filter="fade">
                                      <p:cBhvr>
                                        <p:cTn id="86" dur="2000" tmFilter="0, 0; .2, .5; .8, .5; 1, 0"/>
                                        <p:tgtEl>
                                          <p:spTgt spid="20"/>
                                        </p:tgtEl>
                                      </p:cBhvr>
                                    </p:animEffect>
                                    <p:animScale>
                                      <p:cBhvr>
                                        <p:cTn id="87" dur="1000" autoRev="1" fill="hold"/>
                                        <p:tgtEl>
                                          <p:spTgt spid="20"/>
                                        </p:tgtEl>
                                      </p:cBhvr>
                                      <p:by x="105000" y="105000"/>
                                    </p:animScale>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xit" presetSubtype="10" fill="hold" nodeType="clickEffect">
                                  <p:stCondLst>
                                    <p:cond delay="0"/>
                                  </p:stCondLst>
                                  <p:childTnLst>
                                    <p:animEffect transition="out" filter="blinds(horizontal)">
                                      <p:cBhvr>
                                        <p:cTn id="91" dur="500"/>
                                        <p:tgtEl>
                                          <p:spTgt spid="21"/>
                                        </p:tgtEl>
                                      </p:cBhvr>
                                    </p:animEffect>
                                    <p:set>
                                      <p:cBhvr>
                                        <p:cTn id="92" dur="1" fill="hold">
                                          <p:stCondLst>
                                            <p:cond delay="499"/>
                                          </p:stCondLst>
                                        </p:cTn>
                                        <p:tgtEl>
                                          <p:spTgt spid="21"/>
                                        </p:tgtEl>
                                        <p:attrNameLst>
                                          <p:attrName>style.visibility</p:attrName>
                                        </p:attrNameLst>
                                      </p:cBhvr>
                                      <p:to>
                                        <p:strVal val="hidden"/>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214168"/>
                                        </p:tgtEl>
                                        <p:attrNameLst>
                                          <p:attrName>style.visibility</p:attrName>
                                        </p:attrNameLst>
                                      </p:cBhvr>
                                      <p:to>
                                        <p:strVal val="visible"/>
                                      </p:to>
                                    </p:set>
                                    <p:animEffect transition="in" filter="blinds(horizontal)">
                                      <p:cBhvr>
                                        <p:cTn id="97" dur="500"/>
                                        <p:tgtEl>
                                          <p:spTgt spid="21416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14106"/>
                                        </p:tgtEl>
                                        <p:attrNameLst>
                                          <p:attrName>style.visibility</p:attrName>
                                        </p:attrNameLst>
                                      </p:cBhvr>
                                      <p:to>
                                        <p:strVal val="visible"/>
                                      </p:to>
                                    </p:set>
                                    <p:animEffect transition="in" filter="blinds(horizontal)">
                                      <p:cBhvr>
                                        <p:cTn id="102" dur="500"/>
                                        <p:tgtEl>
                                          <p:spTgt spid="21410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blinds(horizontal)">
                                      <p:cBhvr>
                                        <p:cTn id="107" dur="500"/>
                                        <p:tgtEl>
                                          <p:spTgt spid="8"/>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9498"/>
                                        </p:tgtEl>
                                        <p:attrNameLst>
                                          <p:attrName>style.visibility</p:attrName>
                                        </p:attrNameLst>
                                      </p:cBhvr>
                                      <p:to>
                                        <p:strVal val="visible"/>
                                      </p:to>
                                    </p:set>
                                    <p:animEffect transition="in" filter="blinds(horizontal)">
                                      <p:cBhvr>
                                        <p:cTn id="110" dur="500"/>
                                        <p:tgtEl>
                                          <p:spTgt spid="19498"/>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14169"/>
                                        </p:tgtEl>
                                        <p:attrNameLst>
                                          <p:attrName>style.visibility</p:attrName>
                                        </p:attrNameLst>
                                      </p:cBhvr>
                                      <p:to>
                                        <p:strVal val="visible"/>
                                      </p:to>
                                    </p:set>
                                    <p:animEffect transition="in" filter="blinds(horizontal)">
                                      <p:cBhvr>
                                        <p:cTn id="115" dur="500"/>
                                        <p:tgtEl>
                                          <p:spTgt spid="214169"/>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7"/>
                                        </p:tgtEl>
                                        <p:attrNameLst>
                                          <p:attrName>style.visibility</p:attrName>
                                        </p:attrNameLst>
                                      </p:cBhvr>
                                      <p:to>
                                        <p:strVal val="visible"/>
                                      </p:to>
                                    </p:set>
                                    <p:animEffect transition="in" filter="blinds(horizontal)">
                                      <p:cBhvr>
                                        <p:cTn id="120" dur="500"/>
                                        <p:tgtEl>
                                          <p:spTgt spid="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4" fill="hold" nodeType="clickEffect">
                                  <p:stCondLst>
                                    <p:cond delay="0"/>
                                  </p:stCondLst>
                                  <p:childTnLst>
                                    <p:set>
                                      <p:cBhvr>
                                        <p:cTn id="124" dur="1" fill="hold">
                                          <p:stCondLst>
                                            <p:cond delay="0"/>
                                          </p:stCondLst>
                                        </p:cTn>
                                        <p:tgtEl>
                                          <p:spTgt spid="6"/>
                                        </p:tgtEl>
                                        <p:attrNameLst>
                                          <p:attrName>style.visibility</p:attrName>
                                        </p:attrNameLst>
                                      </p:cBhvr>
                                      <p:to>
                                        <p:strVal val="visible"/>
                                      </p:to>
                                    </p:set>
                                    <p:animEffect transition="in" filter="wipe(down)">
                                      <p:cBhvr>
                                        <p:cTn id="125" dur="500"/>
                                        <p:tgtEl>
                                          <p:spTgt spid="6"/>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grpId="0" nodeType="clickEffect">
                                  <p:stCondLst>
                                    <p:cond delay="0"/>
                                  </p:stCondLst>
                                  <p:childTnLst>
                                    <p:set>
                                      <p:cBhvr>
                                        <p:cTn id="129" dur="1" fill="hold">
                                          <p:stCondLst>
                                            <p:cond delay="0"/>
                                          </p:stCondLst>
                                        </p:cTn>
                                        <p:tgtEl>
                                          <p:spTgt spid="214156"/>
                                        </p:tgtEl>
                                        <p:attrNameLst>
                                          <p:attrName>style.visibility</p:attrName>
                                        </p:attrNameLst>
                                      </p:cBhvr>
                                      <p:to>
                                        <p:strVal val="visible"/>
                                      </p:to>
                                    </p:set>
                                    <p:animEffect transition="in" filter="blinds(horizontal)">
                                      <p:cBhvr>
                                        <p:cTn id="130" dur="500"/>
                                        <p:tgtEl>
                                          <p:spTgt spid="214156"/>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214161"/>
                                        </p:tgtEl>
                                        <p:attrNameLst>
                                          <p:attrName>style.visibility</p:attrName>
                                        </p:attrNameLst>
                                      </p:cBhvr>
                                      <p:to>
                                        <p:strVal val="visible"/>
                                      </p:to>
                                    </p:set>
                                    <p:animEffect transition="in" filter="blinds(horizontal)">
                                      <p:cBhvr>
                                        <p:cTn id="135" dur="500"/>
                                        <p:tgtEl>
                                          <p:spTgt spid="214161"/>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2" presetClass="entr" presetSubtype="1" fill="hold"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wipe(up)">
                                      <p:cBhvr>
                                        <p:cTn id="140" dur="500"/>
                                        <p:tgtEl>
                                          <p:spTgt spid="11"/>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22" presetClass="entr" presetSubtype="1" fill="hold" grpId="0" nodeType="clickEffect">
                                  <p:stCondLst>
                                    <p:cond delay="0"/>
                                  </p:stCondLst>
                                  <p:childTnLst>
                                    <p:set>
                                      <p:cBhvr>
                                        <p:cTn id="144" dur="1" fill="hold">
                                          <p:stCondLst>
                                            <p:cond delay="0"/>
                                          </p:stCondLst>
                                        </p:cTn>
                                        <p:tgtEl>
                                          <p:spTgt spid="214177"/>
                                        </p:tgtEl>
                                        <p:attrNameLst>
                                          <p:attrName>style.visibility</p:attrName>
                                        </p:attrNameLst>
                                      </p:cBhvr>
                                      <p:to>
                                        <p:strVal val="visible"/>
                                      </p:to>
                                    </p:set>
                                    <p:animEffect transition="in" filter="wipe(up)">
                                      <p:cBhvr>
                                        <p:cTn id="145" dur="500"/>
                                        <p:tgtEl>
                                          <p:spTgt spid="214177"/>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 presetClass="entr" presetSubtype="10" fill="hold" nodeType="click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blinds(horizontal)">
                                      <p:cBhvr>
                                        <p:cTn id="150" dur="500"/>
                                        <p:tgtEl>
                                          <p:spTgt spid="13"/>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4" fill="hold" nodeType="clickEffect">
                                  <p:stCondLst>
                                    <p:cond delay="0"/>
                                  </p:stCondLst>
                                  <p:childTnLst>
                                    <p:set>
                                      <p:cBhvr>
                                        <p:cTn id="154" dur="1" fill="hold">
                                          <p:stCondLst>
                                            <p:cond delay="0"/>
                                          </p:stCondLst>
                                        </p:cTn>
                                        <p:tgtEl>
                                          <p:spTgt spid="14"/>
                                        </p:tgtEl>
                                        <p:attrNameLst>
                                          <p:attrName>style.visibility</p:attrName>
                                        </p:attrNameLst>
                                      </p:cBhvr>
                                      <p:to>
                                        <p:strVal val="visible"/>
                                      </p:to>
                                    </p:set>
                                    <p:animEffect transition="in" filter="wipe(down)">
                                      <p:cBhvr>
                                        <p:cTn id="155" dur="500"/>
                                        <p:tgtEl>
                                          <p:spTgt spid="14"/>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ntr" presetSubtype="10" fill="hold" grpId="0" nodeType="clickEffect">
                                  <p:stCondLst>
                                    <p:cond delay="0"/>
                                  </p:stCondLst>
                                  <p:childTnLst>
                                    <p:set>
                                      <p:cBhvr>
                                        <p:cTn id="159" dur="1" fill="hold">
                                          <p:stCondLst>
                                            <p:cond delay="0"/>
                                          </p:stCondLst>
                                        </p:cTn>
                                        <p:tgtEl>
                                          <p:spTgt spid="214187"/>
                                        </p:tgtEl>
                                        <p:attrNameLst>
                                          <p:attrName>style.visibility</p:attrName>
                                        </p:attrNameLst>
                                      </p:cBhvr>
                                      <p:to>
                                        <p:strVal val="visible"/>
                                      </p:to>
                                    </p:set>
                                    <p:animEffect transition="in" filter="blinds(horizontal)">
                                      <p:cBhvr>
                                        <p:cTn id="160" dur="500"/>
                                        <p:tgtEl>
                                          <p:spTgt spid="214187"/>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3" presetClass="entr" presetSubtype="10" fill="hold" nodeType="clickEffect">
                                  <p:stCondLst>
                                    <p:cond delay="0"/>
                                  </p:stCondLst>
                                  <p:childTnLst>
                                    <p:set>
                                      <p:cBhvr>
                                        <p:cTn id="164" dur="1" fill="hold">
                                          <p:stCondLst>
                                            <p:cond delay="0"/>
                                          </p:stCondLst>
                                        </p:cTn>
                                        <p:tgtEl>
                                          <p:spTgt spid="15"/>
                                        </p:tgtEl>
                                        <p:attrNameLst>
                                          <p:attrName>style.visibility</p:attrName>
                                        </p:attrNameLst>
                                      </p:cBhvr>
                                      <p:to>
                                        <p:strVal val="visible"/>
                                      </p:to>
                                    </p:set>
                                    <p:animEffect transition="in" filter="blinds(horizontal)">
                                      <p:cBhvr>
                                        <p:cTn id="165" dur="500"/>
                                        <p:tgtEl>
                                          <p:spTgt spid="15"/>
                                        </p:tgtEl>
                                      </p:cBhvr>
                                    </p:animEffect>
                                  </p:childTnLst>
                                </p:cTn>
                              </p:par>
                            </p:childTnLst>
                          </p:cTn>
                        </p:par>
                      </p:childTnLst>
                    </p:cTn>
                  </p:par>
                  <p:par>
                    <p:cTn id="166" fill="hold" nodeType="clickPar">
                      <p:stCondLst>
                        <p:cond delay="indefinite"/>
                      </p:stCondLst>
                      <p:childTnLst>
                        <p:par>
                          <p:cTn id="167" fill="hold" nodeType="withGroup">
                            <p:stCondLst>
                              <p:cond delay="0"/>
                            </p:stCondLst>
                            <p:childTnLst>
                              <p:par>
                                <p:cTn id="168" presetID="22" presetClass="entr" presetSubtype="4" fill="hold" grpId="0" nodeType="clickEffect">
                                  <p:stCondLst>
                                    <p:cond delay="0"/>
                                  </p:stCondLst>
                                  <p:childTnLst>
                                    <p:set>
                                      <p:cBhvr>
                                        <p:cTn id="169" dur="1" fill="hold">
                                          <p:stCondLst>
                                            <p:cond delay="0"/>
                                          </p:stCondLst>
                                        </p:cTn>
                                        <p:tgtEl>
                                          <p:spTgt spid="214284"/>
                                        </p:tgtEl>
                                        <p:attrNameLst>
                                          <p:attrName>style.visibility</p:attrName>
                                        </p:attrNameLst>
                                      </p:cBhvr>
                                      <p:to>
                                        <p:strVal val="visible"/>
                                      </p:to>
                                    </p:set>
                                    <p:animEffect transition="in" filter="wipe(down)">
                                      <p:cBhvr>
                                        <p:cTn id="170" dur="3000"/>
                                        <p:tgtEl>
                                          <p:spTgt spid="214284"/>
                                        </p:tgtEl>
                                      </p:cBhvr>
                                    </p:animEffect>
                                  </p:childTnLst>
                                </p:cTn>
                              </p:par>
                            </p:childTnLst>
                          </p:cTn>
                        </p:par>
                      </p:childTnLst>
                    </p:cTn>
                  </p:par>
                  <p:par>
                    <p:cTn id="171" fill="hold" nodeType="clickPar">
                      <p:stCondLst>
                        <p:cond delay="indefinite"/>
                      </p:stCondLst>
                      <p:childTnLst>
                        <p:par>
                          <p:cTn id="172" fill="hold" nodeType="withGroup">
                            <p:stCondLst>
                              <p:cond delay="0"/>
                            </p:stCondLst>
                            <p:childTnLst>
                              <p:par>
                                <p:cTn id="173" presetID="3" presetClass="entr" presetSubtype="10" fill="hold" nodeType="clickEffect">
                                  <p:stCondLst>
                                    <p:cond delay="0"/>
                                  </p:stCondLst>
                                  <p:childTnLst>
                                    <p:set>
                                      <p:cBhvr>
                                        <p:cTn id="174" dur="1" fill="hold">
                                          <p:stCondLst>
                                            <p:cond delay="0"/>
                                          </p:stCondLst>
                                        </p:cTn>
                                        <p:tgtEl>
                                          <p:spTgt spid="214304"/>
                                        </p:tgtEl>
                                        <p:attrNameLst>
                                          <p:attrName>style.visibility</p:attrName>
                                        </p:attrNameLst>
                                      </p:cBhvr>
                                      <p:to>
                                        <p:strVal val="visible"/>
                                      </p:to>
                                    </p:set>
                                    <p:animEffect transition="in" filter="blinds(horizontal)">
                                      <p:cBhvr>
                                        <p:cTn id="175" dur="500"/>
                                        <p:tgtEl>
                                          <p:spTgt spid="214304"/>
                                        </p:tgtEl>
                                      </p:cBhvr>
                                    </p:animEffect>
                                  </p:childTnLst>
                                </p:cTn>
                              </p:par>
                            </p:childTnLst>
                          </p:cTn>
                        </p:par>
                      </p:childTnLst>
                    </p:cTn>
                  </p:par>
                  <p:par>
                    <p:cTn id="176" fill="hold" nodeType="clickPar">
                      <p:stCondLst>
                        <p:cond delay="indefinite"/>
                      </p:stCondLst>
                      <p:childTnLst>
                        <p:par>
                          <p:cTn id="177" fill="hold" nodeType="withGroup">
                            <p:stCondLst>
                              <p:cond delay="0"/>
                            </p:stCondLst>
                            <p:childTnLst>
                              <p:par>
                                <p:cTn id="178" presetID="22" presetClass="entr" presetSubtype="4" fill="hold" nodeType="clickEffect">
                                  <p:stCondLst>
                                    <p:cond delay="0"/>
                                  </p:stCondLst>
                                  <p:childTnLst>
                                    <p:set>
                                      <p:cBhvr>
                                        <p:cTn id="179" dur="1" fill="hold">
                                          <p:stCondLst>
                                            <p:cond delay="0"/>
                                          </p:stCondLst>
                                        </p:cTn>
                                        <p:tgtEl>
                                          <p:spTgt spid="22"/>
                                        </p:tgtEl>
                                        <p:attrNameLst>
                                          <p:attrName>style.visibility</p:attrName>
                                        </p:attrNameLst>
                                      </p:cBhvr>
                                      <p:to>
                                        <p:strVal val="visible"/>
                                      </p:to>
                                    </p:set>
                                    <p:animEffect transition="in" filter="wipe(down)">
                                      <p:cBhvr>
                                        <p:cTn id="180" dur="500"/>
                                        <p:tgtEl>
                                          <p:spTgt spid="22"/>
                                        </p:tgtEl>
                                      </p:cBhvr>
                                    </p:animEffect>
                                  </p:childTnLst>
                                </p:cTn>
                              </p:par>
                              <p:par>
                                <p:cTn id="181" presetID="3" presetClass="exit" presetSubtype="10" fill="hold" grpId="1" nodeType="withEffect">
                                  <p:stCondLst>
                                    <p:cond delay="0"/>
                                  </p:stCondLst>
                                  <p:childTnLst>
                                    <p:animEffect transition="out" filter="blinds(horizontal)">
                                      <p:cBhvr>
                                        <p:cTn id="182" dur="500"/>
                                        <p:tgtEl>
                                          <p:spTgt spid="214284"/>
                                        </p:tgtEl>
                                      </p:cBhvr>
                                    </p:animEffect>
                                    <p:set>
                                      <p:cBhvr>
                                        <p:cTn id="183" dur="1" fill="hold">
                                          <p:stCondLst>
                                            <p:cond delay="499"/>
                                          </p:stCondLst>
                                        </p:cTn>
                                        <p:tgtEl>
                                          <p:spTgt spid="214284"/>
                                        </p:tgtEl>
                                        <p:attrNameLst>
                                          <p:attrName>style.visibility</p:attrName>
                                        </p:attrNameLst>
                                      </p:cBhvr>
                                      <p:to>
                                        <p:strVal val="hidden"/>
                                      </p:to>
                                    </p:set>
                                  </p:childTnLst>
                                </p:cTn>
                              </p:par>
                            </p:childTnLst>
                          </p:cTn>
                        </p:par>
                      </p:childTnLst>
                    </p:cTn>
                  </p:par>
                  <p:par>
                    <p:cTn id="184" fill="hold" nodeType="clickPar">
                      <p:stCondLst>
                        <p:cond delay="indefinite"/>
                      </p:stCondLst>
                      <p:childTnLst>
                        <p:par>
                          <p:cTn id="185" fill="hold" nodeType="withGroup">
                            <p:stCondLst>
                              <p:cond delay="0"/>
                            </p:stCondLst>
                            <p:childTnLst>
                              <p:par>
                                <p:cTn id="186" presetID="3" presetClass="entr" presetSubtype="10" fill="hold" nodeType="clickEffect">
                                  <p:stCondLst>
                                    <p:cond delay="0"/>
                                  </p:stCondLst>
                                  <p:childTnLst>
                                    <p:set>
                                      <p:cBhvr>
                                        <p:cTn id="187" dur="1" fill="hold">
                                          <p:stCondLst>
                                            <p:cond delay="0"/>
                                          </p:stCondLst>
                                        </p:cTn>
                                        <p:tgtEl>
                                          <p:spTgt spid="214194"/>
                                        </p:tgtEl>
                                        <p:attrNameLst>
                                          <p:attrName>style.visibility</p:attrName>
                                        </p:attrNameLst>
                                      </p:cBhvr>
                                      <p:to>
                                        <p:strVal val="visible"/>
                                      </p:to>
                                    </p:set>
                                    <p:animEffect transition="in" filter="blinds(horizontal)">
                                      <p:cBhvr>
                                        <p:cTn id="188" dur="500"/>
                                        <p:tgtEl>
                                          <p:spTgt spid="214194"/>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3" presetClass="entr" presetSubtype="10" fill="hold" nodeType="clickEffect">
                                  <p:stCondLst>
                                    <p:cond delay="0"/>
                                  </p:stCondLst>
                                  <p:childTnLst>
                                    <p:set>
                                      <p:cBhvr>
                                        <p:cTn id="192" dur="1" fill="hold">
                                          <p:stCondLst>
                                            <p:cond delay="0"/>
                                          </p:stCondLst>
                                        </p:cTn>
                                        <p:tgtEl>
                                          <p:spTgt spid="214195"/>
                                        </p:tgtEl>
                                        <p:attrNameLst>
                                          <p:attrName>style.visibility</p:attrName>
                                        </p:attrNameLst>
                                      </p:cBhvr>
                                      <p:to>
                                        <p:strVal val="visible"/>
                                      </p:to>
                                    </p:set>
                                    <p:animEffect transition="in" filter="blinds(horizontal)">
                                      <p:cBhvr>
                                        <p:cTn id="193" dur="500"/>
                                        <p:tgtEl>
                                          <p:spTgt spid="214195"/>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3" presetClass="entr" presetSubtype="10" fill="hold" nodeType="clickEffect">
                                  <p:stCondLst>
                                    <p:cond delay="0"/>
                                  </p:stCondLst>
                                  <p:childTnLst>
                                    <p:set>
                                      <p:cBhvr>
                                        <p:cTn id="197" dur="1" fill="hold">
                                          <p:stCondLst>
                                            <p:cond delay="0"/>
                                          </p:stCondLst>
                                        </p:cTn>
                                        <p:tgtEl>
                                          <p:spTgt spid="214199"/>
                                        </p:tgtEl>
                                        <p:attrNameLst>
                                          <p:attrName>style.visibility</p:attrName>
                                        </p:attrNameLst>
                                      </p:cBhvr>
                                      <p:to>
                                        <p:strVal val="visible"/>
                                      </p:to>
                                    </p:set>
                                    <p:animEffect transition="in" filter="blinds(horizontal)">
                                      <p:cBhvr>
                                        <p:cTn id="198" dur="500"/>
                                        <p:tgtEl>
                                          <p:spTgt spid="214199"/>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3" presetClass="entr" presetSubtype="10" fill="hold" nodeType="clickEffect">
                                  <p:stCondLst>
                                    <p:cond delay="0"/>
                                  </p:stCondLst>
                                  <p:childTnLst>
                                    <p:set>
                                      <p:cBhvr>
                                        <p:cTn id="202" dur="1" fill="hold">
                                          <p:stCondLst>
                                            <p:cond delay="0"/>
                                          </p:stCondLst>
                                        </p:cTn>
                                        <p:tgtEl>
                                          <p:spTgt spid="214197"/>
                                        </p:tgtEl>
                                        <p:attrNameLst>
                                          <p:attrName>style.visibility</p:attrName>
                                        </p:attrNameLst>
                                      </p:cBhvr>
                                      <p:to>
                                        <p:strVal val="visible"/>
                                      </p:to>
                                    </p:set>
                                    <p:animEffect transition="in" filter="blinds(horizontal)">
                                      <p:cBhvr>
                                        <p:cTn id="203" dur="500"/>
                                        <p:tgtEl>
                                          <p:spTgt spid="214197"/>
                                        </p:tgtEl>
                                      </p:cBhvr>
                                    </p:animEffect>
                                  </p:childTnLst>
                                </p:cTn>
                              </p:par>
                            </p:childTnLst>
                          </p:cTn>
                        </p:par>
                      </p:childTnLst>
                    </p:cTn>
                  </p:par>
                  <p:par>
                    <p:cTn id="204" fill="hold" nodeType="clickPar">
                      <p:stCondLst>
                        <p:cond delay="indefinite"/>
                      </p:stCondLst>
                      <p:childTnLst>
                        <p:par>
                          <p:cTn id="205" fill="hold" nodeType="withGroup">
                            <p:stCondLst>
                              <p:cond delay="0"/>
                            </p:stCondLst>
                            <p:childTnLst>
                              <p:par>
                                <p:cTn id="206" presetID="3" presetClass="entr" presetSubtype="10" fill="hold" nodeType="clickEffect">
                                  <p:stCondLst>
                                    <p:cond delay="0"/>
                                  </p:stCondLst>
                                  <p:childTnLst>
                                    <p:set>
                                      <p:cBhvr>
                                        <p:cTn id="207" dur="1" fill="hold">
                                          <p:stCondLst>
                                            <p:cond delay="0"/>
                                          </p:stCondLst>
                                        </p:cTn>
                                        <p:tgtEl>
                                          <p:spTgt spid="214198"/>
                                        </p:tgtEl>
                                        <p:attrNameLst>
                                          <p:attrName>style.visibility</p:attrName>
                                        </p:attrNameLst>
                                      </p:cBhvr>
                                      <p:to>
                                        <p:strVal val="visible"/>
                                      </p:to>
                                    </p:set>
                                    <p:animEffect transition="in" filter="blinds(horizontal)">
                                      <p:cBhvr>
                                        <p:cTn id="208" dur="500"/>
                                        <p:tgtEl>
                                          <p:spTgt spid="214198"/>
                                        </p:tgtEl>
                                      </p:cBhvr>
                                    </p:animEffect>
                                  </p:childTnLst>
                                </p:cTn>
                              </p:par>
                            </p:childTnLst>
                          </p:cTn>
                        </p:par>
                      </p:childTnLst>
                    </p:cTn>
                  </p:par>
                  <p:par>
                    <p:cTn id="209" fill="hold" nodeType="clickPar">
                      <p:stCondLst>
                        <p:cond delay="indefinite"/>
                      </p:stCondLst>
                      <p:childTnLst>
                        <p:par>
                          <p:cTn id="210" fill="hold" nodeType="withGroup">
                            <p:stCondLst>
                              <p:cond delay="0"/>
                            </p:stCondLst>
                            <p:childTnLst>
                              <p:par>
                                <p:cTn id="211" presetID="3" presetClass="entr" presetSubtype="10" fill="hold" nodeType="clickEffect">
                                  <p:stCondLst>
                                    <p:cond delay="0"/>
                                  </p:stCondLst>
                                  <p:childTnLst>
                                    <p:set>
                                      <p:cBhvr>
                                        <p:cTn id="212" dur="1" fill="hold">
                                          <p:stCondLst>
                                            <p:cond delay="0"/>
                                          </p:stCondLst>
                                        </p:cTn>
                                        <p:tgtEl>
                                          <p:spTgt spid="214200"/>
                                        </p:tgtEl>
                                        <p:attrNameLst>
                                          <p:attrName>style.visibility</p:attrName>
                                        </p:attrNameLst>
                                      </p:cBhvr>
                                      <p:to>
                                        <p:strVal val="visible"/>
                                      </p:to>
                                    </p:set>
                                    <p:animEffect transition="in" filter="blinds(horizontal)">
                                      <p:cBhvr>
                                        <p:cTn id="213" dur="500"/>
                                        <p:tgtEl>
                                          <p:spTgt spid="214200"/>
                                        </p:tgtEl>
                                      </p:cBhvr>
                                    </p:animEffect>
                                  </p:childTnLst>
                                </p:cTn>
                              </p:par>
                            </p:childTnLst>
                          </p:cTn>
                        </p:par>
                      </p:childTnLst>
                    </p:cTn>
                  </p:par>
                  <p:par>
                    <p:cTn id="214" fill="hold" nodeType="clickPar">
                      <p:stCondLst>
                        <p:cond delay="indefinite"/>
                      </p:stCondLst>
                      <p:childTnLst>
                        <p:par>
                          <p:cTn id="215" fill="hold" nodeType="withGroup">
                            <p:stCondLst>
                              <p:cond delay="0"/>
                            </p:stCondLst>
                            <p:childTnLst>
                              <p:par>
                                <p:cTn id="216" presetID="3" presetClass="entr" presetSubtype="10" fill="hold" nodeType="clickEffect">
                                  <p:stCondLst>
                                    <p:cond delay="0"/>
                                  </p:stCondLst>
                                  <p:childTnLst>
                                    <p:set>
                                      <p:cBhvr>
                                        <p:cTn id="217" dur="1" fill="hold">
                                          <p:stCondLst>
                                            <p:cond delay="0"/>
                                          </p:stCondLst>
                                        </p:cTn>
                                        <p:tgtEl>
                                          <p:spTgt spid="214262"/>
                                        </p:tgtEl>
                                        <p:attrNameLst>
                                          <p:attrName>style.visibility</p:attrName>
                                        </p:attrNameLst>
                                      </p:cBhvr>
                                      <p:to>
                                        <p:strVal val="visible"/>
                                      </p:to>
                                    </p:set>
                                    <p:animEffect transition="in" filter="blinds(horizontal)">
                                      <p:cBhvr>
                                        <p:cTn id="218" dur="500"/>
                                        <p:tgtEl>
                                          <p:spTgt spid="214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2" grpId="0" animBg="1"/>
      <p:bldP spid="214077" grpId="0" animBg="1"/>
      <p:bldP spid="214078" grpId="0" animBg="1"/>
      <p:bldP spid="214106" grpId="0" animBg="1"/>
      <p:bldP spid="19498" grpId="0" animBg="1"/>
      <p:bldP spid="214156" grpId="0" animBg="1"/>
      <p:bldP spid="214169" grpId="0" animBg="1"/>
      <p:bldP spid="214177" grpId="0" animBg="1"/>
      <p:bldP spid="214187" grpId="0" animBg="1"/>
      <p:bldP spid="214252" grpId="0" animBg="1"/>
      <p:bldP spid="214284" grpId="0" animBg="1"/>
      <p:bldP spid="21428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
          <p:cNvSpPr>
            <a:spLocks noGrp="1"/>
          </p:cNvSpPr>
          <p:nvPr>
            <p:ph type="sldNum" sz="quarter" idx="12"/>
          </p:nvPr>
        </p:nvSpPr>
        <p:spPr/>
        <p:txBody>
          <a:bodyPr/>
          <a:lstStyle/>
          <a:p>
            <a:pPr>
              <a:defRPr/>
            </a:pPr>
            <a:fld id="{0BCA9168-F187-4340-94AD-889476A8D1FA}" type="slidenum">
              <a:rPr lang="en-US" altLang="zh-CN"/>
              <a:pPr>
                <a:defRPr/>
              </a:pPr>
              <a:t>3</a:t>
            </a:fld>
            <a:endParaRPr lang="en-US" altLang="zh-CN"/>
          </a:p>
        </p:txBody>
      </p:sp>
      <p:sp>
        <p:nvSpPr>
          <p:cNvPr id="1040" name="Text Box 2"/>
          <p:cNvSpPr txBox="1">
            <a:spLocks noChangeArrowheads="1"/>
          </p:cNvSpPr>
          <p:nvPr/>
        </p:nvSpPr>
        <p:spPr bwMode="auto">
          <a:xfrm>
            <a:off x="900113" y="0"/>
            <a:ext cx="7632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600">
                <a:solidFill>
                  <a:schemeClr val="hlink"/>
                </a:solidFill>
                <a:latin typeface="华文中宋" pitchFamily="2" charset="-122"/>
                <a:ea typeface="华文中宋" pitchFamily="2" charset="-122"/>
              </a:rPr>
              <a:t>第二章  质点动力学   </a:t>
            </a:r>
            <a:r>
              <a:rPr lang="en-US" altLang="zh-CN" sz="2800">
                <a:solidFill>
                  <a:schemeClr val="hlink"/>
                </a:solidFill>
                <a:latin typeface="华文中宋" pitchFamily="2" charset="-122"/>
                <a:ea typeface="华文中宋" pitchFamily="2" charset="-122"/>
              </a:rPr>
              <a:t>10</a:t>
            </a:r>
            <a:r>
              <a:rPr lang="zh-CN" altLang="en-US" sz="2800">
                <a:solidFill>
                  <a:schemeClr val="hlink"/>
                </a:solidFill>
                <a:latin typeface="华文中宋" pitchFamily="2" charset="-122"/>
                <a:ea typeface="华文中宋" pitchFamily="2" charset="-122"/>
              </a:rPr>
              <a:t>学时</a:t>
            </a:r>
          </a:p>
        </p:txBody>
      </p:sp>
      <p:sp>
        <p:nvSpPr>
          <p:cNvPr id="1041" name="Text Box 6"/>
          <p:cNvSpPr txBox="1">
            <a:spLocks noChangeArrowheads="1"/>
          </p:cNvSpPr>
          <p:nvPr/>
        </p:nvSpPr>
        <p:spPr bwMode="auto">
          <a:xfrm>
            <a:off x="936625" y="1196975"/>
            <a:ext cx="5851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华文中宋" pitchFamily="2" charset="-122"/>
                <a:ea typeface="华文中宋" pitchFamily="2" charset="-122"/>
                <a:cs typeface="Times New Roman" pitchFamily="18" charset="0"/>
              </a:rPr>
              <a:t>§1</a:t>
            </a:r>
            <a:r>
              <a:rPr lang="zh-CN" altLang="en-US" sz="2800">
                <a:latin typeface="华文中宋" pitchFamily="2" charset="-122"/>
                <a:ea typeface="华文中宋" pitchFamily="2" charset="-122"/>
                <a:cs typeface="Times New Roman" pitchFamily="18" charset="0"/>
              </a:rPr>
              <a:t>、牛顿三定律（简单回顾）</a:t>
            </a:r>
          </a:p>
        </p:txBody>
      </p:sp>
      <p:grpSp>
        <p:nvGrpSpPr>
          <p:cNvPr id="2" name="Group 9"/>
          <p:cNvGrpSpPr>
            <a:grpSpLocks/>
          </p:cNvGrpSpPr>
          <p:nvPr/>
        </p:nvGrpSpPr>
        <p:grpSpPr bwMode="auto">
          <a:xfrm>
            <a:off x="180975" y="2286000"/>
            <a:ext cx="4445000" cy="519113"/>
            <a:chOff x="0" y="1440"/>
            <a:chExt cx="2800" cy="327"/>
          </a:xfrm>
        </p:grpSpPr>
        <p:sp>
          <p:nvSpPr>
            <p:cNvPr id="1058" name="Text Box 7"/>
            <p:cNvSpPr txBox="1">
              <a:spLocks noChangeArrowheads="1"/>
            </p:cNvSpPr>
            <p:nvPr/>
          </p:nvSpPr>
          <p:spPr bwMode="auto">
            <a:xfrm>
              <a:off x="0" y="1440"/>
              <a:ext cx="2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牛顿第二定律的形式</a:t>
              </a:r>
            </a:p>
          </p:txBody>
        </p:sp>
        <p:graphicFrame>
          <p:nvGraphicFramePr>
            <p:cNvPr id="1038" name="Object 8"/>
            <p:cNvGraphicFramePr>
              <a:graphicFrameLocks noChangeAspect="1"/>
            </p:cNvGraphicFramePr>
            <p:nvPr/>
          </p:nvGraphicFramePr>
          <p:xfrm>
            <a:off x="2112" y="1488"/>
            <a:ext cx="688" cy="224"/>
          </p:xfrm>
          <a:graphic>
            <a:graphicData uri="http://schemas.openxmlformats.org/presentationml/2006/ole">
              <mc:AlternateContent xmlns:mc="http://schemas.openxmlformats.org/markup-compatibility/2006">
                <mc:Choice xmlns:v="urn:schemas-microsoft-com:vml" Requires="v">
                  <p:oleObj spid="_x0000_s1553" name="Equation" r:id="rId3" imgW="1091880" imgH="355320" progId="Equation.3">
                    <p:embed/>
                  </p:oleObj>
                </mc:Choice>
                <mc:Fallback>
                  <p:oleObj name="Equation" r:id="rId3" imgW="1091880" imgH="35532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 y="1488"/>
                          <a:ext cx="68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6"/>
          <p:cNvGrpSpPr>
            <a:grpSpLocks/>
          </p:cNvGrpSpPr>
          <p:nvPr/>
        </p:nvGrpSpPr>
        <p:grpSpPr bwMode="auto">
          <a:xfrm>
            <a:off x="5815013" y="1600200"/>
            <a:ext cx="635000" cy="914400"/>
            <a:chOff x="3744" y="1008"/>
            <a:chExt cx="400" cy="576"/>
          </a:xfrm>
        </p:grpSpPr>
        <p:sp>
          <p:nvSpPr>
            <p:cNvPr id="1057" name="Line 17"/>
            <p:cNvSpPr>
              <a:spLocks noChangeShapeType="1"/>
            </p:cNvSpPr>
            <p:nvPr/>
          </p:nvSpPr>
          <p:spPr bwMode="auto">
            <a:xfrm flipV="1">
              <a:off x="3744" y="1248"/>
              <a:ext cx="192" cy="336"/>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37" name="Object 18"/>
            <p:cNvGraphicFramePr>
              <a:graphicFrameLocks noChangeAspect="1"/>
            </p:cNvGraphicFramePr>
            <p:nvPr/>
          </p:nvGraphicFramePr>
          <p:xfrm>
            <a:off x="3936" y="1008"/>
            <a:ext cx="208" cy="272"/>
          </p:xfrm>
          <a:graphic>
            <a:graphicData uri="http://schemas.openxmlformats.org/presentationml/2006/ole">
              <mc:AlternateContent xmlns:mc="http://schemas.openxmlformats.org/markup-compatibility/2006">
                <mc:Choice xmlns:v="urn:schemas-microsoft-com:vml" Requires="v">
                  <p:oleObj spid="_x0000_s1554" name="Equation" r:id="rId5" imgW="330120" imgH="431640" progId="Equation.3">
                    <p:embed/>
                  </p:oleObj>
                </mc:Choice>
                <mc:Fallback>
                  <p:oleObj name="Equation" r:id="rId5" imgW="330120" imgH="431640" progId="Equation.3">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6" y="1008"/>
                          <a:ext cx="208"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21"/>
          <p:cNvGrpSpPr>
            <a:grpSpLocks/>
          </p:cNvGrpSpPr>
          <p:nvPr/>
        </p:nvGrpSpPr>
        <p:grpSpPr bwMode="auto">
          <a:xfrm>
            <a:off x="4824413" y="2590800"/>
            <a:ext cx="914400" cy="508000"/>
            <a:chOff x="3072" y="1632"/>
            <a:chExt cx="576" cy="320"/>
          </a:xfrm>
        </p:grpSpPr>
        <p:sp>
          <p:nvSpPr>
            <p:cNvPr id="1056" name="Line 19"/>
            <p:cNvSpPr>
              <a:spLocks noChangeShapeType="1"/>
            </p:cNvSpPr>
            <p:nvPr/>
          </p:nvSpPr>
          <p:spPr bwMode="auto">
            <a:xfrm flipH="1">
              <a:off x="3264" y="1632"/>
              <a:ext cx="384" cy="144"/>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36" name="Object 20"/>
            <p:cNvGraphicFramePr>
              <a:graphicFrameLocks noChangeAspect="1"/>
            </p:cNvGraphicFramePr>
            <p:nvPr/>
          </p:nvGraphicFramePr>
          <p:xfrm>
            <a:off x="3072" y="1680"/>
            <a:ext cx="216" cy="272"/>
          </p:xfrm>
          <a:graphic>
            <a:graphicData uri="http://schemas.openxmlformats.org/presentationml/2006/ole">
              <mc:AlternateContent xmlns:mc="http://schemas.openxmlformats.org/markup-compatibility/2006">
                <mc:Choice xmlns:v="urn:schemas-microsoft-com:vml" Requires="v">
                  <p:oleObj spid="_x0000_s1555" name="Equation" r:id="rId7" imgW="342720" imgH="431640" progId="Equation.3">
                    <p:embed/>
                  </p:oleObj>
                </mc:Choice>
                <mc:Fallback>
                  <p:oleObj name="Equation" r:id="rId7" imgW="342720" imgH="43164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1680"/>
                          <a:ext cx="2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4"/>
          <p:cNvGrpSpPr>
            <a:grpSpLocks/>
          </p:cNvGrpSpPr>
          <p:nvPr/>
        </p:nvGrpSpPr>
        <p:grpSpPr bwMode="auto">
          <a:xfrm>
            <a:off x="5815013" y="2133600"/>
            <a:ext cx="1066800" cy="457200"/>
            <a:chOff x="3696" y="1344"/>
            <a:chExt cx="672" cy="288"/>
          </a:xfrm>
        </p:grpSpPr>
        <p:sp>
          <p:nvSpPr>
            <p:cNvPr id="1055" name="Line 22"/>
            <p:cNvSpPr>
              <a:spLocks noChangeShapeType="1"/>
            </p:cNvSpPr>
            <p:nvPr/>
          </p:nvSpPr>
          <p:spPr bwMode="auto">
            <a:xfrm>
              <a:off x="3696" y="1632"/>
              <a:ext cx="528" cy="0"/>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35" name="Object 23"/>
            <p:cNvGraphicFramePr>
              <a:graphicFrameLocks noChangeAspect="1"/>
            </p:cNvGraphicFramePr>
            <p:nvPr/>
          </p:nvGraphicFramePr>
          <p:xfrm>
            <a:off x="4176" y="1344"/>
            <a:ext cx="192" cy="272"/>
          </p:xfrm>
          <a:graphic>
            <a:graphicData uri="http://schemas.openxmlformats.org/presentationml/2006/ole">
              <mc:AlternateContent xmlns:mc="http://schemas.openxmlformats.org/markup-compatibility/2006">
                <mc:Choice xmlns:v="urn:schemas-microsoft-com:vml" Requires="v">
                  <p:oleObj spid="_x0000_s1556" name="Equation" r:id="rId9" imgW="304560" imgH="431640" progId="Equation.3">
                    <p:embed/>
                  </p:oleObj>
                </mc:Choice>
                <mc:Fallback>
                  <p:oleObj name="Equation" r:id="rId9" imgW="304560" imgH="43164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76" y="1344"/>
                          <a:ext cx="192"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7"/>
          <p:cNvGrpSpPr>
            <a:grpSpLocks/>
          </p:cNvGrpSpPr>
          <p:nvPr/>
        </p:nvGrpSpPr>
        <p:grpSpPr bwMode="auto">
          <a:xfrm>
            <a:off x="5815013" y="2667000"/>
            <a:ext cx="495300" cy="965200"/>
            <a:chOff x="3696" y="1680"/>
            <a:chExt cx="312" cy="608"/>
          </a:xfrm>
        </p:grpSpPr>
        <p:sp>
          <p:nvSpPr>
            <p:cNvPr id="1054" name="Line 25"/>
            <p:cNvSpPr>
              <a:spLocks noChangeShapeType="1"/>
            </p:cNvSpPr>
            <p:nvPr/>
          </p:nvSpPr>
          <p:spPr bwMode="auto">
            <a:xfrm>
              <a:off x="3696" y="1680"/>
              <a:ext cx="48" cy="480"/>
            </a:xfrm>
            <a:prstGeom prst="line">
              <a:avLst/>
            </a:prstGeom>
            <a:noFill/>
            <a:ln w="28575">
              <a:solidFill>
                <a:schemeClr val="fo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034" name="Object 26"/>
            <p:cNvGraphicFramePr>
              <a:graphicFrameLocks noChangeAspect="1"/>
            </p:cNvGraphicFramePr>
            <p:nvPr/>
          </p:nvGraphicFramePr>
          <p:xfrm>
            <a:off x="3744" y="2016"/>
            <a:ext cx="264" cy="272"/>
          </p:xfrm>
          <a:graphic>
            <a:graphicData uri="http://schemas.openxmlformats.org/presentationml/2006/ole">
              <mc:AlternateContent xmlns:mc="http://schemas.openxmlformats.org/markup-compatibility/2006">
                <mc:Choice xmlns:v="urn:schemas-microsoft-com:vml" Requires="v">
                  <p:oleObj spid="_x0000_s1557" name="Equation" r:id="rId11" imgW="419040" imgH="431640" progId="Equation.3">
                    <p:embed/>
                  </p:oleObj>
                </mc:Choice>
                <mc:Fallback>
                  <p:oleObj name="Equation" r:id="rId11" imgW="419040" imgH="431640" progId="Equation.3">
                    <p:embed/>
                    <p:pic>
                      <p:nvPicPr>
                        <p:cNvPr id="0"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44" y="2016"/>
                          <a:ext cx="26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076" name="Object 28"/>
          <p:cNvGraphicFramePr>
            <a:graphicFrameLocks noChangeAspect="1"/>
          </p:cNvGraphicFramePr>
          <p:nvPr/>
        </p:nvGraphicFramePr>
        <p:xfrm>
          <a:off x="7058025" y="1844675"/>
          <a:ext cx="1968500" cy="977900"/>
        </p:xfrm>
        <a:graphic>
          <a:graphicData uri="http://schemas.openxmlformats.org/presentationml/2006/ole">
            <mc:AlternateContent xmlns:mc="http://schemas.openxmlformats.org/markup-compatibility/2006">
              <mc:Choice xmlns:v="urn:schemas-microsoft-com:vml" Requires="v">
                <p:oleObj spid="_x0000_s1558" name="公式" r:id="rId13" imgW="1968480" imgH="977760" progId="Equation.3">
                  <p:embed/>
                </p:oleObj>
              </mc:Choice>
              <mc:Fallback>
                <p:oleObj name="公式" r:id="rId13" imgW="1968480" imgH="977760" progId="Equation.3">
                  <p:embed/>
                  <p:pic>
                    <p:nvPicPr>
                      <p:cNvPr id="0" name="Object 2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58025" y="1844675"/>
                        <a:ext cx="1968500"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8" name="Object 30"/>
          <p:cNvGraphicFramePr>
            <a:graphicFrameLocks noChangeAspect="1"/>
          </p:cNvGraphicFramePr>
          <p:nvPr/>
        </p:nvGraphicFramePr>
        <p:xfrm>
          <a:off x="193675" y="2978150"/>
          <a:ext cx="1473200" cy="939800"/>
        </p:xfrm>
        <a:graphic>
          <a:graphicData uri="http://schemas.openxmlformats.org/presentationml/2006/ole">
            <mc:AlternateContent xmlns:mc="http://schemas.openxmlformats.org/markup-compatibility/2006">
              <mc:Choice xmlns:v="urn:schemas-microsoft-com:vml" Requires="v">
                <p:oleObj spid="_x0000_s1559" name="Equation" r:id="rId15" imgW="1473120" imgH="939600" progId="Equation.3">
                  <p:embed/>
                </p:oleObj>
              </mc:Choice>
              <mc:Fallback>
                <p:oleObj name="Equation" r:id="rId15" imgW="1473120" imgH="939600" progId="Equation.3">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3675" y="2978150"/>
                        <a:ext cx="1473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79" name="Object 31"/>
          <p:cNvGraphicFramePr>
            <a:graphicFrameLocks noChangeAspect="1"/>
          </p:cNvGraphicFramePr>
          <p:nvPr/>
        </p:nvGraphicFramePr>
        <p:xfrm>
          <a:off x="2098675" y="3041650"/>
          <a:ext cx="1206500" cy="812800"/>
        </p:xfrm>
        <a:graphic>
          <a:graphicData uri="http://schemas.openxmlformats.org/presentationml/2006/ole">
            <mc:AlternateContent xmlns:mc="http://schemas.openxmlformats.org/markup-compatibility/2006">
              <mc:Choice xmlns:v="urn:schemas-microsoft-com:vml" Requires="v">
                <p:oleObj spid="_x0000_s1560" name="Equation" r:id="rId17" imgW="1206360" imgH="812520" progId="Equation.3">
                  <p:embed/>
                </p:oleObj>
              </mc:Choice>
              <mc:Fallback>
                <p:oleObj name="Equation" r:id="rId17" imgW="1206360" imgH="812520" progId="Equation.3">
                  <p:embed/>
                  <p:pic>
                    <p:nvPicPr>
                      <p:cNvPr id="0" name="Object 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98675" y="3041650"/>
                        <a:ext cx="12065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0" name="Text Box 32"/>
          <p:cNvSpPr txBox="1">
            <a:spLocks noChangeArrowheads="1"/>
          </p:cNvSpPr>
          <p:nvPr/>
        </p:nvSpPr>
        <p:spPr bwMode="auto">
          <a:xfrm>
            <a:off x="180975" y="38862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强调几点：</a:t>
            </a:r>
          </a:p>
        </p:txBody>
      </p:sp>
      <p:sp>
        <p:nvSpPr>
          <p:cNvPr id="2081" name="Text Box 33"/>
          <p:cNvSpPr txBox="1">
            <a:spLocks noChangeArrowheads="1"/>
          </p:cNvSpPr>
          <p:nvPr/>
        </p:nvSpPr>
        <p:spPr bwMode="auto">
          <a:xfrm>
            <a:off x="180975" y="4343400"/>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latin typeface="华文中宋" pitchFamily="2" charset="-122"/>
                <a:ea typeface="华文中宋" pitchFamily="2" charset="-122"/>
              </a:rPr>
              <a:t>1</a:t>
            </a:r>
            <a:r>
              <a:rPr lang="zh-CN" altLang="en-US" sz="2800">
                <a:solidFill>
                  <a:schemeClr val="hlink"/>
                </a:solidFill>
                <a:latin typeface="华文中宋" pitchFamily="2" charset="-122"/>
                <a:ea typeface="华文中宋" pitchFamily="2" charset="-122"/>
              </a:rPr>
              <a:t>）该方程是一个矢量方程，且为瞬时关系</a:t>
            </a:r>
          </a:p>
        </p:txBody>
      </p:sp>
      <p:sp>
        <p:nvSpPr>
          <p:cNvPr id="2082" name="Text Box 34"/>
          <p:cNvSpPr txBox="1">
            <a:spLocks noChangeArrowheads="1"/>
          </p:cNvSpPr>
          <p:nvPr/>
        </p:nvSpPr>
        <p:spPr bwMode="auto">
          <a:xfrm>
            <a:off x="180975" y="4797425"/>
            <a:ext cx="914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latin typeface="华文中宋" pitchFamily="2" charset="-122"/>
                <a:ea typeface="华文中宋" pitchFamily="2" charset="-122"/>
              </a:rPr>
              <a:t>2</a:t>
            </a:r>
            <a:r>
              <a:rPr lang="zh-CN" altLang="en-US" sz="2800">
                <a:solidFill>
                  <a:schemeClr val="hlink"/>
                </a:solidFill>
                <a:latin typeface="华文中宋" pitchFamily="2" charset="-122"/>
                <a:ea typeface="华文中宋" pitchFamily="2" charset="-122"/>
              </a:rPr>
              <a:t>）该定律仅对惯性参考系成立。</a:t>
            </a:r>
            <a:endParaRPr lang="zh-CN" altLang="en-US" sz="2400">
              <a:latin typeface="华文中宋" pitchFamily="2" charset="-122"/>
              <a:ea typeface="华文中宋" pitchFamily="2" charset="-122"/>
            </a:endParaRPr>
          </a:p>
        </p:txBody>
      </p:sp>
      <p:grpSp>
        <p:nvGrpSpPr>
          <p:cNvPr id="7" name="Group 49"/>
          <p:cNvGrpSpPr>
            <a:grpSpLocks/>
          </p:cNvGrpSpPr>
          <p:nvPr/>
        </p:nvGrpSpPr>
        <p:grpSpPr bwMode="auto">
          <a:xfrm>
            <a:off x="360363" y="5516563"/>
            <a:ext cx="6861175" cy="1033462"/>
            <a:chOff x="113" y="3475"/>
            <a:chExt cx="4322" cy="651"/>
          </a:xfrm>
        </p:grpSpPr>
        <p:sp>
          <p:nvSpPr>
            <p:cNvPr id="1053" name="Text Box 43"/>
            <p:cNvSpPr txBox="1">
              <a:spLocks noChangeArrowheads="1"/>
            </p:cNvSpPr>
            <p:nvPr/>
          </p:nvSpPr>
          <p:spPr bwMode="auto">
            <a:xfrm>
              <a:off x="113" y="3475"/>
              <a:ext cx="2903"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latin typeface="华文中宋" pitchFamily="2" charset="-122"/>
                  <a:ea typeface="华文中宋" pitchFamily="2" charset="-122"/>
                </a:rPr>
                <a:t>当某参考系为惯性参考系 </a:t>
              </a:r>
            </a:p>
            <a:p>
              <a:pPr eaLnBrk="1" hangingPunct="1"/>
              <a:r>
                <a:rPr lang="zh-CN" altLang="en-US" sz="2800">
                  <a:latin typeface="华文中宋" pitchFamily="2" charset="-122"/>
                  <a:ea typeface="华文中宋" pitchFamily="2" charset="-122"/>
                </a:rPr>
                <a:t>对非惯性系中测到</a:t>
              </a:r>
            </a:p>
          </p:txBody>
        </p:sp>
        <p:graphicFrame>
          <p:nvGraphicFramePr>
            <p:cNvPr id="1030" name="Object 44"/>
            <p:cNvGraphicFramePr>
              <a:graphicFrameLocks noChangeAspect="1"/>
            </p:cNvGraphicFramePr>
            <p:nvPr/>
          </p:nvGraphicFramePr>
          <p:xfrm>
            <a:off x="3689" y="3524"/>
            <a:ext cx="688" cy="224"/>
          </p:xfrm>
          <a:graphic>
            <a:graphicData uri="http://schemas.openxmlformats.org/presentationml/2006/ole">
              <mc:AlternateContent xmlns:mc="http://schemas.openxmlformats.org/markup-compatibility/2006">
                <mc:Choice xmlns:v="urn:schemas-microsoft-com:vml" Requires="v">
                  <p:oleObj spid="_x0000_s1561" name="公式" r:id="rId19" imgW="1091880" imgH="355320" progId="Equation.3">
                    <p:embed/>
                  </p:oleObj>
                </mc:Choice>
                <mc:Fallback>
                  <p:oleObj name="公式" r:id="rId19" imgW="1091880" imgH="355320" progId="Equation.3">
                    <p:embed/>
                    <p:pic>
                      <p:nvPicPr>
                        <p:cNvPr id="0"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689" y="3524"/>
                          <a:ext cx="68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1" name="Object 45"/>
            <p:cNvGraphicFramePr>
              <a:graphicFrameLocks noChangeAspect="1"/>
            </p:cNvGraphicFramePr>
            <p:nvPr/>
          </p:nvGraphicFramePr>
          <p:xfrm>
            <a:off x="3651" y="3838"/>
            <a:ext cx="784" cy="224"/>
          </p:xfrm>
          <a:graphic>
            <a:graphicData uri="http://schemas.openxmlformats.org/presentationml/2006/ole">
              <mc:AlternateContent xmlns:mc="http://schemas.openxmlformats.org/markup-compatibility/2006">
                <mc:Choice xmlns:v="urn:schemas-microsoft-com:vml" Requires="v">
                  <p:oleObj spid="_x0000_s1562" name="公式" r:id="rId21" imgW="1244520" imgH="355320" progId="Equation.3">
                    <p:embed/>
                  </p:oleObj>
                </mc:Choice>
                <mc:Fallback>
                  <p:oleObj name="公式" r:id="rId21" imgW="1244520" imgH="355320" progId="Equation.3">
                    <p:embed/>
                    <p:pic>
                      <p:nvPicPr>
                        <p:cNvPr id="0" name="Object 4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51" y="3838"/>
                          <a:ext cx="784"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2" name="Object 46"/>
            <p:cNvGraphicFramePr>
              <a:graphicFrameLocks noChangeAspect="1"/>
            </p:cNvGraphicFramePr>
            <p:nvPr/>
          </p:nvGraphicFramePr>
          <p:xfrm>
            <a:off x="2699" y="3521"/>
            <a:ext cx="664" cy="288"/>
          </p:xfrm>
          <a:graphic>
            <a:graphicData uri="http://schemas.openxmlformats.org/presentationml/2006/ole">
              <mc:AlternateContent xmlns:mc="http://schemas.openxmlformats.org/markup-compatibility/2006">
                <mc:Choice xmlns:v="urn:schemas-microsoft-com:vml" Requires="v">
                  <p:oleObj spid="_x0000_s1563" name="公式" r:id="rId23" imgW="1054080" imgH="457200" progId="Equation.3">
                    <p:embed/>
                  </p:oleObj>
                </mc:Choice>
                <mc:Fallback>
                  <p:oleObj name="公式" r:id="rId23" imgW="1054080" imgH="457200" progId="Equation.3">
                    <p:embed/>
                    <p:pic>
                      <p:nvPicPr>
                        <p:cNvPr id="0" name="Object 4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99" y="3521"/>
                          <a:ext cx="66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3" name="Object 47"/>
            <p:cNvGraphicFramePr>
              <a:graphicFrameLocks noChangeAspect="1"/>
            </p:cNvGraphicFramePr>
            <p:nvPr/>
          </p:nvGraphicFramePr>
          <p:xfrm>
            <a:off x="2605" y="3838"/>
            <a:ext cx="760" cy="288"/>
          </p:xfrm>
          <a:graphic>
            <a:graphicData uri="http://schemas.openxmlformats.org/presentationml/2006/ole">
              <mc:AlternateContent xmlns:mc="http://schemas.openxmlformats.org/markup-compatibility/2006">
                <mc:Choice xmlns:v="urn:schemas-microsoft-com:vml" Requires="v">
                  <p:oleObj spid="_x0000_s1564" name="公式" r:id="rId25" imgW="1206360" imgH="457200" progId="Equation.3">
                    <p:embed/>
                  </p:oleObj>
                </mc:Choice>
                <mc:Fallback>
                  <p:oleObj name="公式" r:id="rId25" imgW="1206360" imgH="457200" progId="Equation.3">
                    <p:embed/>
                    <p:pic>
                      <p:nvPicPr>
                        <p:cNvPr id="0" name="Object 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605" y="3838"/>
                          <a:ext cx="7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15"/>
          <p:cNvGrpSpPr>
            <a:grpSpLocks/>
          </p:cNvGrpSpPr>
          <p:nvPr/>
        </p:nvGrpSpPr>
        <p:grpSpPr bwMode="auto">
          <a:xfrm>
            <a:off x="5434013" y="2349500"/>
            <a:ext cx="457200" cy="317500"/>
            <a:chOff x="3456" y="1480"/>
            <a:chExt cx="288" cy="200"/>
          </a:xfrm>
        </p:grpSpPr>
        <p:graphicFrame>
          <p:nvGraphicFramePr>
            <p:cNvPr id="1029" name="Object 14"/>
            <p:cNvGraphicFramePr>
              <a:graphicFrameLocks noChangeAspect="1"/>
            </p:cNvGraphicFramePr>
            <p:nvPr/>
          </p:nvGraphicFramePr>
          <p:xfrm>
            <a:off x="3456" y="1480"/>
            <a:ext cx="192" cy="144"/>
          </p:xfrm>
          <a:graphic>
            <a:graphicData uri="http://schemas.openxmlformats.org/presentationml/2006/ole">
              <mc:AlternateContent xmlns:mc="http://schemas.openxmlformats.org/markup-compatibility/2006">
                <mc:Choice xmlns:v="urn:schemas-microsoft-com:vml" Requires="v">
                  <p:oleObj spid="_x0000_s1565" name="Equation" r:id="rId27" imgW="304560" imgH="228600" progId="Equation.3">
                    <p:embed/>
                  </p:oleObj>
                </mc:Choice>
                <mc:Fallback>
                  <p:oleObj name="Equation" r:id="rId27" imgW="304560" imgH="228600" progId="Equation.3">
                    <p:embed/>
                    <p:pic>
                      <p:nvPicPr>
                        <p:cNvPr id="0" name="Object 1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56" y="1480"/>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52" name="Oval 10"/>
            <p:cNvSpPr>
              <a:spLocks noChangeArrowheads="1"/>
            </p:cNvSpPr>
            <p:nvPr/>
          </p:nvSpPr>
          <p:spPr bwMode="auto">
            <a:xfrm>
              <a:off x="3648" y="1584"/>
              <a:ext cx="96" cy="96"/>
            </a:xfrm>
            <a:prstGeom prst="ellipse">
              <a:avLst/>
            </a:prstGeom>
            <a:solidFill>
              <a:schemeClr val="accent2"/>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076"/>
                                        </p:tgtEl>
                                        <p:attrNameLst>
                                          <p:attrName>style.visibility</p:attrName>
                                        </p:attrNameLst>
                                      </p:cBhvr>
                                      <p:to>
                                        <p:strVal val="visible"/>
                                      </p:to>
                                    </p:set>
                                    <p:animEffect transition="in" filter="wipe(left)">
                                      <p:cBhvr>
                                        <p:cTn id="37" dur="500"/>
                                        <p:tgtEl>
                                          <p:spTgt spid="207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78"/>
                                        </p:tgtEl>
                                        <p:attrNameLst>
                                          <p:attrName>style.visibility</p:attrName>
                                        </p:attrNameLst>
                                      </p:cBhvr>
                                      <p:to>
                                        <p:strVal val="visible"/>
                                      </p:to>
                                    </p:set>
                                    <p:animEffect transition="in" filter="wipe(left)">
                                      <p:cBhvr>
                                        <p:cTn id="42" dur="500"/>
                                        <p:tgtEl>
                                          <p:spTgt spid="207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079"/>
                                        </p:tgtEl>
                                        <p:attrNameLst>
                                          <p:attrName>style.visibility</p:attrName>
                                        </p:attrNameLst>
                                      </p:cBhvr>
                                      <p:to>
                                        <p:strVal val="visible"/>
                                      </p:to>
                                    </p:set>
                                    <p:animEffect transition="in" filter="dissolve">
                                      <p:cBhvr>
                                        <p:cTn id="47" dur="500"/>
                                        <p:tgtEl>
                                          <p:spTgt spid="207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080"/>
                                        </p:tgtEl>
                                        <p:attrNameLst>
                                          <p:attrName>style.visibility</p:attrName>
                                        </p:attrNameLst>
                                      </p:cBhvr>
                                      <p:to>
                                        <p:strVal val="visible"/>
                                      </p:to>
                                    </p:set>
                                    <p:animEffect transition="in" filter="dissolve">
                                      <p:cBhvr>
                                        <p:cTn id="52" dur="500"/>
                                        <p:tgtEl>
                                          <p:spTgt spid="208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81"/>
                                        </p:tgtEl>
                                        <p:attrNameLst>
                                          <p:attrName>style.visibility</p:attrName>
                                        </p:attrNameLst>
                                      </p:cBhvr>
                                      <p:to>
                                        <p:strVal val="visible"/>
                                      </p:to>
                                    </p:set>
                                    <p:animEffect transition="in" filter="wipe(left)">
                                      <p:cBhvr>
                                        <p:cTn id="57" dur="500"/>
                                        <p:tgtEl>
                                          <p:spTgt spid="2081"/>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82"/>
                                        </p:tgtEl>
                                        <p:attrNameLst>
                                          <p:attrName>style.visibility</p:attrName>
                                        </p:attrNameLst>
                                      </p:cBhvr>
                                      <p:to>
                                        <p:strVal val="visible"/>
                                      </p:to>
                                    </p:set>
                                    <p:animEffect transition="in" filter="wipe(left)">
                                      <p:cBhvr>
                                        <p:cTn id="62" dur="2000"/>
                                        <p:tgtEl>
                                          <p:spTgt spid="208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blinds(horizontal)">
                                      <p:cBhvr>
                                        <p:cTn id="6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0" grpId="0" autoUpdateAnimBg="0"/>
      <p:bldP spid="2081" grpId="0" autoUpdateAnimBg="0"/>
      <p:bldP spid="208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3"/>
          <p:cNvSpPr>
            <a:spLocks noGrp="1"/>
          </p:cNvSpPr>
          <p:nvPr>
            <p:ph type="sldNum" sz="quarter" idx="12"/>
          </p:nvPr>
        </p:nvSpPr>
        <p:spPr/>
        <p:txBody>
          <a:bodyPr/>
          <a:lstStyle/>
          <a:p>
            <a:pPr>
              <a:defRPr/>
            </a:pPr>
            <a:fld id="{75880CD9-27AC-40B9-AFCF-85F3D2E0888E}" type="slidenum">
              <a:rPr lang="en-US" altLang="zh-CN"/>
              <a:pPr>
                <a:defRPr/>
              </a:pPr>
              <a:t>30</a:t>
            </a:fld>
            <a:endParaRPr lang="en-US" altLang="zh-CN"/>
          </a:p>
        </p:txBody>
      </p:sp>
      <p:sp>
        <p:nvSpPr>
          <p:cNvPr id="25625" name="Rectangle 441"/>
          <p:cNvSpPr>
            <a:spLocks noChangeArrowheads="1"/>
          </p:cNvSpPr>
          <p:nvPr/>
        </p:nvSpPr>
        <p:spPr bwMode="auto">
          <a:xfrm>
            <a:off x="0" y="0"/>
            <a:ext cx="9144000" cy="6858000"/>
          </a:xfrm>
          <a:prstGeom prst="rect">
            <a:avLst/>
          </a:prstGeom>
          <a:solidFill>
            <a:srgbClr val="FFCC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5626" name="Rectangle 442" descr="编织物"/>
          <p:cNvSpPr>
            <a:spLocks noChangeArrowheads="1"/>
          </p:cNvSpPr>
          <p:nvPr/>
        </p:nvSpPr>
        <p:spPr bwMode="auto">
          <a:xfrm>
            <a:off x="0" y="4941888"/>
            <a:ext cx="3419475" cy="73025"/>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 name="Group 443"/>
          <p:cNvGrpSpPr>
            <a:grpSpLocks/>
          </p:cNvGrpSpPr>
          <p:nvPr/>
        </p:nvGrpSpPr>
        <p:grpSpPr bwMode="auto">
          <a:xfrm>
            <a:off x="179388" y="2133600"/>
            <a:ext cx="325437" cy="2689225"/>
            <a:chOff x="113" y="1344"/>
            <a:chExt cx="205" cy="1694"/>
          </a:xfrm>
        </p:grpSpPr>
        <p:sp>
          <p:nvSpPr>
            <p:cNvPr id="25689" name="Line 444"/>
            <p:cNvSpPr>
              <a:spLocks noChangeShapeType="1"/>
            </p:cNvSpPr>
            <p:nvPr/>
          </p:nvSpPr>
          <p:spPr bwMode="auto">
            <a:xfrm flipV="1">
              <a:off x="113" y="1344"/>
              <a:ext cx="0" cy="1632"/>
            </a:xfrm>
            <a:prstGeom prst="line">
              <a:avLst/>
            </a:prstGeom>
            <a:noFill/>
            <a:ln w="38100">
              <a:solidFill>
                <a:schemeClr val="tx1"/>
              </a:solidFill>
              <a:miter lim="800000"/>
              <a:headE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22" name="Object 445"/>
            <p:cNvGraphicFramePr>
              <a:graphicFrameLocks noChangeAspect="1"/>
            </p:cNvGraphicFramePr>
            <p:nvPr/>
          </p:nvGraphicFramePr>
          <p:xfrm>
            <a:off x="113" y="2886"/>
            <a:ext cx="136" cy="152"/>
          </p:xfrm>
          <a:graphic>
            <a:graphicData uri="http://schemas.openxmlformats.org/presentationml/2006/ole">
              <mc:AlternateContent xmlns:mc="http://schemas.openxmlformats.org/markup-compatibility/2006">
                <mc:Choice xmlns:v="urn:schemas-microsoft-com:vml" Requires="v">
                  <p:oleObj spid="_x0000_s26548" name="公式" r:id="rId4" imgW="215640" imgH="241200" progId="Equation.3">
                    <p:embed/>
                  </p:oleObj>
                </mc:Choice>
                <mc:Fallback>
                  <p:oleObj name="公式" r:id="rId4" imgW="215640" imgH="241200" progId="Equation.3">
                    <p:embed/>
                    <p:pic>
                      <p:nvPicPr>
                        <p:cNvPr id="0" name="Object 4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 y="2886"/>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23" name="Object 446"/>
            <p:cNvGraphicFramePr>
              <a:graphicFrameLocks noChangeAspect="1"/>
            </p:cNvGraphicFramePr>
            <p:nvPr/>
          </p:nvGraphicFramePr>
          <p:xfrm>
            <a:off x="158" y="1344"/>
            <a:ext cx="160" cy="200"/>
          </p:xfrm>
          <a:graphic>
            <a:graphicData uri="http://schemas.openxmlformats.org/presentationml/2006/ole">
              <mc:AlternateContent xmlns:mc="http://schemas.openxmlformats.org/markup-compatibility/2006">
                <mc:Choice xmlns:v="urn:schemas-microsoft-com:vml" Requires="v">
                  <p:oleObj spid="_x0000_s26549" name="公式" r:id="rId6" imgW="253800" imgH="317160" progId="Equation.3">
                    <p:embed/>
                  </p:oleObj>
                </mc:Choice>
                <mc:Fallback>
                  <p:oleObj name="公式" r:id="rId6" imgW="253800" imgH="317160" progId="Equation.3">
                    <p:embed/>
                    <p:pic>
                      <p:nvPicPr>
                        <p:cNvPr id="0" name="Object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 y="1344"/>
                          <a:ext cx="16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447"/>
          <p:cNvGrpSpPr>
            <a:grpSpLocks/>
          </p:cNvGrpSpPr>
          <p:nvPr/>
        </p:nvGrpSpPr>
        <p:grpSpPr bwMode="auto">
          <a:xfrm>
            <a:off x="971550" y="1773238"/>
            <a:ext cx="388938" cy="719137"/>
            <a:chOff x="612" y="1117"/>
            <a:chExt cx="245" cy="453"/>
          </a:xfrm>
        </p:grpSpPr>
        <p:sp>
          <p:nvSpPr>
            <p:cNvPr id="25688" name="Line 448"/>
            <p:cNvSpPr>
              <a:spLocks noChangeShapeType="1"/>
            </p:cNvSpPr>
            <p:nvPr/>
          </p:nvSpPr>
          <p:spPr bwMode="auto">
            <a:xfrm flipV="1">
              <a:off x="612" y="1298"/>
              <a:ext cx="0" cy="272"/>
            </a:xfrm>
            <a:prstGeom prst="line">
              <a:avLst/>
            </a:prstGeom>
            <a:noFill/>
            <a:ln w="38100">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21" name="Object 449"/>
            <p:cNvGraphicFramePr>
              <a:graphicFrameLocks noChangeAspect="1"/>
            </p:cNvGraphicFramePr>
            <p:nvPr/>
          </p:nvGraphicFramePr>
          <p:xfrm>
            <a:off x="657" y="1117"/>
            <a:ext cx="200" cy="232"/>
          </p:xfrm>
          <a:graphic>
            <a:graphicData uri="http://schemas.openxmlformats.org/presentationml/2006/ole">
              <mc:AlternateContent xmlns:mc="http://schemas.openxmlformats.org/markup-compatibility/2006">
                <mc:Choice xmlns:v="urn:schemas-microsoft-com:vml" Requires="v">
                  <p:oleObj spid="_x0000_s26550" name="公式" r:id="rId8" imgW="317160" imgH="368280" progId="Equation.3">
                    <p:embed/>
                  </p:oleObj>
                </mc:Choice>
                <mc:Fallback>
                  <p:oleObj name="公式" r:id="rId8" imgW="317160" imgH="368280" progId="Equation.3">
                    <p:embed/>
                    <p:pic>
                      <p:nvPicPr>
                        <p:cNvPr id="0" name="Object 4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 y="1117"/>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50"/>
          <p:cNvGrpSpPr>
            <a:grpSpLocks/>
          </p:cNvGrpSpPr>
          <p:nvPr/>
        </p:nvGrpSpPr>
        <p:grpSpPr bwMode="auto">
          <a:xfrm>
            <a:off x="611188" y="2276475"/>
            <a:ext cx="222250" cy="576263"/>
            <a:chOff x="385" y="1434"/>
            <a:chExt cx="140" cy="363"/>
          </a:xfrm>
        </p:grpSpPr>
        <p:sp>
          <p:nvSpPr>
            <p:cNvPr id="25687" name="Line 451"/>
            <p:cNvSpPr>
              <a:spLocks noChangeShapeType="1"/>
            </p:cNvSpPr>
            <p:nvPr/>
          </p:nvSpPr>
          <p:spPr bwMode="auto">
            <a:xfrm flipV="1">
              <a:off x="385" y="1434"/>
              <a:ext cx="0" cy="363"/>
            </a:xfrm>
            <a:prstGeom prst="line">
              <a:avLst/>
            </a:prstGeom>
            <a:noFill/>
            <a:ln w="9525">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20" name="Object 452"/>
            <p:cNvGraphicFramePr>
              <a:graphicFrameLocks noChangeAspect="1"/>
            </p:cNvGraphicFramePr>
            <p:nvPr/>
          </p:nvGraphicFramePr>
          <p:xfrm>
            <a:off x="389" y="1484"/>
            <a:ext cx="136" cy="184"/>
          </p:xfrm>
          <a:graphic>
            <a:graphicData uri="http://schemas.openxmlformats.org/presentationml/2006/ole">
              <mc:AlternateContent xmlns:mc="http://schemas.openxmlformats.org/markup-compatibility/2006">
                <mc:Choice xmlns:v="urn:schemas-microsoft-com:vml" Requires="v">
                  <p:oleObj spid="_x0000_s26551" name="公式" r:id="rId10" imgW="215640" imgH="291960" progId="Equation.3">
                    <p:embed/>
                  </p:oleObj>
                </mc:Choice>
                <mc:Fallback>
                  <p:oleObj name="公式" r:id="rId10" imgW="215640" imgH="291960" progId="Equation.3">
                    <p:embed/>
                    <p:pic>
                      <p:nvPicPr>
                        <p:cNvPr id="0" name="Object 4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9" y="1484"/>
                          <a:ext cx="13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453"/>
          <p:cNvGrpSpPr>
            <a:grpSpLocks/>
          </p:cNvGrpSpPr>
          <p:nvPr/>
        </p:nvGrpSpPr>
        <p:grpSpPr bwMode="auto">
          <a:xfrm>
            <a:off x="900113" y="2492375"/>
            <a:ext cx="152400" cy="2249488"/>
            <a:chOff x="567" y="1570"/>
            <a:chExt cx="96" cy="1417"/>
          </a:xfrm>
        </p:grpSpPr>
        <p:sp>
          <p:nvSpPr>
            <p:cNvPr id="25678" name="AutoShape 454"/>
            <p:cNvSpPr>
              <a:spLocks noChangeArrowheads="1"/>
            </p:cNvSpPr>
            <p:nvPr/>
          </p:nvSpPr>
          <p:spPr bwMode="auto">
            <a:xfrm>
              <a:off x="567" y="157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79" name="AutoShape 455"/>
            <p:cNvSpPr>
              <a:spLocks noChangeArrowheads="1"/>
            </p:cNvSpPr>
            <p:nvPr/>
          </p:nvSpPr>
          <p:spPr bwMode="auto">
            <a:xfrm>
              <a:off x="567" y="188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80" name="AutoShape 456"/>
            <p:cNvSpPr>
              <a:spLocks noChangeArrowheads="1"/>
            </p:cNvSpPr>
            <p:nvPr/>
          </p:nvSpPr>
          <p:spPr bwMode="auto">
            <a:xfrm>
              <a:off x="567" y="220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81" name="AutoShape 457"/>
            <p:cNvSpPr>
              <a:spLocks noChangeArrowheads="1"/>
            </p:cNvSpPr>
            <p:nvPr/>
          </p:nvSpPr>
          <p:spPr bwMode="auto">
            <a:xfrm>
              <a:off x="567"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82" name="AutoShape 458"/>
            <p:cNvSpPr>
              <a:spLocks noChangeArrowheads="1"/>
            </p:cNvSpPr>
            <p:nvPr/>
          </p:nvSpPr>
          <p:spPr bwMode="auto">
            <a:xfrm>
              <a:off x="567" y="2523"/>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83" name="Line 459"/>
            <p:cNvSpPr>
              <a:spLocks noChangeShapeType="1"/>
            </p:cNvSpPr>
            <p:nvPr/>
          </p:nvSpPr>
          <p:spPr bwMode="auto">
            <a:xfrm>
              <a:off x="612" y="17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4" name="Line 460"/>
            <p:cNvSpPr>
              <a:spLocks noChangeShapeType="1"/>
            </p:cNvSpPr>
            <p:nvPr/>
          </p:nvSpPr>
          <p:spPr bwMode="auto">
            <a:xfrm>
              <a:off x="612" y="2069"/>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5" name="Line 461"/>
            <p:cNvSpPr>
              <a:spLocks noChangeShapeType="1"/>
            </p:cNvSpPr>
            <p:nvPr/>
          </p:nvSpPr>
          <p:spPr bwMode="auto">
            <a:xfrm>
              <a:off x="612" y="238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86" name="Line 462"/>
            <p:cNvSpPr>
              <a:spLocks noChangeShapeType="1"/>
            </p:cNvSpPr>
            <p:nvPr/>
          </p:nvSpPr>
          <p:spPr bwMode="auto">
            <a:xfrm>
              <a:off x="612" y="2704"/>
              <a:ext cx="0" cy="1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6" name="Group 463"/>
          <p:cNvGrpSpPr>
            <a:grpSpLocks/>
          </p:cNvGrpSpPr>
          <p:nvPr/>
        </p:nvGrpSpPr>
        <p:grpSpPr bwMode="auto">
          <a:xfrm>
            <a:off x="900113" y="2492375"/>
            <a:ext cx="1150937" cy="2376488"/>
            <a:chOff x="567" y="1570"/>
            <a:chExt cx="725" cy="1497"/>
          </a:xfrm>
        </p:grpSpPr>
        <p:sp>
          <p:nvSpPr>
            <p:cNvPr id="25676" name="Line 464"/>
            <p:cNvSpPr>
              <a:spLocks noChangeShapeType="1"/>
            </p:cNvSpPr>
            <p:nvPr/>
          </p:nvSpPr>
          <p:spPr bwMode="auto">
            <a:xfrm>
              <a:off x="567" y="1570"/>
              <a:ext cx="725" cy="0"/>
            </a:xfrm>
            <a:prstGeom prst="line">
              <a:avLst/>
            </a:prstGeom>
            <a:noFill/>
            <a:ln w="28575">
              <a:solidFill>
                <a:schemeClr val="hlink"/>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77" name="Line 465"/>
            <p:cNvSpPr>
              <a:spLocks noChangeShapeType="1"/>
            </p:cNvSpPr>
            <p:nvPr/>
          </p:nvSpPr>
          <p:spPr bwMode="auto">
            <a:xfrm>
              <a:off x="975" y="1570"/>
              <a:ext cx="0" cy="1497"/>
            </a:xfrm>
            <a:prstGeom prst="line">
              <a:avLst/>
            </a:prstGeom>
            <a:noFill/>
            <a:ln w="28575">
              <a:solidFill>
                <a:srgbClr val="FF00FF"/>
              </a:solidFill>
              <a:miter lim="800000"/>
              <a:headEnd type="stealth" w="med" len="lg"/>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19" name="Object 466"/>
            <p:cNvGraphicFramePr>
              <a:graphicFrameLocks noChangeAspect="1"/>
            </p:cNvGraphicFramePr>
            <p:nvPr/>
          </p:nvGraphicFramePr>
          <p:xfrm>
            <a:off x="1020" y="2115"/>
            <a:ext cx="272" cy="235"/>
          </p:xfrm>
          <a:graphic>
            <a:graphicData uri="http://schemas.openxmlformats.org/presentationml/2006/ole">
              <mc:AlternateContent xmlns:mc="http://schemas.openxmlformats.org/markup-compatibility/2006">
                <mc:Choice xmlns:v="urn:schemas-microsoft-com:vml" Requires="v">
                  <p:oleObj spid="_x0000_s26552" name="Equation" r:id="rId12" imgW="228600" imgH="291960" progId="Equation.3">
                    <p:embed/>
                  </p:oleObj>
                </mc:Choice>
                <mc:Fallback>
                  <p:oleObj name="Equation" r:id="rId12" imgW="228600" imgH="291960" progId="Equation.3">
                    <p:embed/>
                    <p:pic>
                      <p:nvPicPr>
                        <p:cNvPr id="0" name="Object 46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 y="2115"/>
                          <a:ext cx="272"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467"/>
          <p:cNvGrpSpPr>
            <a:grpSpLocks/>
          </p:cNvGrpSpPr>
          <p:nvPr/>
        </p:nvGrpSpPr>
        <p:grpSpPr bwMode="auto">
          <a:xfrm>
            <a:off x="395288" y="2492375"/>
            <a:ext cx="431800" cy="2232025"/>
            <a:chOff x="249" y="1570"/>
            <a:chExt cx="272" cy="1406"/>
          </a:xfrm>
        </p:grpSpPr>
        <p:sp>
          <p:nvSpPr>
            <p:cNvPr id="25675" name="AutoShape 468"/>
            <p:cNvSpPr>
              <a:spLocks/>
            </p:cNvSpPr>
            <p:nvPr/>
          </p:nvSpPr>
          <p:spPr bwMode="auto">
            <a:xfrm>
              <a:off x="431" y="1570"/>
              <a:ext cx="90" cy="1406"/>
            </a:xfrm>
            <a:prstGeom prst="leftBrace">
              <a:avLst>
                <a:gd name="adj1" fmla="val 130185"/>
                <a:gd name="adj2" fmla="val 50000"/>
              </a:avLst>
            </a:prstGeom>
            <a:noFill/>
            <a:ln w="9525">
              <a:solidFill>
                <a:srgbClr val="CC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5618" name="Object 469"/>
            <p:cNvGraphicFramePr>
              <a:graphicFrameLocks noChangeAspect="1"/>
            </p:cNvGraphicFramePr>
            <p:nvPr/>
          </p:nvGraphicFramePr>
          <p:xfrm>
            <a:off x="249" y="2205"/>
            <a:ext cx="208" cy="152"/>
          </p:xfrm>
          <a:graphic>
            <a:graphicData uri="http://schemas.openxmlformats.org/presentationml/2006/ole">
              <mc:AlternateContent xmlns:mc="http://schemas.openxmlformats.org/markup-compatibility/2006">
                <mc:Choice xmlns:v="urn:schemas-microsoft-com:vml" Requires="v">
                  <p:oleObj spid="_x0000_s26553" name="公式" r:id="rId14" imgW="330120" imgH="241200" progId="Equation.3">
                    <p:embed/>
                  </p:oleObj>
                </mc:Choice>
                <mc:Fallback>
                  <p:oleObj name="公式" r:id="rId14" imgW="330120" imgH="241200" progId="Equation.3">
                    <p:embed/>
                    <p:pic>
                      <p:nvPicPr>
                        <p:cNvPr id="0" name="Object 46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9" y="2205"/>
                          <a:ext cx="20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7926" name="Line 470"/>
          <p:cNvSpPr>
            <a:spLocks noChangeShapeType="1"/>
          </p:cNvSpPr>
          <p:nvPr/>
        </p:nvSpPr>
        <p:spPr bwMode="auto">
          <a:xfrm flipH="1">
            <a:off x="900113" y="4797425"/>
            <a:ext cx="215900" cy="360363"/>
          </a:xfrm>
          <a:prstGeom prst="line">
            <a:avLst/>
          </a:prstGeom>
          <a:noFill/>
          <a:ln w="952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8" name="Group 472"/>
          <p:cNvGrpSpPr>
            <a:grpSpLocks/>
          </p:cNvGrpSpPr>
          <p:nvPr/>
        </p:nvGrpSpPr>
        <p:grpSpPr bwMode="auto">
          <a:xfrm>
            <a:off x="2051050" y="4292600"/>
            <a:ext cx="0" cy="1079500"/>
            <a:chOff x="839" y="2750"/>
            <a:chExt cx="0" cy="680"/>
          </a:xfrm>
        </p:grpSpPr>
        <p:sp>
          <p:nvSpPr>
            <p:cNvPr id="25673" name="Line 473"/>
            <p:cNvSpPr>
              <a:spLocks noChangeShapeType="1"/>
            </p:cNvSpPr>
            <p:nvPr/>
          </p:nvSpPr>
          <p:spPr bwMode="auto">
            <a:xfrm flipV="1">
              <a:off x="839" y="2750"/>
              <a:ext cx="0" cy="317"/>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5674" name="Line 474"/>
            <p:cNvSpPr>
              <a:spLocks noChangeShapeType="1"/>
            </p:cNvSpPr>
            <p:nvPr/>
          </p:nvSpPr>
          <p:spPr bwMode="auto">
            <a:xfrm>
              <a:off x="839" y="3113"/>
              <a:ext cx="0" cy="317"/>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475"/>
          <p:cNvGrpSpPr>
            <a:grpSpLocks/>
          </p:cNvGrpSpPr>
          <p:nvPr/>
        </p:nvGrpSpPr>
        <p:grpSpPr bwMode="auto">
          <a:xfrm>
            <a:off x="900113" y="2492375"/>
            <a:ext cx="2033587" cy="2457450"/>
            <a:chOff x="567" y="1570"/>
            <a:chExt cx="1281" cy="1548"/>
          </a:xfrm>
        </p:grpSpPr>
        <p:grpSp>
          <p:nvGrpSpPr>
            <p:cNvPr id="25653" name="Group 476"/>
            <p:cNvGrpSpPr>
              <a:grpSpLocks/>
            </p:cNvGrpSpPr>
            <p:nvPr/>
          </p:nvGrpSpPr>
          <p:grpSpPr bwMode="auto">
            <a:xfrm>
              <a:off x="567" y="1570"/>
              <a:ext cx="770" cy="1548"/>
              <a:chOff x="567" y="1570"/>
              <a:chExt cx="770" cy="1548"/>
            </a:xfrm>
          </p:grpSpPr>
          <p:grpSp>
            <p:nvGrpSpPr>
              <p:cNvPr id="25658" name="Group 477"/>
              <p:cNvGrpSpPr>
                <a:grpSpLocks/>
              </p:cNvGrpSpPr>
              <p:nvPr/>
            </p:nvGrpSpPr>
            <p:grpSpPr bwMode="auto">
              <a:xfrm>
                <a:off x="567" y="1570"/>
                <a:ext cx="96" cy="1417"/>
                <a:chOff x="567" y="1570"/>
                <a:chExt cx="96" cy="1417"/>
              </a:xfrm>
            </p:grpSpPr>
            <p:sp>
              <p:nvSpPr>
                <p:cNvPr id="25664" name="AutoShape 478"/>
                <p:cNvSpPr>
                  <a:spLocks noChangeArrowheads="1"/>
                </p:cNvSpPr>
                <p:nvPr/>
              </p:nvSpPr>
              <p:spPr bwMode="auto">
                <a:xfrm>
                  <a:off x="567" y="157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5" name="AutoShape 479"/>
                <p:cNvSpPr>
                  <a:spLocks noChangeArrowheads="1"/>
                </p:cNvSpPr>
                <p:nvPr/>
              </p:nvSpPr>
              <p:spPr bwMode="auto">
                <a:xfrm>
                  <a:off x="567" y="188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6" name="AutoShape 480"/>
                <p:cNvSpPr>
                  <a:spLocks noChangeArrowheads="1"/>
                </p:cNvSpPr>
                <p:nvPr/>
              </p:nvSpPr>
              <p:spPr bwMode="auto">
                <a:xfrm>
                  <a:off x="567" y="220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7" name="AutoShape 481"/>
                <p:cNvSpPr>
                  <a:spLocks noChangeArrowheads="1"/>
                </p:cNvSpPr>
                <p:nvPr/>
              </p:nvSpPr>
              <p:spPr bwMode="auto">
                <a:xfrm>
                  <a:off x="567"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8" name="AutoShape 482"/>
                <p:cNvSpPr>
                  <a:spLocks noChangeArrowheads="1"/>
                </p:cNvSpPr>
                <p:nvPr/>
              </p:nvSpPr>
              <p:spPr bwMode="auto">
                <a:xfrm>
                  <a:off x="567" y="2523"/>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9" name="Line 483"/>
                <p:cNvSpPr>
                  <a:spLocks noChangeShapeType="1"/>
                </p:cNvSpPr>
                <p:nvPr/>
              </p:nvSpPr>
              <p:spPr bwMode="auto">
                <a:xfrm>
                  <a:off x="612" y="1752"/>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70" name="Line 484"/>
                <p:cNvSpPr>
                  <a:spLocks noChangeShapeType="1"/>
                </p:cNvSpPr>
                <p:nvPr/>
              </p:nvSpPr>
              <p:spPr bwMode="auto">
                <a:xfrm>
                  <a:off x="612" y="2069"/>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71" name="Line 485"/>
                <p:cNvSpPr>
                  <a:spLocks noChangeShapeType="1"/>
                </p:cNvSpPr>
                <p:nvPr/>
              </p:nvSpPr>
              <p:spPr bwMode="auto">
                <a:xfrm>
                  <a:off x="612" y="2387"/>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72" name="Line 486"/>
                <p:cNvSpPr>
                  <a:spLocks noChangeShapeType="1"/>
                </p:cNvSpPr>
                <p:nvPr/>
              </p:nvSpPr>
              <p:spPr bwMode="auto">
                <a:xfrm>
                  <a:off x="612" y="2704"/>
                  <a:ext cx="0" cy="18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5659" name="Line 487"/>
              <p:cNvSpPr>
                <a:spLocks noChangeShapeType="1"/>
              </p:cNvSpPr>
              <p:nvPr/>
            </p:nvSpPr>
            <p:spPr bwMode="auto">
              <a:xfrm>
                <a:off x="612" y="2976"/>
                <a:ext cx="18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0" name="AutoShape 488"/>
              <p:cNvSpPr>
                <a:spLocks noChangeArrowheads="1"/>
              </p:cNvSpPr>
              <p:nvPr/>
            </p:nvSpPr>
            <p:spPr bwMode="auto">
              <a:xfrm rot="-5400000">
                <a:off x="796" y="297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1" name="Line 489"/>
              <p:cNvSpPr>
                <a:spLocks noChangeShapeType="1"/>
              </p:cNvSpPr>
              <p:nvPr/>
            </p:nvSpPr>
            <p:spPr bwMode="auto">
              <a:xfrm rot="-5400000">
                <a:off x="976" y="2976"/>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5662" name="AutoShape 490"/>
              <p:cNvSpPr>
                <a:spLocks noChangeArrowheads="1"/>
              </p:cNvSpPr>
              <p:nvPr/>
            </p:nvSpPr>
            <p:spPr bwMode="auto">
              <a:xfrm rot="-5400000">
                <a:off x="1103" y="297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63" name="Line 491"/>
              <p:cNvSpPr>
                <a:spLocks noChangeShapeType="1"/>
              </p:cNvSpPr>
              <p:nvPr/>
            </p:nvSpPr>
            <p:spPr bwMode="auto">
              <a:xfrm rot="-5400000">
                <a:off x="1247" y="2976"/>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5654" name="Group 492"/>
            <p:cNvGrpSpPr>
              <a:grpSpLocks/>
            </p:cNvGrpSpPr>
            <p:nvPr/>
          </p:nvGrpSpPr>
          <p:grpSpPr bwMode="auto">
            <a:xfrm rot="-5400000">
              <a:off x="1545" y="2815"/>
              <a:ext cx="96" cy="510"/>
              <a:chOff x="3061" y="1661"/>
              <a:chExt cx="96" cy="510"/>
            </a:xfrm>
          </p:grpSpPr>
          <p:sp>
            <p:nvSpPr>
              <p:cNvPr id="25655" name="AutoShape 493"/>
              <p:cNvSpPr>
                <a:spLocks noChangeArrowheads="1"/>
              </p:cNvSpPr>
              <p:nvPr/>
            </p:nvSpPr>
            <p:spPr bwMode="auto">
              <a:xfrm>
                <a:off x="3061" y="1661"/>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56" name="AutoShape 494"/>
              <p:cNvSpPr>
                <a:spLocks noChangeArrowheads="1"/>
              </p:cNvSpPr>
              <p:nvPr/>
            </p:nvSpPr>
            <p:spPr bwMode="auto">
              <a:xfrm>
                <a:off x="3061" y="1979"/>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5657" name="Line 495"/>
              <p:cNvSpPr>
                <a:spLocks noChangeShapeType="1"/>
              </p:cNvSpPr>
              <p:nvPr/>
            </p:nvSpPr>
            <p:spPr bwMode="auto">
              <a:xfrm>
                <a:off x="3106" y="1843"/>
                <a:ext cx="0" cy="18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47952" name="Text Box 496"/>
          <p:cNvSpPr txBox="1">
            <a:spLocks noChangeArrowheads="1"/>
          </p:cNvSpPr>
          <p:nvPr/>
        </p:nvSpPr>
        <p:spPr bwMode="auto">
          <a:xfrm>
            <a:off x="250825" y="5013325"/>
            <a:ext cx="107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ea typeface="华文新魏" pitchFamily="2" charset="-122"/>
              </a:rPr>
              <a:t>内力</a:t>
            </a:r>
          </a:p>
        </p:txBody>
      </p:sp>
      <p:sp>
        <p:nvSpPr>
          <p:cNvPr id="147953" name="Oval 497"/>
          <p:cNvSpPr>
            <a:spLocks noChangeArrowheads="1"/>
          </p:cNvSpPr>
          <p:nvPr/>
        </p:nvSpPr>
        <p:spPr bwMode="auto">
          <a:xfrm>
            <a:off x="611188" y="2420938"/>
            <a:ext cx="647700" cy="2376487"/>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47954" name="Oval 498"/>
          <p:cNvSpPr>
            <a:spLocks noChangeArrowheads="1"/>
          </p:cNvSpPr>
          <p:nvPr/>
        </p:nvSpPr>
        <p:spPr bwMode="auto">
          <a:xfrm rot="-5400000">
            <a:off x="1835944" y="3861594"/>
            <a:ext cx="647700" cy="2087562"/>
          </a:xfrm>
          <a:prstGeom prst="ellipse">
            <a:avLst/>
          </a:prstGeom>
          <a:noFill/>
          <a:ln w="19050">
            <a:solidFill>
              <a:schemeClr val="fo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3" name="Group 499"/>
          <p:cNvGrpSpPr>
            <a:grpSpLocks/>
          </p:cNvGrpSpPr>
          <p:nvPr/>
        </p:nvGrpSpPr>
        <p:grpSpPr bwMode="auto">
          <a:xfrm>
            <a:off x="971550" y="3573463"/>
            <a:ext cx="609600" cy="533400"/>
            <a:chOff x="528" y="2448"/>
            <a:chExt cx="384" cy="336"/>
          </a:xfrm>
        </p:grpSpPr>
        <p:sp>
          <p:nvSpPr>
            <p:cNvPr id="25652" name="Line 500"/>
            <p:cNvSpPr>
              <a:spLocks noChangeShapeType="1"/>
            </p:cNvSpPr>
            <p:nvPr/>
          </p:nvSpPr>
          <p:spPr bwMode="auto">
            <a:xfrm>
              <a:off x="528" y="2448"/>
              <a:ext cx="0" cy="336"/>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17" name="Object 501"/>
            <p:cNvGraphicFramePr>
              <a:graphicFrameLocks noChangeAspect="1"/>
            </p:cNvGraphicFramePr>
            <p:nvPr/>
          </p:nvGraphicFramePr>
          <p:xfrm>
            <a:off x="584" y="2536"/>
            <a:ext cx="328" cy="200"/>
          </p:xfrm>
          <a:graphic>
            <a:graphicData uri="http://schemas.openxmlformats.org/presentationml/2006/ole">
              <mc:AlternateContent xmlns:mc="http://schemas.openxmlformats.org/markup-compatibility/2006">
                <mc:Choice xmlns:v="urn:schemas-microsoft-com:vml" Requires="v">
                  <p:oleObj spid="_x0000_s26554" name="公式" r:id="rId16" imgW="520560" imgH="317160" progId="Equation.3">
                    <p:embed/>
                  </p:oleObj>
                </mc:Choice>
                <mc:Fallback>
                  <p:oleObj name="公式" r:id="rId16" imgW="520560" imgH="317160" progId="Equation.3">
                    <p:embed/>
                    <p:pic>
                      <p:nvPicPr>
                        <p:cNvPr id="0" name="Object 50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 y="2536"/>
                          <a:ext cx="3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47958" name="Object 502"/>
          <p:cNvGraphicFramePr>
            <a:graphicFrameLocks noChangeAspect="1"/>
          </p:cNvGraphicFramePr>
          <p:nvPr/>
        </p:nvGraphicFramePr>
        <p:xfrm>
          <a:off x="1935163" y="4508500"/>
          <a:ext cx="419100" cy="330200"/>
        </p:xfrm>
        <a:graphic>
          <a:graphicData uri="http://schemas.openxmlformats.org/presentationml/2006/ole">
            <mc:AlternateContent xmlns:mc="http://schemas.openxmlformats.org/markup-compatibility/2006">
              <mc:Choice xmlns:v="urn:schemas-microsoft-com:vml" Requires="v">
                <p:oleObj spid="_x0000_s26555" name="公式" r:id="rId18" imgW="419040" imgH="330120" progId="Equation.3">
                  <p:embed/>
                </p:oleObj>
              </mc:Choice>
              <mc:Fallback>
                <p:oleObj name="公式" r:id="rId18" imgW="419040" imgH="330120" progId="Equation.3">
                  <p:embed/>
                  <p:pic>
                    <p:nvPicPr>
                      <p:cNvPr id="0" name="Object 50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35163" y="4508500"/>
                        <a:ext cx="419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 name="Group 503"/>
          <p:cNvGrpSpPr>
            <a:grpSpLocks/>
          </p:cNvGrpSpPr>
          <p:nvPr/>
        </p:nvGrpSpPr>
        <p:grpSpPr bwMode="auto">
          <a:xfrm>
            <a:off x="2339975" y="1412875"/>
            <a:ext cx="1800225" cy="1685925"/>
            <a:chOff x="2245" y="1797"/>
            <a:chExt cx="1134" cy="1062"/>
          </a:xfrm>
        </p:grpSpPr>
        <p:sp>
          <p:nvSpPr>
            <p:cNvPr id="25644" name="Oval 504"/>
            <p:cNvSpPr>
              <a:spLocks noChangeArrowheads="1"/>
            </p:cNvSpPr>
            <p:nvPr/>
          </p:nvSpPr>
          <p:spPr bwMode="auto">
            <a:xfrm>
              <a:off x="2517" y="2341"/>
              <a:ext cx="91" cy="91"/>
            </a:xfrm>
            <a:prstGeom prst="ellipse">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5645" name="Group 505"/>
            <p:cNvGrpSpPr>
              <a:grpSpLocks/>
            </p:cNvGrpSpPr>
            <p:nvPr/>
          </p:nvGrpSpPr>
          <p:grpSpPr bwMode="auto">
            <a:xfrm>
              <a:off x="2789" y="1797"/>
              <a:ext cx="245" cy="453"/>
              <a:chOff x="612" y="1117"/>
              <a:chExt cx="245" cy="453"/>
            </a:xfrm>
          </p:grpSpPr>
          <p:sp>
            <p:nvSpPr>
              <p:cNvPr id="25651" name="Line 506"/>
              <p:cNvSpPr>
                <a:spLocks noChangeShapeType="1"/>
              </p:cNvSpPr>
              <p:nvPr/>
            </p:nvSpPr>
            <p:spPr bwMode="auto">
              <a:xfrm flipV="1">
                <a:off x="612" y="1298"/>
                <a:ext cx="0" cy="272"/>
              </a:xfrm>
              <a:prstGeom prst="line">
                <a:avLst/>
              </a:prstGeom>
              <a:noFill/>
              <a:ln w="38100">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16" name="Object 507"/>
              <p:cNvGraphicFramePr>
                <a:graphicFrameLocks noChangeAspect="1"/>
              </p:cNvGraphicFramePr>
              <p:nvPr/>
            </p:nvGraphicFramePr>
            <p:xfrm>
              <a:off x="657" y="1117"/>
              <a:ext cx="200" cy="232"/>
            </p:xfrm>
            <a:graphic>
              <a:graphicData uri="http://schemas.openxmlformats.org/presentationml/2006/ole">
                <mc:AlternateContent xmlns:mc="http://schemas.openxmlformats.org/markup-compatibility/2006">
                  <mc:Choice xmlns:v="urn:schemas-microsoft-com:vml" Requires="v">
                    <p:oleObj spid="_x0000_s26556" name="公式" r:id="rId20" imgW="317160" imgH="368280" progId="Equation.3">
                      <p:embed/>
                    </p:oleObj>
                  </mc:Choice>
                  <mc:Fallback>
                    <p:oleObj name="公式" r:id="rId20" imgW="317160" imgH="368280" progId="Equation.3">
                      <p:embed/>
                      <p:pic>
                        <p:nvPicPr>
                          <p:cNvPr id="0" name="Object 50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 y="1117"/>
                            <a:ext cx="200"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646" name="Group 508"/>
            <p:cNvGrpSpPr>
              <a:grpSpLocks/>
            </p:cNvGrpSpPr>
            <p:nvPr/>
          </p:nvGrpSpPr>
          <p:grpSpPr bwMode="auto">
            <a:xfrm>
              <a:off x="2789" y="2523"/>
              <a:ext cx="384" cy="336"/>
              <a:chOff x="528" y="2448"/>
              <a:chExt cx="384" cy="336"/>
            </a:xfrm>
          </p:grpSpPr>
          <p:sp>
            <p:nvSpPr>
              <p:cNvPr id="25650" name="Line 509"/>
              <p:cNvSpPr>
                <a:spLocks noChangeShapeType="1"/>
              </p:cNvSpPr>
              <p:nvPr/>
            </p:nvSpPr>
            <p:spPr bwMode="auto">
              <a:xfrm>
                <a:off x="528" y="2448"/>
                <a:ext cx="0" cy="336"/>
              </a:xfrm>
              <a:prstGeom prst="line">
                <a:avLst/>
              </a:prstGeom>
              <a:noFill/>
              <a:ln w="5715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15" name="Object 510"/>
              <p:cNvGraphicFramePr>
                <a:graphicFrameLocks noChangeAspect="1"/>
              </p:cNvGraphicFramePr>
              <p:nvPr/>
            </p:nvGraphicFramePr>
            <p:xfrm>
              <a:off x="584" y="2536"/>
              <a:ext cx="328" cy="200"/>
            </p:xfrm>
            <a:graphic>
              <a:graphicData uri="http://schemas.openxmlformats.org/presentationml/2006/ole">
                <mc:AlternateContent xmlns:mc="http://schemas.openxmlformats.org/markup-compatibility/2006">
                  <mc:Choice xmlns:v="urn:schemas-microsoft-com:vml" Requires="v">
                    <p:oleObj spid="_x0000_s26557" name="公式" r:id="rId21" imgW="520560" imgH="317160" progId="Equation.3">
                      <p:embed/>
                    </p:oleObj>
                  </mc:Choice>
                  <mc:Fallback>
                    <p:oleObj name="公式" r:id="rId21" imgW="520560" imgH="317160" progId="Equation.3">
                      <p:embed/>
                      <p:pic>
                        <p:nvPicPr>
                          <p:cNvPr id="0" name="Object 5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84" y="2536"/>
                            <a:ext cx="3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5647" name="Oval 511"/>
            <p:cNvSpPr>
              <a:spLocks noChangeArrowheads="1"/>
            </p:cNvSpPr>
            <p:nvPr/>
          </p:nvSpPr>
          <p:spPr bwMode="auto">
            <a:xfrm>
              <a:off x="3016" y="2341"/>
              <a:ext cx="91" cy="91"/>
            </a:xfrm>
            <a:prstGeom prst="ellipse">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5648" name="Line 512"/>
            <p:cNvSpPr>
              <a:spLocks noChangeShapeType="1"/>
            </p:cNvSpPr>
            <p:nvPr/>
          </p:nvSpPr>
          <p:spPr bwMode="auto">
            <a:xfrm flipV="1">
              <a:off x="2472" y="2160"/>
              <a:ext cx="0" cy="363"/>
            </a:xfrm>
            <a:prstGeom prst="line">
              <a:avLst/>
            </a:prstGeom>
            <a:noFill/>
            <a:ln w="9525">
              <a:solidFill>
                <a:srgbClr val="CC0066"/>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5612" name="Object 513"/>
            <p:cNvGraphicFramePr>
              <a:graphicFrameLocks noChangeAspect="1"/>
            </p:cNvGraphicFramePr>
            <p:nvPr/>
          </p:nvGraphicFramePr>
          <p:xfrm>
            <a:off x="2290" y="2251"/>
            <a:ext cx="144" cy="192"/>
          </p:xfrm>
          <a:graphic>
            <a:graphicData uri="http://schemas.openxmlformats.org/presentationml/2006/ole">
              <mc:AlternateContent xmlns:mc="http://schemas.openxmlformats.org/markup-compatibility/2006">
                <mc:Choice xmlns:v="urn:schemas-microsoft-com:vml" Requires="v">
                  <p:oleObj spid="_x0000_s26558" name="公式" r:id="rId22" imgW="228600" imgH="304560" progId="Equation.3">
                    <p:embed/>
                  </p:oleObj>
                </mc:Choice>
                <mc:Fallback>
                  <p:oleObj name="公式" r:id="rId22" imgW="228600" imgH="304560" progId="Equation.3">
                    <p:embed/>
                    <p:pic>
                      <p:nvPicPr>
                        <p:cNvPr id="0" name="Object 51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290" y="2251"/>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3" name="Object 514"/>
            <p:cNvGraphicFramePr>
              <a:graphicFrameLocks noChangeAspect="1"/>
            </p:cNvGraphicFramePr>
            <p:nvPr/>
          </p:nvGraphicFramePr>
          <p:xfrm>
            <a:off x="2608" y="2341"/>
            <a:ext cx="208" cy="152"/>
          </p:xfrm>
          <a:graphic>
            <a:graphicData uri="http://schemas.openxmlformats.org/presentationml/2006/ole">
              <mc:AlternateContent xmlns:mc="http://schemas.openxmlformats.org/markup-compatibility/2006">
                <mc:Choice xmlns:v="urn:schemas-microsoft-com:vml" Requires="v">
                  <p:oleObj spid="_x0000_s26559" name="公式" r:id="rId24" imgW="330120" imgH="241200" progId="Equation.3">
                    <p:embed/>
                  </p:oleObj>
                </mc:Choice>
                <mc:Fallback>
                  <p:oleObj name="公式" r:id="rId24" imgW="330120" imgH="241200" progId="Equation.3">
                    <p:embed/>
                    <p:pic>
                      <p:nvPicPr>
                        <p:cNvPr id="0" name="Object 51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608" y="2341"/>
                          <a:ext cx="208"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4" name="Object 515"/>
            <p:cNvGraphicFramePr>
              <a:graphicFrameLocks noChangeAspect="1"/>
            </p:cNvGraphicFramePr>
            <p:nvPr/>
          </p:nvGraphicFramePr>
          <p:xfrm>
            <a:off x="3070" y="2296"/>
            <a:ext cx="264" cy="208"/>
          </p:xfrm>
          <a:graphic>
            <a:graphicData uri="http://schemas.openxmlformats.org/presentationml/2006/ole">
              <mc:AlternateContent xmlns:mc="http://schemas.openxmlformats.org/markup-compatibility/2006">
                <mc:Choice xmlns:v="urn:schemas-microsoft-com:vml" Requires="v">
                  <p:oleObj spid="_x0000_s26560" name="公式" r:id="rId26" imgW="419040" imgH="330120" progId="Equation.3">
                    <p:embed/>
                  </p:oleObj>
                </mc:Choice>
                <mc:Fallback>
                  <p:oleObj name="公式" r:id="rId26" imgW="419040" imgH="330120" progId="Equation.3">
                    <p:embed/>
                    <p:pic>
                      <p:nvPicPr>
                        <p:cNvPr id="0" name="Object 515"/>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070" y="2296"/>
                          <a:ext cx="26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49" name="Oval 516"/>
            <p:cNvSpPr>
              <a:spLocks noChangeArrowheads="1"/>
            </p:cNvSpPr>
            <p:nvPr/>
          </p:nvSpPr>
          <p:spPr bwMode="auto">
            <a:xfrm rot="-5400000">
              <a:off x="2608" y="1797"/>
              <a:ext cx="408" cy="1134"/>
            </a:xfrm>
            <a:prstGeom prst="ellipse">
              <a:avLst/>
            </a:prstGeom>
            <a:noFill/>
            <a:ln w="19050">
              <a:solidFill>
                <a:schemeClr val="hlink"/>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147973" name="Object 517"/>
          <p:cNvGraphicFramePr>
            <a:graphicFrameLocks noChangeAspect="1"/>
          </p:cNvGraphicFramePr>
          <p:nvPr/>
        </p:nvGraphicFramePr>
        <p:xfrm>
          <a:off x="3203575" y="3213100"/>
          <a:ext cx="1917700" cy="838200"/>
        </p:xfrm>
        <a:graphic>
          <a:graphicData uri="http://schemas.openxmlformats.org/presentationml/2006/ole">
            <mc:AlternateContent xmlns:mc="http://schemas.openxmlformats.org/markup-compatibility/2006">
              <mc:Choice xmlns:v="urn:schemas-microsoft-com:vml" Requires="v">
                <p:oleObj spid="_x0000_s26561" name="公式" r:id="rId28" imgW="1917360" imgH="838080" progId="Equation.3">
                  <p:embed/>
                </p:oleObj>
              </mc:Choice>
              <mc:Fallback>
                <p:oleObj name="公式" r:id="rId28" imgW="1917360" imgH="838080" progId="Equation.3">
                  <p:embed/>
                  <p:pic>
                    <p:nvPicPr>
                      <p:cNvPr id="0" name="Object 51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203575" y="3213100"/>
                        <a:ext cx="1917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74" name="Object 518"/>
          <p:cNvGraphicFramePr>
            <a:graphicFrameLocks noChangeAspect="1"/>
          </p:cNvGraphicFramePr>
          <p:nvPr/>
        </p:nvGraphicFramePr>
        <p:xfrm>
          <a:off x="6732588" y="3167063"/>
          <a:ext cx="1066800" cy="838200"/>
        </p:xfrm>
        <a:graphic>
          <a:graphicData uri="http://schemas.openxmlformats.org/presentationml/2006/ole">
            <mc:AlternateContent xmlns:mc="http://schemas.openxmlformats.org/markup-compatibility/2006">
              <mc:Choice xmlns:v="urn:schemas-microsoft-com:vml" Requires="v">
                <p:oleObj spid="_x0000_s26562" name="公式" r:id="rId30" imgW="1066680" imgH="838080" progId="Equation.3">
                  <p:embed/>
                </p:oleObj>
              </mc:Choice>
              <mc:Fallback>
                <p:oleObj name="公式" r:id="rId30" imgW="1066680" imgH="838080" progId="Equation.3">
                  <p:embed/>
                  <p:pic>
                    <p:nvPicPr>
                      <p:cNvPr id="0" name="Object 51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732588" y="3167063"/>
                        <a:ext cx="1066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75" name="Object 519"/>
          <p:cNvGraphicFramePr>
            <a:graphicFrameLocks noChangeAspect="1"/>
          </p:cNvGraphicFramePr>
          <p:nvPr/>
        </p:nvGraphicFramePr>
        <p:xfrm>
          <a:off x="7812088" y="3357563"/>
          <a:ext cx="850900" cy="393700"/>
        </p:xfrm>
        <a:graphic>
          <a:graphicData uri="http://schemas.openxmlformats.org/presentationml/2006/ole">
            <mc:AlternateContent xmlns:mc="http://schemas.openxmlformats.org/markup-compatibility/2006">
              <mc:Choice xmlns:v="urn:schemas-microsoft-com:vml" Requires="v">
                <p:oleObj spid="_x0000_s26563" name="公式" r:id="rId32" imgW="850680" imgH="393480" progId="Equation.3">
                  <p:embed/>
                </p:oleObj>
              </mc:Choice>
              <mc:Fallback>
                <p:oleObj name="公式" r:id="rId32" imgW="850680" imgH="393480" progId="Equation.3">
                  <p:embed/>
                  <p:pic>
                    <p:nvPicPr>
                      <p:cNvPr id="0" name="Object 519"/>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812088" y="3357563"/>
                        <a:ext cx="850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7976" name="Rectangle 520"/>
          <p:cNvSpPr>
            <a:spLocks noChangeArrowheads="1"/>
          </p:cNvSpPr>
          <p:nvPr/>
        </p:nvSpPr>
        <p:spPr bwMode="auto">
          <a:xfrm>
            <a:off x="4859338" y="2708275"/>
            <a:ext cx="1093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rgbClr val="006600"/>
                </a:solidFill>
                <a:latin typeface="Book Antiqua" pitchFamily="18" charset="0"/>
                <a:ea typeface="黑体" pitchFamily="49" charset="-122"/>
              </a:rPr>
              <a:t>匀速</a:t>
            </a:r>
            <a:r>
              <a:rPr lang="en-US" altLang="zh-CN" sz="2800" i="1">
                <a:solidFill>
                  <a:srgbClr val="006600"/>
                </a:solidFill>
                <a:latin typeface="Book Antiqua" pitchFamily="18" charset="0"/>
              </a:rPr>
              <a:t>v</a:t>
            </a:r>
            <a:endParaRPr lang="en-US" altLang="zh-CN" sz="2800">
              <a:solidFill>
                <a:srgbClr val="006600"/>
              </a:solidFill>
              <a:latin typeface="Book Antiqua" pitchFamily="18" charset="0"/>
            </a:endParaRPr>
          </a:p>
        </p:txBody>
      </p:sp>
      <p:graphicFrame>
        <p:nvGraphicFramePr>
          <p:cNvPr id="147977" name="Object 521"/>
          <p:cNvGraphicFramePr>
            <a:graphicFrameLocks noChangeAspect="1"/>
          </p:cNvGraphicFramePr>
          <p:nvPr/>
        </p:nvGraphicFramePr>
        <p:xfrm>
          <a:off x="5795963" y="1844675"/>
          <a:ext cx="2374900" cy="838200"/>
        </p:xfrm>
        <a:graphic>
          <a:graphicData uri="http://schemas.openxmlformats.org/presentationml/2006/ole">
            <mc:AlternateContent xmlns:mc="http://schemas.openxmlformats.org/markup-compatibility/2006">
              <mc:Choice xmlns:v="urn:schemas-microsoft-com:vml" Requires="v">
                <p:oleObj spid="_x0000_s26564" name="公式" r:id="rId34" imgW="2374560" imgH="838080" progId="Equation.3">
                  <p:embed/>
                </p:oleObj>
              </mc:Choice>
              <mc:Fallback>
                <p:oleObj name="公式" r:id="rId34" imgW="2374560" imgH="838080" progId="Equation.3">
                  <p:embed/>
                  <p:pic>
                    <p:nvPicPr>
                      <p:cNvPr id="0" name="Object 521"/>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795963" y="1844675"/>
                        <a:ext cx="23749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78" name="Object 522"/>
          <p:cNvGraphicFramePr>
            <a:graphicFrameLocks noChangeAspect="1"/>
          </p:cNvGraphicFramePr>
          <p:nvPr/>
        </p:nvGraphicFramePr>
        <p:xfrm>
          <a:off x="3995738" y="4292600"/>
          <a:ext cx="1993900" cy="482600"/>
        </p:xfrm>
        <a:graphic>
          <a:graphicData uri="http://schemas.openxmlformats.org/presentationml/2006/ole">
            <mc:AlternateContent xmlns:mc="http://schemas.openxmlformats.org/markup-compatibility/2006">
              <mc:Choice xmlns:v="urn:schemas-microsoft-com:vml" Requires="v">
                <p:oleObj spid="_x0000_s26565" name="公式" r:id="rId36" imgW="1993680" imgH="482400" progId="Equation.3">
                  <p:embed/>
                </p:oleObj>
              </mc:Choice>
              <mc:Fallback>
                <p:oleObj name="公式" r:id="rId36" imgW="1993680" imgH="482400" progId="Equation.3">
                  <p:embed/>
                  <p:pic>
                    <p:nvPicPr>
                      <p:cNvPr id="0" name="Object 52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995738" y="4292600"/>
                        <a:ext cx="19939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79" name="Object 523"/>
          <p:cNvGraphicFramePr>
            <a:graphicFrameLocks noChangeAspect="1"/>
          </p:cNvGraphicFramePr>
          <p:nvPr/>
        </p:nvGraphicFramePr>
        <p:xfrm>
          <a:off x="4427538" y="2133600"/>
          <a:ext cx="1066800" cy="393700"/>
        </p:xfrm>
        <a:graphic>
          <a:graphicData uri="http://schemas.openxmlformats.org/presentationml/2006/ole">
            <mc:AlternateContent xmlns:mc="http://schemas.openxmlformats.org/markup-compatibility/2006">
              <mc:Choice xmlns:v="urn:schemas-microsoft-com:vml" Requires="v">
                <p:oleObj spid="_x0000_s26566" name="公式" r:id="rId38" imgW="1066680" imgH="393480" progId="Equation.3">
                  <p:embed/>
                </p:oleObj>
              </mc:Choice>
              <mc:Fallback>
                <p:oleObj name="公式" r:id="rId38" imgW="1066680" imgH="393480" progId="Equation.3">
                  <p:embed/>
                  <p:pic>
                    <p:nvPicPr>
                      <p:cNvPr id="0" name="Object 523"/>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27538" y="2133600"/>
                        <a:ext cx="10668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80" name="Object 524"/>
          <p:cNvGraphicFramePr>
            <a:graphicFrameLocks noChangeAspect="1"/>
          </p:cNvGraphicFramePr>
          <p:nvPr/>
        </p:nvGraphicFramePr>
        <p:xfrm>
          <a:off x="5940425" y="4292600"/>
          <a:ext cx="1778000" cy="482600"/>
        </p:xfrm>
        <a:graphic>
          <a:graphicData uri="http://schemas.openxmlformats.org/presentationml/2006/ole">
            <mc:AlternateContent xmlns:mc="http://schemas.openxmlformats.org/markup-compatibility/2006">
              <mc:Choice xmlns:v="urn:schemas-microsoft-com:vml" Requires="v">
                <p:oleObj spid="_x0000_s26567" name="公式" r:id="rId40" imgW="1777680" imgH="482400" progId="Equation.3">
                  <p:embed/>
                </p:oleObj>
              </mc:Choice>
              <mc:Fallback>
                <p:oleObj name="公式" r:id="rId40" imgW="1777680" imgH="482400" progId="Equation.3">
                  <p:embed/>
                  <p:pic>
                    <p:nvPicPr>
                      <p:cNvPr id="0" name="Object 524"/>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940425" y="4292600"/>
                        <a:ext cx="17780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7983" name="Object 527"/>
          <p:cNvGraphicFramePr>
            <a:graphicFrameLocks noChangeAspect="1"/>
          </p:cNvGraphicFramePr>
          <p:nvPr/>
        </p:nvGraphicFramePr>
        <p:xfrm>
          <a:off x="3944938" y="4868863"/>
          <a:ext cx="2479675" cy="533400"/>
        </p:xfrm>
        <a:graphic>
          <a:graphicData uri="http://schemas.openxmlformats.org/presentationml/2006/ole">
            <mc:AlternateContent xmlns:mc="http://schemas.openxmlformats.org/markup-compatibility/2006">
              <mc:Choice xmlns:v="urn:schemas-microsoft-com:vml" Requires="v">
                <p:oleObj spid="_x0000_s26568" name="公式" r:id="rId42" imgW="2349360" imgH="533160" progId="Equation.3">
                  <p:embed/>
                </p:oleObj>
              </mc:Choice>
              <mc:Fallback>
                <p:oleObj name="公式" r:id="rId42" imgW="2349360" imgH="533160" progId="Equation.3">
                  <p:embed/>
                  <p:pic>
                    <p:nvPicPr>
                      <p:cNvPr id="0" name="Object 527"/>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944938" y="4868863"/>
                        <a:ext cx="2479675" cy="5334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8062" name="Object 606"/>
          <p:cNvGraphicFramePr>
            <a:graphicFrameLocks noChangeAspect="1"/>
          </p:cNvGraphicFramePr>
          <p:nvPr/>
        </p:nvGraphicFramePr>
        <p:xfrm>
          <a:off x="4572000" y="3213100"/>
          <a:ext cx="2159000" cy="838200"/>
        </p:xfrm>
        <a:graphic>
          <a:graphicData uri="http://schemas.openxmlformats.org/presentationml/2006/ole">
            <mc:AlternateContent xmlns:mc="http://schemas.openxmlformats.org/markup-compatibility/2006">
              <mc:Choice xmlns:v="urn:schemas-microsoft-com:vml" Requires="v">
                <p:oleObj spid="_x0000_s26569" name="公式" r:id="rId44" imgW="2158920" imgH="838080" progId="Equation.3">
                  <p:embed/>
                </p:oleObj>
              </mc:Choice>
              <mc:Fallback>
                <p:oleObj name="公式" r:id="rId44" imgW="2158920" imgH="838080" progId="Equation.3">
                  <p:embed/>
                  <p:pic>
                    <p:nvPicPr>
                      <p:cNvPr id="0" name="Object 606"/>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4572000" y="3213100"/>
                        <a:ext cx="2159000" cy="838200"/>
                      </a:xfrm>
                      <a:prstGeom prst="rect">
                        <a:avLst/>
                      </a:prstGeom>
                      <a:solidFill>
                        <a:srgbClr val="FF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5642" name="Text Box 89"/>
          <p:cNvSpPr txBox="1">
            <a:spLocks noChangeArrowheads="1"/>
          </p:cNvSpPr>
          <p:nvPr/>
        </p:nvSpPr>
        <p:spPr bwMode="auto">
          <a:xfrm>
            <a:off x="0" y="0"/>
            <a:ext cx="914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t>2-T10</a:t>
            </a:r>
            <a:r>
              <a:rPr lang="zh-CN" altLang="en-US" sz="2800"/>
              <a:t>一根不能拉伸的均匀柔软长绳</a:t>
            </a:r>
            <a:r>
              <a:rPr lang="en-US" altLang="zh-CN" sz="2800" i="1"/>
              <a:t>,</a:t>
            </a:r>
            <a:r>
              <a:rPr lang="zh-CN" altLang="en-US" sz="2800"/>
              <a:t>堆放桌上，质量线密度为</a:t>
            </a:r>
            <a:r>
              <a:rPr lang="en-US" altLang="zh-CN" sz="2800" i="1"/>
              <a:t>λ</a:t>
            </a:r>
            <a:r>
              <a:rPr lang="zh-CN" altLang="en-US" sz="2800"/>
              <a:t>。今用手提起链的一端使之以匀速 </a:t>
            </a:r>
            <a:r>
              <a:rPr lang="en-US" altLang="zh-CN" sz="2800" i="1">
                <a:latin typeface="Book Antiqua" pitchFamily="18" charset="0"/>
              </a:rPr>
              <a:t>v </a:t>
            </a:r>
            <a:r>
              <a:rPr lang="zh-CN" altLang="en-US" sz="2800"/>
              <a:t>铅直上升。求当提起绳长为 </a:t>
            </a:r>
            <a:r>
              <a:rPr lang="en-US" altLang="zh-CN" sz="2800" i="1"/>
              <a:t>l </a:t>
            </a:r>
            <a:r>
              <a:rPr lang="zh-CN" altLang="en-US" sz="2800"/>
              <a:t>时手的拉力</a:t>
            </a:r>
            <a:r>
              <a:rPr lang="en-US" altLang="zh-CN" sz="2800" i="1"/>
              <a:t>F</a:t>
            </a:r>
            <a:r>
              <a:rPr lang="zh-CN" altLang="en-US" sz="2800"/>
              <a:t>的大小？</a:t>
            </a:r>
          </a:p>
        </p:txBody>
      </p:sp>
      <p:sp>
        <p:nvSpPr>
          <p:cNvPr id="91" name="灯片编号占位符 3"/>
          <p:cNvSpPr txBox="1">
            <a:spLocks/>
          </p:cNvSpPr>
          <p:nvPr/>
        </p:nvSpPr>
        <p:spPr bwMode="auto">
          <a:xfrm>
            <a:off x="6934200" y="6309320"/>
            <a:ext cx="1905000" cy="457200"/>
          </a:xfrm>
          <a:prstGeom prst="rect">
            <a:avLst/>
          </a:prstGeom>
          <a:noFill/>
          <a:ln w="9525">
            <a:noFill/>
            <a:miter lim="800000"/>
            <a:headEnd/>
            <a:tailEnd/>
          </a:ln>
          <a:effectLst/>
        </p:spPr>
        <p:txBody>
          <a:bodyPr anchor="b"/>
          <a:lstStyle/>
          <a:p>
            <a:pPr algn="r">
              <a:defRPr/>
            </a:pPr>
            <a:fld id="{C3F50CFF-DB3F-4C08-9699-B93712575172}" type="slidenum">
              <a:rPr kumimoji="0" lang="en-US" altLang="zh-CN" sz="1400" b="0">
                <a:latin typeface="+mn-lt"/>
                <a:ea typeface="+mn-ea"/>
              </a:rPr>
              <a:pPr algn="r">
                <a:defRPr/>
              </a:pPr>
              <a:t>30</a:t>
            </a:fld>
            <a:endParaRPr kumimoji="0" lang="en-US" altLang="zh-CN" sz="1400" b="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linds(horizontal)">
                                      <p:cBhvr>
                                        <p:cTn id="32" dur="500"/>
                                        <p:tgtEl>
                                          <p:spTgt spid="1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6" presetClass="entr" presetSubtype="16"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circle(in)">
                                      <p:cBhvr>
                                        <p:cTn id="42" dur="2000"/>
                                        <p:tgtEl>
                                          <p:spTgt spid="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7926"/>
                                        </p:tgtEl>
                                        <p:attrNameLst>
                                          <p:attrName>style.visibility</p:attrName>
                                        </p:attrNameLst>
                                      </p:cBhvr>
                                      <p:to>
                                        <p:strVal val="visible"/>
                                      </p:to>
                                    </p:set>
                                    <p:animEffect transition="in" filter="wipe(up)">
                                      <p:cBhvr>
                                        <p:cTn id="52" dur="500"/>
                                        <p:tgtEl>
                                          <p:spTgt spid="14792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47952"/>
                                        </p:tgtEl>
                                        <p:attrNameLst>
                                          <p:attrName>style.visibility</p:attrName>
                                        </p:attrNameLst>
                                      </p:cBhvr>
                                      <p:to>
                                        <p:strVal val="visible"/>
                                      </p:to>
                                    </p:set>
                                    <p:animEffect transition="in" filter="blinds(horizontal)">
                                      <p:cBhvr>
                                        <p:cTn id="57" dur="500"/>
                                        <p:tgtEl>
                                          <p:spTgt spid="1479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linds(horizontal)">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47953"/>
                                        </p:tgtEl>
                                        <p:attrNameLst>
                                          <p:attrName>style.visibility</p:attrName>
                                        </p:attrNameLst>
                                      </p:cBhvr>
                                      <p:to>
                                        <p:strVal val="visible"/>
                                      </p:to>
                                    </p:set>
                                    <p:animEffect transition="in" filter="blinds(horizontal)">
                                      <p:cBhvr>
                                        <p:cTn id="67" dur="500"/>
                                        <p:tgtEl>
                                          <p:spTgt spid="1479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47958"/>
                                        </p:tgtEl>
                                        <p:attrNameLst>
                                          <p:attrName>style.visibility</p:attrName>
                                        </p:attrNameLst>
                                      </p:cBhvr>
                                      <p:to>
                                        <p:strVal val="visible"/>
                                      </p:to>
                                    </p:set>
                                    <p:animEffect transition="in" filter="blinds(horizontal)">
                                      <p:cBhvr>
                                        <p:cTn id="72" dur="500"/>
                                        <p:tgtEl>
                                          <p:spTgt spid="14795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47954"/>
                                        </p:tgtEl>
                                        <p:attrNameLst>
                                          <p:attrName>style.visibility</p:attrName>
                                        </p:attrNameLst>
                                      </p:cBhvr>
                                      <p:to>
                                        <p:strVal val="visible"/>
                                      </p:to>
                                    </p:set>
                                    <p:animEffect transition="in" filter="blinds(horizontal)">
                                      <p:cBhvr>
                                        <p:cTn id="77" dur="500"/>
                                        <p:tgtEl>
                                          <p:spTgt spid="14795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4"/>
                                        </p:tgtEl>
                                        <p:attrNameLst>
                                          <p:attrName>style.visibility</p:attrName>
                                        </p:attrNameLst>
                                      </p:cBhvr>
                                      <p:to>
                                        <p:strVal val="visible"/>
                                      </p:to>
                                    </p:set>
                                    <p:animEffect transition="in" filter="blinds(horizontal)">
                                      <p:cBhvr>
                                        <p:cTn id="82" dur="500"/>
                                        <p:tgtEl>
                                          <p:spTgt spid="1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47973"/>
                                        </p:tgtEl>
                                        <p:attrNameLst>
                                          <p:attrName>style.visibility</p:attrName>
                                        </p:attrNameLst>
                                      </p:cBhvr>
                                      <p:to>
                                        <p:strVal val="visible"/>
                                      </p:to>
                                    </p:set>
                                    <p:animEffect transition="in" filter="blinds(horizontal)">
                                      <p:cBhvr>
                                        <p:cTn id="87" dur="500"/>
                                        <p:tgtEl>
                                          <p:spTgt spid="14797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48062"/>
                                        </p:tgtEl>
                                        <p:attrNameLst>
                                          <p:attrName>style.visibility</p:attrName>
                                        </p:attrNameLst>
                                      </p:cBhvr>
                                      <p:to>
                                        <p:strVal val="visible"/>
                                      </p:to>
                                    </p:set>
                                    <p:animEffect transition="in" filter="blinds(horizontal)">
                                      <p:cBhvr>
                                        <p:cTn id="92" dur="500"/>
                                        <p:tgtEl>
                                          <p:spTgt spid="148062"/>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47976"/>
                                        </p:tgtEl>
                                        <p:attrNameLst>
                                          <p:attrName>style.visibility</p:attrName>
                                        </p:attrNameLst>
                                      </p:cBhvr>
                                      <p:to>
                                        <p:strVal val="visible"/>
                                      </p:to>
                                    </p:set>
                                    <p:animEffect transition="in" filter="blinds(horizontal)">
                                      <p:cBhvr>
                                        <p:cTn id="97" dur="500"/>
                                        <p:tgtEl>
                                          <p:spTgt spid="14797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47974"/>
                                        </p:tgtEl>
                                        <p:attrNameLst>
                                          <p:attrName>style.visibility</p:attrName>
                                        </p:attrNameLst>
                                      </p:cBhvr>
                                      <p:to>
                                        <p:strVal val="visible"/>
                                      </p:to>
                                    </p:set>
                                    <p:animEffect transition="in" filter="blinds(horizontal)">
                                      <p:cBhvr>
                                        <p:cTn id="102" dur="500"/>
                                        <p:tgtEl>
                                          <p:spTgt spid="14797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47979"/>
                                        </p:tgtEl>
                                        <p:attrNameLst>
                                          <p:attrName>style.visibility</p:attrName>
                                        </p:attrNameLst>
                                      </p:cBhvr>
                                      <p:to>
                                        <p:strVal val="visible"/>
                                      </p:to>
                                    </p:set>
                                    <p:animEffect transition="in" filter="blinds(horizontal)">
                                      <p:cBhvr>
                                        <p:cTn id="107" dur="500"/>
                                        <p:tgtEl>
                                          <p:spTgt spid="14797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47977"/>
                                        </p:tgtEl>
                                        <p:attrNameLst>
                                          <p:attrName>style.visibility</p:attrName>
                                        </p:attrNameLst>
                                      </p:cBhvr>
                                      <p:to>
                                        <p:strVal val="visible"/>
                                      </p:to>
                                    </p:set>
                                    <p:animEffect transition="in" filter="blinds(horizontal)">
                                      <p:cBhvr>
                                        <p:cTn id="112" dur="500"/>
                                        <p:tgtEl>
                                          <p:spTgt spid="14797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47975"/>
                                        </p:tgtEl>
                                        <p:attrNameLst>
                                          <p:attrName>style.visibility</p:attrName>
                                        </p:attrNameLst>
                                      </p:cBhvr>
                                      <p:to>
                                        <p:strVal val="visible"/>
                                      </p:to>
                                    </p:set>
                                    <p:animEffect transition="in" filter="blinds(horizontal)">
                                      <p:cBhvr>
                                        <p:cTn id="117" dur="500"/>
                                        <p:tgtEl>
                                          <p:spTgt spid="14797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47978"/>
                                        </p:tgtEl>
                                        <p:attrNameLst>
                                          <p:attrName>style.visibility</p:attrName>
                                        </p:attrNameLst>
                                      </p:cBhvr>
                                      <p:to>
                                        <p:strVal val="visible"/>
                                      </p:to>
                                    </p:set>
                                    <p:animEffect transition="in" filter="blinds(horizontal)">
                                      <p:cBhvr>
                                        <p:cTn id="122" dur="500"/>
                                        <p:tgtEl>
                                          <p:spTgt spid="147978"/>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147980"/>
                                        </p:tgtEl>
                                        <p:attrNameLst>
                                          <p:attrName>style.visibility</p:attrName>
                                        </p:attrNameLst>
                                      </p:cBhvr>
                                      <p:to>
                                        <p:strVal val="visible"/>
                                      </p:to>
                                    </p:set>
                                    <p:animEffect transition="in" filter="blinds(horizontal)">
                                      <p:cBhvr>
                                        <p:cTn id="127" dur="500"/>
                                        <p:tgtEl>
                                          <p:spTgt spid="14798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nodeType="clickEffect">
                                  <p:stCondLst>
                                    <p:cond delay="0"/>
                                  </p:stCondLst>
                                  <p:childTnLst>
                                    <p:set>
                                      <p:cBhvr>
                                        <p:cTn id="131" dur="1" fill="hold">
                                          <p:stCondLst>
                                            <p:cond delay="0"/>
                                          </p:stCondLst>
                                        </p:cTn>
                                        <p:tgtEl>
                                          <p:spTgt spid="147983"/>
                                        </p:tgtEl>
                                        <p:attrNameLst>
                                          <p:attrName>style.visibility</p:attrName>
                                        </p:attrNameLst>
                                      </p:cBhvr>
                                      <p:to>
                                        <p:strVal val="visible"/>
                                      </p:to>
                                    </p:set>
                                    <p:animEffect transition="in" filter="blinds(horizontal)">
                                      <p:cBhvr>
                                        <p:cTn id="132" dur="500"/>
                                        <p:tgtEl>
                                          <p:spTgt spid="147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926" grpId="0" animBg="1"/>
      <p:bldP spid="147952" grpId="0"/>
      <p:bldP spid="147953" grpId="0" animBg="1"/>
      <p:bldP spid="147954" grpId="0" animBg="1"/>
      <p:bldP spid="14797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灯片编号占位符 3"/>
          <p:cNvSpPr>
            <a:spLocks noGrp="1"/>
          </p:cNvSpPr>
          <p:nvPr>
            <p:ph type="sldNum" sz="quarter" idx="12"/>
          </p:nvPr>
        </p:nvSpPr>
        <p:spPr/>
        <p:txBody>
          <a:bodyPr/>
          <a:lstStyle/>
          <a:p>
            <a:pPr>
              <a:defRPr/>
            </a:pPr>
            <a:fld id="{984FB2B4-1AB2-4A85-9884-C6254A30FC5D}" type="slidenum">
              <a:rPr lang="en-US" altLang="zh-CN"/>
              <a:pPr>
                <a:defRPr/>
              </a:pPr>
              <a:t>31</a:t>
            </a:fld>
            <a:endParaRPr lang="en-US" altLang="zh-CN"/>
          </a:p>
        </p:txBody>
      </p:sp>
      <p:sp>
        <p:nvSpPr>
          <p:cNvPr id="26645" name="Text Box 2"/>
          <p:cNvSpPr txBox="1">
            <a:spLocks noChangeArrowheads="1"/>
          </p:cNvSpPr>
          <p:nvPr/>
        </p:nvSpPr>
        <p:spPr bwMode="auto">
          <a:xfrm>
            <a:off x="0" y="0"/>
            <a:ext cx="2590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latin typeface="华文中宋" pitchFamily="2" charset="-122"/>
                <a:ea typeface="华文中宋" pitchFamily="2" charset="-122"/>
              </a:rPr>
              <a:t>4</a:t>
            </a:r>
            <a:r>
              <a:rPr lang="zh-CN" altLang="en-US" sz="2800">
                <a:solidFill>
                  <a:schemeClr val="hlink"/>
                </a:solidFill>
                <a:latin typeface="华文中宋" pitchFamily="2" charset="-122"/>
                <a:ea typeface="华文中宋" pitchFamily="2" charset="-122"/>
              </a:rPr>
              <a:t>、动量守恒</a:t>
            </a:r>
          </a:p>
        </p:txBody>
      </p:sp>
      <p:grpSp>
        <p:nvGrpSpPr>
          <p:cNvPr id="2" name="Group 5"/>
          <p:cNvGrpSpPr>
            <a:grpSpLocks/>
          </p:cNvGrpSpPr>
          <p:nvPr/>
        </p:nvGrpSpPr>
        <p:grpSpPr bwMode="auto">
          <a:xfrm>
            <a:off x="1371600" y="477838"/>
            <a:ext cx="7772400" cy="863600"/>
            <a:chOff x="864" y="272"/>
            <a:chExt cx="4896" cy="544"/>
          </a:xfrm>
        </p:grpSpPr>
        <p:sp>
          <p:nvSpPr>
            <p:cNvPr id="26687" name="Text Box 3"/>
            <p:cNvSpPr txBox="1">
              <a:spLocks noChangeArrowheads="1"/>
            </p:cNvSpPr>
            <p:nvPr/>
          </p:nvSpPr>
          <p:spPr bwMode="auto">
            <a:xfrm>
              <a:off x="864" y="384"/>
              <a:ext cx="48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由          ，若质点系所受的合外力为</a:t>
              </a:r>
              <a:r>
                <a:rPr lang="en-US" altLang="zh-CN" sz="2800">
                  <a:latin typeface="华文中宋" pitchFamily="2" charset="-122"/>
                  <a:ea typeface="华文中宋" pitchFamily="2" charset="-122"/>
                </a:rPr>
                <a:t>0</a:t>
              </a:r>
              <a:r>
                <a:rPr lang="zh-CN" altLang="en-US" sz="2800">
                  <a:latin typeface="华文中宋" pitchFamily="2" charset="-122"/>
                  <a:ea typeface="华文中宋" pitchFamily="2" charset="-122"/>
                </a:rPr>
                <a:t>，则有</a:t>
              </a:r>
            </a:p>
          </p:txBody>
        </p:sp>
        <p:graphicFrame>
          <p:nvGraphicFramePr>
            <p:cNvPr id="26643" name="Object 4"/>
            <p:cNvGraphicFramePr>
              <a:graphicFrameLocks noChangeAspect="1"/>
            </p:cNvGraphicFramePr>
            <p:nvPr/>
          </p:nvGraphicFramePr>
          <p:xfrm>
            <a:off x="1120" y="272"/>
            <a:ext cx="728" cy="544"/>
          </p:xfrm>
          <a:graphic>
            <a:graphicData uri="http://schemas.openxmlformats.org/presentationml/2006/ole">
              <mc:AlternateContent xmlns:mc="http://schemas.openxmlformats.org/markup-compatibility/2006">
                <mc:Choice xmlns:v="urn:schemas-microsoft-com:vml" Requires="v">
                  <p:oleObj spid="_x0000_s27372" name="公式" r:id="rId3" imgW="1155600" imgH="863280" progId="Equation.3">
                    <p:embed/>
                  </p:oleObj>
                </mc:Choice>
                <mc:Fallback>
                  <p:oleObj name="公式" r:id="rId3" imgW="1155600" imgH="8632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0" y="272"/>
                          <a:ext cx="728"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438" name="Object 6"/>
          <p:cNvGraphicFramePr>
            <a:graphicFrameLocks noChangeAspect="1"/>
          </p:cNvGraphicFramePr>
          <p:nvPr/>
        </p:nvGraphicFramePr>
        <p:xfrm>
          <a:off x="2751138" y="1341438"/>
          <a:ext cx="4403725" cy="431800"/>
        </p:xfrm>
        <a:graphic>
          <a:graphicData uri="http://schemas.openxmlformats.org/presentationml/2006/ole">
            <mc:AlternateContent xmlns:mc="http://schemas.openxmlformats.org/markup-compatibility/2006">
              <mc:Choice xmlns:v="urn:schemas-microsoft-com:vml" Requires="v">
                <p:oleObj spid="_x0000_s27373" name="Equation" r:id="rId5" imgW="4051080" imgH="431640" progId="Equation.3">
                  <p:embed/>
                </p:oleObj>
              </mc:Choice>
              <mc:Fallback>
                <p:oleObj name="Equation" r:id="rId5" imgW="4051080" imgH="431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138" y="1341438"/>
                        <a:ext cx="4403725"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9" name="Text Box 7"/>
          <p:cNvSpPr txBox="1">
            <a:spLocks noChangeArrowheads="1"/>
          </p:cNvSpPr>
          <p:nvPr/>
        </p:nvSpPr>
        <p:spPr bwMode="auto">
          <a:xfrm>
            <a:off x="838200" y="1830388"/>
            <a:ext cx="2895600"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对单个质点</a:t>
            </a:r>
          </a:p>
        </p:txBody>
      </p:sp>
      <p:graphicFrame>
        <p:nvGraphicFramePr>
          <p:cNvPr id="18440" name="Object 8"/>
          <p:cNvGraphicFramePr>
            <a:graphicFrameLocks noChangeAspect="1"/>
          </p:cNvGraphicFramePr>
          <p:nvPr/>
        </p:nvGraphicFramePr>
        <p:xfrm>
          <a:off x="2703513" y="1917700"/>
          <a:ext cx="4805362" cy="431800"/>
        </p:xfrm>
        <a:graphic>
          <a:graphicData uri="http://schemas.openxmlformats.org/presentationml/2006/ole">
            <mc:AlternateContent xmlns:mc="http://schemas.openxmlformats.org/markup-compatibility/2006">
              <mc:Choice xmlns:v="urn:schemas-microsoft-com:vml" Requires="v">
                <p:oleObj spid="_x0000_s27374" name="公式" r:id="rId7" imgW="4749480" imgH="431640" progId="Equation.3">
                  <p:embed/>
                </p:oleObj>
              </mc:Choice>
              <mc:Fallback>
                <p:oleObj name="公式" r:id="rId7" imgW="4749480" imgH="431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3513" y="1917700"/>
                        <a:ext cx="4805362" cy="4318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1" name="Text Box 9"/>
          <p:cNvSpPr txBox="1">
            <a:spLocks noChangeArrowheads="1"/>
          </p:cNvSpPr>
          <p:nvPr/>
        </p:nvSpPr>
        <p:spPr bwMode="auto">
          <a:xfrm>
            <a:off x="7467600" y="1892300"/>
            <a:ext cx="1676400" cy="457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hlink"/>
                </a:solidFill>
                <a:latin typeface="华文中宋" pitchFamily="2" charset="-122"/>
                <a:ea typeface="华文中宋" pitchFamily="2" charset="-122"/>
              </a:rPr>
              <a:t>惯性定律</a:t>
            </a:r>
          </a:p>
        </p:txBody>
      </p:sp>
      <p:sp>
        <p:nvSpPr>
          <p:cNvPr id="18442" name="Text Box 10"/>
          <p:cNvSpPr txBox="1">
            <a:spLocks noChangeArrowheads="1"/>
          </p:cNvSpPr>
          <p:nvPr/>
        </p:nvSpPr>
        <p:spPr bwMode="auto">
          <a:xfrm>
            <a:off x="900113" y="2405063"/>
            <a:ext cx="1905000"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对质点系</a:t>
            </a:r>
          </a:p>
        </p:txBody>
      </p:sp>
      <p:graphicFrame>
        <p:nvGraphicFramePr>
          <p:cNvPr id="18443" name="Object 11"/>
          <p:cNvGraphicFramePr>
            <a:graphicFrameLocks noChangeAspect="1"/>
          </p:cNvGraphicFramePr>
          <p:nvPr/>
        </p:nvGraphicFramePr>
        <p:xfrm>
          <a:off x="2605088" y="2492375"/>
          <a:ext cx="4497387" cy="469900"/>
        </p:xfrm>
        <a:graphic>
          <a:graphicData uri="http://schemas.openxmlformats.org/presentationml/2006/ole">
            <mc:AlternateContent xmlns:mc="http://schemas.openxmlformats.org/markup-compatibility/2006">
              <mc:Choice xmlns:v="urn:schemas-microsoft-com:vml" Requires="v">
                <p:oleObj spid="_x0000_s27375" name="Equation" r:id="rId9" imgW="4444920" imgH="469800" progId="Equation.3">
                  <p:embed/>
                </p:oleObj>
              </mc:Choice>
              <mc:Fallback>
                <p:oleObj name="Equation" r:id="rId9" imgW="4444920" imgH="4698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5088" y="2492375"/>
                        <a:ext cx="4497387" cy="469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6" name="Object 14"/>
          <p:cNvGraphicFramePr>
            <a:graphicFrameLocks noChangeAspect="1"/>
          </p:cNvGraphicFramePr>
          <p:nvPr/>
        </p:nvGraphicFramePr>
        <p:xfrm>
          <a:off x="1866900" y="5403850"/>
          <a:ext cx="4305300" cy="876300"/>
        </p:xfrm>
        <a:graphic>
          <a:graphicData uri="http://schemas.openxmlformats.org/presentationml/2006/ole">
            <mc:AlternateContent xmlns:mc="http://schemas.openxmlformats.org/markup-compatibility/2006">
              <mc:Choice xmlns:v="urn:schemas-microsoft-com:vml" Requires="v">
                <p:oleObj spid="_x0000_s27376" name="公式" r:id="rId11" imgW="4305240" imgH="876240" progId="Equation.3">
                  <p:embed/>
                </p:oleObj>
              </mc:Choice>
              <mc:Fallback>
                <p:oleObj name="公式" r:id="rId11" imgW="4305240" imgH="87624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66900" y="5403850"/>
                        <a:ext cx="43053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47" name="Line 15"/>
          <p:cNvSpPr>
            <a:spLocks noChangeShapeType="1"/>
          </p:cNvSpPr>
          <p:nvPr/>
        </p:nvSpPr>
        <p:spPr bwMode="auto">
          <a:xfrm flipH="1">
            <a:off x="1524000" y="5975350"/>
            <a:ext cx="381000" cy="40640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8448" name="Object 16"/>
          <p:cNvGraphicFramePr>
            <a:graphicFrameLocks noChangeAspect="1"/>
          </p:cNvGraphicFramePr>
          <p:nvPr/>
        </p:nvGraphicFramePr>
        <p:xfrm>
          <a:off x="369888" y="6381750"/>
          <a:ext cx="2933700" cy="431800"/>
        </p:xfrm>
        <a:graphic>
          <a:graphicData uri="http://schemas.openxmlformats.org/presentationml/2006/ole">
            <mc:AlternateContent xmlns:mc="http://schemas.openxmlformats.org/markup-compatibility/2006">
              <mc:Choice xmlns:v="urn:schemas-microsoft-com:vml" Requires="v">
                <p:oleObj spid="_x0000_s27377" name="Equation" r:id="rId13" imgW="2933640" imgH="431640" progId="Equation.3">
                  <p:embed/>
                </p:oleObj>
              </mc:Choice>
              <mc:Fallback>
                <p:oleObj name="Equation" r:id="rId13" imgW="2933640" imgH="43164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9888" y="6381750"/>
                        <a:ext cx="2933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9" name="Object 17"/>
          <p:cNvGraphicFramePr>
            <a:graphicFrameLocks noChangeAspect="1"/>
          </p:cNvGraphicFramePr>
          <p:nvPr/>
        </p:nvGraphicFramePr>
        <p:xfrm>
          <a:off x="3657600" y="6381750"/>
          <a:ext cx="4687888" cy="431800"/>
        </p:xfrm>
        <a:graphic>
          <a:graphicData uri="http://schemas.openxmlformats.org/presentationml/2006/ole">
            <mc:AlternateContent xmlns:mc="http://schemas.openxmlformats.org/markup-compatibility/2006">
              <mc:Choice xmlns:v="urn:schemas-microsoft-com:vml" Requires="v">
                <p:oleObj spid="_x0000_s27378" name="Equation" r:id="rId15" imgW="4635360" imgH="431640" progId="Equation.3">
                  <p:embed/>
                </p:oleObj>
              </mc:Choice>
              <mc:Fallback>
                <p:oleObj name="Equation" r:id="rId15" imgW="4635360" imgH="431640" progId="Equation.3">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57600" y="6381750"/>
                        <a:ext cx="4687888"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64"/>
          <p:cNvGrpSpPr>
            <a:grpSpLocks/>
          </p:cNvGrpSpPr>
          <p:nvPr/>
        </p:nvGrpSpPr>
        <p:grpSpPr bwMode="auto">
          <a:xfrm>
            <a:off x="387350" y="3048000"/>
            <a:ext cx="2508250" cy="1676400"/>
            <a:chOff x="244" y="1776"/>
            <a:chExt cx="1580" cy="1056"/>
          </a:xfrm>
        </p:grpSpPr>
        <p:grpSp>
          <p:nvGrpSpPr>
            <p:cNvPr id="26671" name="Group 60"/>
            <p:cNvGrpSpPr>
              <a:grpSpLocks/>
            </p:cNvGrpSpPr>
            <p:nvPr/>
          </p:nvGrpSpPr>
          <p:grpSpPr bwMode="auto">
            <a:xfrm>
              <a:off x="624" y="1776"/>
              <a:ext cx="1200" cy="1056"/>
              <a:chOff x="624" y="1728"/>
              <a:chExt cx="1200" cy="1056"/>
            </a:xfrm>
          </p:grpSpPr>
          <p:grpSp>
            <p:nvGrpSpPr>
              <p:cNvPr id="26672" name="Group 27"/>
              <p:cNvGrpSpPr>
                <a:grpSpLocks/>
              </p:cNvGrpSpPr>
              <p:nvPr/>
            </p:nvGrpSpPr>
            <p:grpSpPr bwMode="auto">
              <a:xfrm>
                <a:off x="624" y="1776"/>
                <a:ext cx="1200" cy="960"/>
                <a:chOff x="4128" y="2352"/>
                <a:chExt cx="1200" cy="960"/>
              </a:xfrm>
            </p:grpSpPr>
            <p:sp>
              <p:nvSpPr>
                <p:cNvPr id="26679" name="Oval 18"/>
                <p:cNvSpPr>
                  <a:spLocks noChangeArrowheads="1"/>
                </p:cNvSpPr>
                <p:nvPr/>
              </p:nvSpPr>
              <p:spPr bwMode="auto">
                <a:xfrm>
                  <a:off x="4464" y="2736"/>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0" name="Oval 19"/>
                <p:cNvSpPr>
                  <a:spLocks noChangeArrowheads="1"/>
                </p:cNvSpPr>
                <p:nvPr/>
              </p:nvSpPr>
              <p:spPr bwMode="auto">
                <a:xfrm>
                  <a:off x="4560" y="2496"/>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1" name="Oval 20"/>
                <p:cNvSpPr>
                  <a:spLocks noChangeArrowheads="1"/>
                </p:cNvSpPr>
                <p:nvPr/>
              </p:nvSpPr>
              <p:spPr bwMode="auto">
                <a:xfrm>
                  <a:off x="4752" y="288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2" name="Oval 21"/>
                <p:cNvSpPr>
                  <a:spLocks noChangeArrowheads="1"/>
                </p:cNvSpPr>
                <p:nvPr/>
              </p:nvSpPr>
              <p:spPr bwMode="auto">
                <a:xfrm>
                  <a:off x="4560" y="312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3" name="Oval 22"/>
                <p:cNvSpPr>
                  <a:spLocks noChangeArrowheads="1"/>
                </p:cNvSpPr>
                <p:nvPr/>
              </p:nvSpPr>
              <p:spPr bwMode="auto">
                <a:xfrm>
                  <a:off x="4848" y="312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4" name="Oval 23"/>
                <p:cNvSpPr>
                  <a:spLocks noChangeArrowheads="1"/>
                </p:cNvSpPr>
                <p:nvPr/>
              </p:nvSpPr>
              <p:spPr bwMode="auto">
                <a:xfrm>
                  <a:off x="4800" y="2496"/>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5" name="Oval 24"/>
                <p:cNvSpPr>
                  <a:spLocks noChangeArrowheads="1"/>
                </p:cNvSpPr>
                <p:nvPr/>
              </p:nvSpPr>
              <p:spPr bwMode="auto">
                <a:xfrm>
                  <a:off x="4992" y="2736"/>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86" name="Oval 26"/>
                <p:cNvSpPr>
                  <a:spLocks noChangeArrowheads="1"/>
                </p:cNvSpPr>
                <p:nvPr/>
              </p:nvSpPr>
              <p:spPr bwMode="auto">
                <a:xfrm rot="1946021">
                  <a:off x="4128" y="2352"/>
                  <a:ext cx="1200" cy="960"/>
                </a:xfrm>
                <a:prstGeom prst="ellipse">
                  <a:avLst/>
                </a:prstGeom>
                <a:noFill/>
                <a:ln w="2857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26639" name="Object 29"/>
              <p:cNvGraphicFramePr>
                <a:graphicFrameLocks noChangeAspect="1"/>
              </p:cNvGraphicFramePr>
              <p:nvPr/>
            </p:nvGraphicFramePr>
            <p:xfrm>
              <a:off x="864" y="2208"/>
              <a:ext cx="228" cy="228"/>
            </p:xfrm>
            <a:graphic>
              <a:graphicData uri="http://schemas.openxmlformats.org/presentationml/2006/ole">
                <mc:AlternateContent xmlns:mc="http://schemas.openxmlformats.org/markup-compatibility/2006">
                  <mc:Choice xmlns:v="urn:schemas-microsoft-com:vml" Requires="v">
                    <p:oleObj spid="_x0000_s27379" name="Equation" r:id="rId17" imgW="419040" imgH="419040" progId="Equation.3">
                      <p:embed/>
                    </p:oleObj>
                  </mc:Choice>
                  <mc:Fallback>
                    <p:oleObj name="Equation" r:id="rId17" imgW="419040" imgH="419040" progId="Equation.3">
                      <p:embed/>
                      <p:pic>
                        <p:nvPicPr>
                          <p:cNvPr id="0" name="Object 2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4" y="2208"/>
                            <a:ext cx="22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0" name="Object 30"/>
              <p:cNvGraphicFramePr>
                <a:graphicFrameLocks noChangeAspect="1"/>
              </p:cNvGraphicFramePr>
              <p:nvPr/>
            </p:nvGraphicFramePr>
            <p:xfrm>
              <a:off x="809" y="1824"/>
              <a:ext cx="242" cy="228"/>
            </p:xfrm>
            <a:graphic>
              <a:graphicData uri="http://schemas.openxmlformats.org/presentationml/2006/ole">
                <mc:AlternateContent xmlns:mc="http://schemas.openxmlformats.org/markup-compatibility/2006">
                  <mc:Choice xmlns:v="urn:schemas-microsoft-com:vml" Requires="v">
                    <p:oleObj spid="_x0000_s27380" name="Equation" r:id="rId19" imgW="444240" imgH="419040" progId="Equation.3">
                      <p:embed/>
                    </p:oleObj>
                  </mc:Choice>
                  <mc:Fallback>
                    <p:oleObj name="Equation" r:id="rId19" imgW="444240" imgH="419040" progId="Equation.3">
                      <p:embed/>
                      <p:pic>
                        <p:nvPicPr>
                          <p:cNvPr id="0" name="Object 3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9" y="1824"/>
                            <a:ext cx="24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1" name="Object 31"/>
              <p:cNvGraphicFramePr>
                <a:graphicFrameLocks noChangeAspect="1"/>
              </p:cNvGraphicFramePr>
              <p:nvPr/>
            </p:nvGraphicFramePr>
            <p:xfrm>
              <a:off x="1267" y="1968"/>
              <a:ext cx="221" cy="235"/>
            </p:xfrm>
            <a:graphic>
              <a:graphicData uri="http://schemas.openxmlformats.org/presentationml/2006/ole">
                <mc:AlternateContent xmlns:mc="http://schemas.openxmlformats.org/markup-compatibility/2006">
                  <mc:Choice xmlns:v="urn:schemas-microsoft-com:vml" Requires="v">
                    <p:oleObj spid="_x0000_s27381" name="Equation" r:id="rId21" imgW="406080" imgH="431640" progId="Equation.3">
                      <p:embed/>
                    </p:oleObj>
                  </mc:Choice>
                  <mc:Fallback>
                    <p:oleObj name="Equation" r:id="rId21" imgW="406080" imgH="431640" progId="Equation.3">
                      <p:embed/>
                      <p:pic>
                        <p:nvPicPr>
                          <p:cNvPr id="0" name="Object 3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67" y="1968"/>
                            <a:ext cx="221"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42" name="Object 32"/>
              <p:cNvGraphicFramePr>
                <a:graphicFrameLocks noChangeAspect="1"/>
              </p:cNvGraphicFramePr>
              <p:nvPr/>
            </p:nvGraphicFramePr>
            <p:xfrm>
              <a:off x="1488" y="2496"/>
              <a:ext cx="290" cy="228"/>
            </p:xfrm>
            <a:graphic>
              <a:graphicData uri="http://schemas.openxmlformats.org/presentationml/2006/ole">
                <mc:AlternateContent xmlns:mc="http://schemas.openxmlformats.org/markup-compatibility/2006">
                  <mc:Choice xmlns:v="urn:schemas-microsoft-com:vml" Requires="v">
                    <p:oleObj spid="_x0000_s27382" name="Equation" r:id="rId23" imgW="533160" imgH="419040" progId="Equation.3">
                      <p:embed/>
                    </p:oleObj>
                  </mc:Choice>
                  <mc:Fallback>
                    <p:oleObj name="Equation" r:id="rId23" imgW="533160" imgH="419040" progId="Equation.3">
                      <p:embed/>
                      <p:pic>
                        <p:nvPicPr>
                          <p:cNvPr id="0" name="Object 3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88" y="2496"/>
                            <a:ext cx="290" cy="2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73" name="Line 33"/>
              <p:cNvSpPr>
                <a:spLocks noChangeShapeType="1"/>
              </p:cNvSpPr>
              <p:nvPr/>
            </p:nvSpPr>
            <p:spPr bwMode="auto">
              <a:xfrm flipH="1" flipV="1">
                <a:off x="768" y="2064"/>
                <a:ext cx="144"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4" name="Line 34"/>
              <p:cNvSpPr>
                <a:spLocks noChangeShapeType="1"/>
              </p:cNvSpPr>
              <p:nvPr/>
            </p:nvSpPr>
            <p:spPr bwMode="auto">
              <a:xfrm flipV="1">
                <a:off x="1104" y="1728"/>
                <a:ext cx="48" cy="192"/>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5" name="Line 35"/>
              <p:cNvSpPr>
                <a:spLocks noChangeShapeType="1"/>
              </p:cNvSpPr>
              <p:nvPr/>
            </p:nvSpPr>
            <p:spPr bwMode="auto">
              <a:xfrm>
                <a:off x="1440" y="2016"/>
                <a:ext cx="240"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6" name="Line 36"/>
              <p:cNvSpPr>
                <a:spLocks noChangeShapeType="1"/>
              </p:cNvSpPr>
              <p:nvPr/>
            </p:nvSpPr>
            <p:spPr bwMode="auto">
              <a:xfrm flipH="1">
                <a:off x="1104" y="2400"/>
                <a:ext cx="144"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7" name="Line 37"/>
              <p:cNvSpPr>
                <a:spLocks noChangeShapeType="1"/>
              </p:cNvSpPr>
              <p:nvPr/>
            </p:nvSpPr>
            <p:spPr bwMode="auto">
              <a:xfrm flipH="1">
                <a:off x="864" y="2640"/>
                <a:ext cx="192" cy="144"/>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8" name="Line 38"/>
              <p:cNvSpPr>
                <a:spLocks noChangeShapeType="1"/>
              </p:cNvSpPr>
              <p:nvPr/>
            </p:nvSpPr>
            <p:spPr bwMode="auto">
              <a:xfrm flipV="1">
                <a:off x="1488" y="2352"/>
                <a:ext cx="240" cy="192"/>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6638" name="Object 62"/>
            <p:cNvGraphicFramePr>
              <a:graphicFrameLocks noChangeAspect="1"/>
            </p:cNvGraphicFramePr>
            <p:nvPr/>
          </p:nvGraphicFramePr>
          <p:xfrm>
            <a:off x="244" y="2160"/>
            <a:ext cx="383" cy="336"/>
          </p:xfrm>
          <a:graphic>
            <a:graphicData uri="http://schemas.openxmlformats.org/presentationml/2006/ole">
              <mc:AlternateContent xmlns:mc="http://schemas.openxmlformats.org/markup-compatibility/2006">
                <mc:Choice xmlns:v="urn:schemas-microsoft-com:vml" Requires="v">
                  <p:oleObj spid="_x0000_s27383" name="Equation" r:id="rId25" imgW="317160" imgH="279360" progId="Equation.3">
                    <p:embed/>
                  </p:oleObj>
                </mc:Choice>
                <mc:Fallback>
                  <p:oleObj name="Equation" r:id="rId25" imgW="317160" imgH="279360" progId="Equation.3">
                    <p:embed/>
                    <p:pic>
                      <p:nvPicPr>
                        <p:cNvPr id="0" name="Object 6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4" y="2160"/>
                          <a:ext cx="38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65"/>
          <p:cNvGrpSpPr>
            <a:grpSpLocks/>
          </p:cNvGrpSpPr>
          <p:nvPr/>
        </p:nvGrpSpPr>
        <p:grpSpPr bwMode="auto">
          <a:xfrm>
            <a:off x="4786313" y="2971800"/>
            <a:ext cx="3457575" cy="1676400"/>
            <a:chOff x="2286" y="1728"/>
            <a:chExt cx="2178" cy="1056"/>
          </a:xfrm>
        </p:grpSpPr>
        <p:grpSp>
          <p:nvGrpSpPr>
            <p:cNvPr id="26656" name="Group 61"/>
            <p:cNvGrpSpPr>
              <a:grpSpLocks/>
            </p:cNvGrpSpPr>
            <p:nvPr/>
          </p:nvGrpSpPr>
          <p:grpSpPr bwMode="auto">
            <a:xfrm>
              <a:off x="3264" y="1728"/>
              <a:ext cx="1200" cy="1056"/>
              <a:chOff x="2400" y="1680"/>
              <a:chExt cx="1200" cy="1056"/>
            </a:xfrm>
          </p:grpSpPr>
          <p:sp>
            <p:nvSpPr>
              <p:cNvPr id="26657" name="Oval 42"/>
              <p:cNvSpPr>
                <a:spLocks noChangeArrowheads="1"/>
              </p:cNvSpPr>
              <p:nvPr/>
            </p:nvSpPr>
            <p:spPr bwMode="auto">
              <a:xfrm>
                <a:off x="2544" y="2208"/>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58" name="Oval 43"/>
              <p:cNvSpPr>
                <a:spLocks noChangeArrowheads="1"/>
              </p:cNvSpPr>
              <p:nvPr/>
            </p:nvSpPr>
            <p:spPr bwMode="auto">
              <a:xfrm>
                <a:off x="2688" y="192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59" name="Oval 44"/>
              <p:cNvSpPr>
                <a:spLocks noChangeArrowheads="1"/>
              </p:cNvSpPr>
              <p:nvPr/>
            </p:nvSpPr>
            <p:spPr bwMode="auto">
              <a:xfrm>
                <a:off x="2928" y="216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60" name="Oval 45"/>
              <p:cNvSpPr>
                <a:spLocks noChangeArrowheads="1"/>
              </p:cNvSpPr>
              <p:nvPr/>
            </p:nvSpPr>
            <p:spPr bwMode="auto">
              <a:xfrm>
                <a:off x="3120" y="264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61" name="Oval 46"/>
              <p:cNvSpPr>
                <a:spLocks noChangeArrowheads="1"/>
              </p:cNvSpPr>
              <p:nvPr/>
            </p:nvSpPr>
            <p:spPr bwMode="auto">
              <a:xfrm>
                <a:off x="3168" y="240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62" name="Oval 47"/>
              <p:cNvSpPr>
                <a:spLocks noChangeArrowheads="1"/>
              </p:cNvSpPr>
              <p:nvPr/>
            </p:nvSpPr>
            <p:spPr bwMode="auto">
              <a:xfrm>
                <a:off x="2976" y="1776"/>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63" name="Oval 48"/>
              <p:cNvSpPr>
                <a:spLocks noChangeArrowheads="1"/>
              </p:cNvSpPr>
              <p:nvPr/>
            </p:nvSpPr>
            <p:spPr bwMode="auto">
              <a:xfrm>
                <a:off x="3312" y="2160"/>
                <a:ext cx="96" cy="96"/>
              </a:xfrm>
              <a:prstGeom prst="ellipse">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6664" name="Oval 49"/>
              <p:cNvSpPr>
                <a:spLocks noChangeArrowheads="1"/>
              </p:cNvSpPr>
              <p:nvPr/>
            </p:nvSpPr>
            <p:spPr bwMode="auto">
              <a:xfrm rot="1946021">
                <a:off x="2400" y="1776"/>
                <a:ext cx="1200" cy="960"/>
              </a:xfrm>
              <a:prstGeom prst="ellipse">
                <a:avLst/>
              </a:prstGeom>
              <a:noFill/>
              <a:ln w="2857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6634" name="Object 50"/>
              <p:cNvGraphicFramePr>
                <a:graphicFrameLocks noChangeAspect="1"/>
              </p:cNvGraphicFramePr>
              <p:nvPr/>
            </p:nvGraphicFramePr>
            <p:xfrm>
              <a:off x="2640" y="2208"/>
              <a:ext cx="228" cy="228"/>
            </p:xfrm>
            <a:graphic>
              <a:graphicData uri="http://schemas.openxmlformats.org/presentationml/2006/ole">
                <mc:AlternateContent xmlns:mc="http://schemas.openxmlformats.org/markup-compatibility/2006">
                  <mc:Choice xmlns:v="urn:schemas-microsoft-com:vml" Requires="v">
                    <p:oleObj spid="_x0000_s27384" name="Equation" r:id="rId27" imgW="419040" imgH="419040" progId="Equation.3">
                      <p:embed/>
                    </p:oleObj>
                  </mc:Choice>
                  <mc:Fallback>
                    <p:oleObj name="Equation" r:id="rId27" imgW="419040" imgH="419040"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640" y="2208"/>
                            <a:ext cx="228"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5" name="Object 51"/>
              <p:cNvGraphicFramePr>
                <a:graphicFrameLocks noChangeAspect="1"/>
              </p:cNvGraphicFramePr>
              <p:nvPr/>
            </p:nvGraphicFramePr>
            <p:xfrm>
              <a:off x="2830" y="1788"/>
              <a:ext cx="242" cy="228"/>
            </p:xfrm>
            <a:graphic>
              <a:graphicData uri="http://schemas.openxmlformats.org/presentationml/2006/ole">
                <mc:AlternateContent xmlns:mc="http://schemas.openxmlformats.org/markup-compatibility/2006">
                  <mc:Choice xmlns:v="urn:schemas-microsoft-com:vml" Requires="v">
                    <p:oleObj spid="_x0000_s27385" name="Equation" r:id="rId29" imgW="444240" imgH="419040" progId="Equation.3">
                      <p:embed/>
                    </p:oleObj>
                  </mc:Choice>
                  <mc:Fallback>
                    <p:oleObj name="Equation" r:id="rId29" imgW="444240" imgH="419040" progId="Equation.3">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830" y="1788"/>
                            <a:ext cx="242" cy="2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6" name="Object 52"/>
              <p:cNvGraphicFramePr>
                <a:graphicFrameLocks noChangeAspect="1"/>
              </p:cNvGraphicFramePr>
              <p:nvPr/>
            </p:nvGraphicFramePr>
            <p:xfrm>
              <a:off x="3072" y="2400"/>
              <a:ext cx="221" cy="235"/>
            </p:xfrm>
            <a:graphic>
              <a:graphicData uri="http://schemas.openxmlformats.org/presentationml/2006/ole">
                <mc:AlternateContent xmlns:mc="http://schemas.openxmlformats.org/markup-compatibility/2006">
                  <mc:Choice xmlns:v="urn:schemas-microsoft-com:vml" Requires="v">
                    <p:oleObj spid="_x0000_s27386" name="Equation" r:id="rId31" imgW="406080" imgH="431640" progId="Equation.3">
                      <p:embed/>
                    </p:oleObj>
                  </mc:Choice>
                  <mc:Fallback>
                    <p:oleObj name="Equation" r:id="rId31" imgW="406080" imgH="431640" progId="Equation.3">
                      <p:embed/>
                      <p:pic>
                        <p:nvPicPr>
                          <p:cNvPr id="0" name="Object 5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72" y="2400"/>
                            <a:ext cx="221"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37" name="Object 53"/>
              <p:cNvGraphicFramePr>
                <a:graphicFrameLocks noChangeAspect="1"/>
              </p:cNvGraphicFramePr>
              <p:nvPr/>
            </p:nvGraphicFramePr>
            <p:xfrm>
              <a:off x="3022" y="2112"/>
              <a:ext cx="290" cy="228"/>
            </p:xfrm>
            <a:graphic>
              <a:graphicData uri="http://schemas.openxmlformats.org/presentationml/2006/ole">
                <mc:AlternateContent xmlns:mc="http://schemas.openxmlformats.org/markup-compatibility/2006">
                  <mc:Choice xmlns:v="urn:schemas-microsoft-com:vml" Requires="v">
                    <p:oleObj spid="_x0000_s27387" name="Equation" r:id="rId32" imgW="533160" imgH="419040" progId="Equation.3">
                      <p:embed/>
                    </p:oleObj>
                  </mc:Choice>
                  <mc:Fallback>
                    <p:oleObj name="Equation" r:id="rId32" imgW="533160" imgH="419040" progId="Equation.3">
                      <p:embed/>
                      <p:pic>
                        <p:nvPicPr>
                          <p:cNvPr id="0" name="Object 5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022" y="2112"/>
                            <a:ext cx="290" cy="2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65" name="Line 54"/>
              <p:cNvSpPr>
                <a:spLocks noChangeShapeType="1"/>
              </p:cNvSpPr>
              <p:nvPr/>
            </p:nvSpPr>
            <p:spPr bwMode="auto">
              <a:xfrm flipH="1" flipV="1">
                <a:off x="2544" y="1824"/>
                <a:ext cx="144"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66" name="Line 55"/>
              <p:cNvSpPr>
                <a:spLocks noChangeShapeType="1"/>
              </p:cNvSpPr>
              <p:nvPr/>
            </p:nvSpPr>
            <p:spPr bwMode="auto">
              <a:xfrm flipV="1">
                <a:off x="3072" y="1680"/>
                <a:ext cx="240" cy="144"/>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67" name="Line 56"/>
              <p:cNvSpPr>
                <a:spLocks noChangeShapeType="1"/>
              </p:cNvSpPr>
              <p:nvPr/>
            </p:nvSpPr>
            <p:spPr bwMode="auto">
              <a:xfrm flipV="1">
                <a:off x="3024" y="1920"/>
                <a:ext cx="96" cy="240"/>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68" name="Line 57"/>
              <p:cNvSpPr>
                <a:spLocks noChangeShapeType="1"/>
              </p:cNvSpPr>
              <p:nvPr/>
            </p:nvSpPr>
            <p:spPr bwMode="auto">
              <a:xfrm flipH="1">
                <a:off x="2880" y="2400"/>
                <a:ext cx="144"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69" name="Line 58"/>
              <p:cNvSpPr>
                <a:spLocks noChangeShapeType="1"/>
              </p:cNvSpPr>
              <p:nvPr/>
            </p:nvSpPr>
            <p:spPr bwMode="auto">
              <a:xfrm flipH="1" flipV="1">
                <a:off x="2832" y="2640"/>
                <a:ext cx="336" cy="48"/>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6670" name="Line 59"/>
              <p:cNvSpPr>
                <a:spLocks noChangeShapeType="1"/>
              </p:cNvSpPr>
              <p:nvPr/>
            </p:nvSpPr>
            <p:spPr bwMode="auto">
              <a:xfrm>
                <a:off x="3264" y="2496"/>
                <a:ext cx="336" cy="96"/>
              </a:xfrm>
              <a:prstGeom prst="line">
                <a:avLst/>
              </a:prstGeom>
              <a:noFill/>
              <a:ln w="952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6633" name="Object 63"/>
            <p:cNvGraphicFramePr>
              <a:graphicFrameLocks noChangeAspect="1"/>
            </p:cNvGraphicFramePr>
            <p:nvPr/>
          </p:nvGraphicFramePr>
          <p:xfrm>
            <a:off x="2286" y="2215"/>
            <a:ext cx="927" cy="296"/>
          </p:xfrm>
          <a:graphic>
            <a:graphicData uri="http://schemas.openxmlformats.org/presentationml/2006/ole">
              <mc:AlternateContent xmlns:mc="http://schemas.openxmlformats.org/markup-compatibility/2006">
                <mc:Choice xmlns:v="urn:schemas-microsoft-com:vml" Requires="v">
                  <p:oleObj spid="_x0000_s27388" name="Equation" r:id="rId33" imgW="990360" imgH="317160" progId="Equation.3">
                    <p:embed/>
                  </p:oleObj>
                </mc:Choice>
                <mc:Fallback>
                  <p:oleObj name="Equation" r:id="rId33" imgW="990360" imgH="317160" progId="Equation.3">
                    <p:embed/>
                    <p:pic>
                      <p:nvPicPr>
                        <p:cNvPr id="0" name="Object 6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286" y="2215"/>
                          <a:ext cx="92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498" name="Line 66"/>
          <p:cNvSpPr>
            <a:spLocks noChangeShapeType="1"/>
          </p:cNvSpPr>
          <p:nvPr/>
        </p:nvSpPr>
        <p:spPr bwMode="auto">
          <a:xfrm>
            <a:off x="2819400" y="3733800"/>
            <a:ext cx="3481388" cy="42863"/>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8499" name="Text Box 67"/>
          <p:cNvSpPr txBox="1">
            <a:spLocks noChangeArrowheads="1"/>
          </p:cNvSpPr>
          <p:nvPr/>
        </p:nvSpPr>
        <p:spPr bwMode="auto">
          <a:xfrm>
            <a:off x="2663825" y="3048000"/>
            <a:ext cx="37798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ea typeface="华文新魏" pitchFamily="2" charset="-122"/>
              </a:rPr>
              <a:t>质量</a:t>
            </a:r>
            <a:r>
              <a:rPr lang="zh-CN" altLang="en-US">
                <a:solidFill>
                  <a:schemeClr val="accent2"/>
                </a:solidFill>
                <a:ea typeface="华文新魏" pitchFamily="2" charset="-122"/>
              </a:rPr>
              <a:t> </a:t>
            </a:r>
            <a:r>
              <a:rPr lang="zh-CN" altLang="en-US" sz="2400">
                <a:ea typeface="华文新魏" pitchFamily="2" charset="-122"/>
              </a:rPr>
              <a:t>流动，内力</a:t>
            </a:r>
            <a:r>
              <a:rPr lang="zh-CN" altLang="en-US">
                <a:solidFill>
                  <a:schemeClr val="accent2"/>
                </a:solidFill>
                <a:ea typeface="华文新魏" pitchFamily="2" charset="-122"/>
              </a:rPr>
              <a:t> </a:t>
            </a:r>
            <a:r>
              <a:rPr lang="zh-CN" altLang="en-US" sz="2400">
                <a:ea typeface="华文新魏" pitchFamily="2" charset="-122"/>
              </a:rPr>
              <a:t>作用</a:t>
            </a:r>
            <a:r>
              <a:rPr lang="zh-CN" altLang="en-US">
                <a:solidFill>
                  <a:schemeClr val="accent2"/>
                </a:solidFill>
                <a:ea typeface="华文新魏" pitchFamily="2" charset="-122"/>
              </a:rPr>
              <a:t> </a:t>
            </a:r>
            <a:r>
              <a:rPr lang="zh-CN" altLang="en-US" sz="2400">
                <a:ea typeface="华文新魏" pitchFamily="2" charset="-122"/>
              </a:rPr>
              <a:t>复杂</a:t>
            </a:r>
          </a:p>
        </p:txBody>
      </p:sp>
      <p:sp>
        <p:nvSpPr>
          <p:cNvPr id="18501" name="Text Box 69"/>
          <p:cNvSpPr txBox="1">
            <a:spLocks noChangeArrowheads="1"/>
          </p:cNvSpPr>
          <p:nvPr/>
        </p:nvSpPr>
        <p:spPr bwMode="auto">
          <a:xfrm>
            <a:off x="574675" y="4854575"/>
            <a:ext cx="8569325"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ea typeface="华文中宋" pitchFamily="2" charset="-122"/>
              </a:rPr>
              <a:t>内力作用改变各个质点的动量，但系统总动量不变</a:t>
            </a:r>
          </a:p>
        </p:txBody>
      </p:sp>
      <p:graphicFrame>
        <p:nvGraphicFramePr>
          <p:cNvPr id="18502" name="Object 70"/>
          <p:cNvGraphicFramePr>
            <a:graphicFrameLocks noChangeAspect="1"/>
          </p:cNvGraphicFramePr>
          <p:nvPr/>
        </p:nvGraphicFramePr>
        <p:xfrm>
          <a:off x="2286000" y="107950"/>
          <a:ext cx="5889625" cy="534988"/>
        </p:xfrm>
        <a:graphic>
          <a:graphicData uri="http://schemas.openxmlformats.org/presentationml/2006/ole">
            <mc:AlternateContent xmlns:mc="http://schemas.openxmlformats.org/markup-compatibility/2006">
              <mc:Choice xmlns:v="urn:schemas-microsoft-com:vml" Requires="v">
                <p:oleObj spid="_x0000_s27389" name="公式" r:id="rId35" imgW="2793960" imgH="253800" progId="Equation.3">
                  <p:embed/>
                </p:oleObj>
              </mc:Choice>
              <mc:Fallback>
                <p:oleObj name="公式" r:id="rId35" imgW="2793960" imgH="253800" progId="Equation.3">
                  <p:embed/>
                  <p:pic>
                    <p:nvPicPr>
                      <p:cNvPr id="0" name="Object 7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286000" y="107950"/>
                        <a:ext cx="5889625" cy="534988"/>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438"/>
                                        </p:tgtEl>
                                        <p:attrNameLst>
                                          <p:attrName>style.visibility</p:attrName>
                                        </p:attrNameLst>
                                      </p:cBhvr>
                                      <p:to>
                                        <p:strVal val="visible"/>
                                      </p:to>
                                    </p:set>
                                    <p:animEffect transition="in" filter="wipe(left)">
                                      <p:cBhvr>
                                        <p:cTn id="12" dur="500"/>
                                        <p:tgtEl>
                                          <p:spTgt spid="184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439">
                                            <p:txEl>
                                              <p:charRg st="4294967295" end="4294967295"/>
                                            </p:txEl>
                                          </p:spTgt>
                                        </p:tgtEl>
                                        <p:attrNameLst>
                                          <p:attrName>style.visibility</p:attrName>
                                        </p:attrNameLst>
                                      </p:cBhvr>
                                      <p:to>
                                        <p:strVal val="visible"/>
                                      </p:to>
                                    </p:set>
                                    <p:animEffect transition="in" filter="wipe(left)">
                                      <p:cBhvr>
                                        <p:cTn id="17" dur="500"/>
                                        <p:tgtEl>
                                          <p:spTgt spid="18439">
                                            <p:txEl>
                                              <p:charRg st="4294967295" end="4294967295"/>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440"/>
                                        </p:tgtEl>
                                        <p:attrNameLst>
                                          <p:attrName>style.visibility</p:attrName>
                                        </p:attrNameLst>
                                      </p:cBhvr>
                                      <p:to>
                                        <p:strVal val="visible"/>
                                      </p:to>
                                    </p:set>
                                    <p:animEffect transition="in" filter="wipe(left)">
                                      <p:cBhvr>
                                        <p:cTn id="22" dur="500"/>
                                        <p:tgtEl>
                                          <p:spTgt spid="184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8441">
                                            <p:txEl>
                                              <p:charRg st="4294967295" end="4294967295"/>
                                            </p:txEl>
                                          </p:spTgt>
                                        </p:tgtEl>
                                        <p:attrNameLst>
                                          <p:attrName>style.visibility</p:attrName>
                                        </p:attrNameLst>
                                      </p:cBhvr>
                                      <p:to>
                                        <p:strVal val="visible"/>
                                      </p:to>
                                    </p:set>
                                    <p:anim calcmode="lin" valueType="num">
                                      <p:cBhvr additive="base">
                                        <p:cTn id="27" dur="500" fill="hold"/>
                                        <p:tgtEl>
                                          <p:spTgt spid="18441">
                                            <p:txEl>
                                              <p:charRg st="4294967295" end="4294967295"/>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8441">
                                            <p:txEl>
                                              <p:charRg st="4294967295" end="4294967295"/>
                                            </p:txEl>
                                          </p:spTgt>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442">
                                            <p:txEl>
                                              <p:charRg st="4294967295" end="4294967295"/>
                                            </p:txEl>
                                          </p:spTgt>
                                        </p:tgtEl>
                                        <p:attrNameLst>
                                          <p:attrName>style.visibility</p:attrName>
                                        </p:attrNameLst>
                                      </p:cBhvr>
                                      <p:to>
                                        <p:strVal val="visible"/>
                                      </p:to>
                                    </p:set>
                                    <p:animEffect transition="in" filter="wipe(left)">
                                      <p:cBhvr>
                                        <p:cTn id="33" dur="500"/>
                                        <p:tgtEl>
                                          <p:spTgt spid="18442">
                                            <p:txEl>
                                              <p:charRg st="4294967295" end="4294967295"/>
                                            </p:txEl>
                                          </p:spTgt>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8443"/>
                                        </p:tgtEl>
                                        <p:attrNameLst>
                                          <p:attrName>style.visibility</p:attrName>
                                        </p:attrNameLst>
                                      </p:cBhvr>
                                      <p:to>
                                        <p:strVal val="visible"/>
                                      </p:to>
                                    </p:set>
                                    <p:animEffect transition="in" filter="wipe(left)">
                                      <p:cBhvr>
                                        <p:cTn id="38" dur="500"/>
                                        <p:tgtEl>
                                          <p:spTgt spid="184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linds(horizontal)">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linds(horizontal)">
                                      <p:cBhvr>
                                        <p:cTn id="48" dur="500"/>
                                        <p:tgtEl>
                                          <p:spTgt spid="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498"/>
                                        </p:tgtEl>
                                        <p:attrNameLst>
                                          <p:attrName>style.visibility</p:attrName>
                                        </p:attrNameLst>
                                      </p:cBhvr>
                                      <p:to>
                                        <p:strVal val="visible"/>
                                      </p:to>
                                    </p:set>
                                    <p:animEffect transition="in" filter="wipe(left)">
                                      <p:cBhvr>
                                        <p:cTn id="53" dur="500"/>
                                        <p:tgtEl>
                                          <p:spTgt spid="1849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18499"/>
                                        </p:tgtEl>
                                        <p:attrNameLst>
                                          <p:attrName>style.visibility</p:attrName>
                                        </p:attrNameLst>
                                      </p:cBhvr>
                                      <p:to>
                                        <p:strVal val="visible"/>
                                      </p:to>
                                    </p:set>
                                    <p:animEffect transition="in" filter="blinds(horizontal)">
                                      <p:cBhvr>
                                        <p:cTn id="58" dur="500"/>
                                        <p:tgtEl>
                                          <p:spTgt spid="1849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8501"/>
                                        </p:tgtEl>
                                        <p:attrNameLst>
                                          <p:attrName>style.visibility</p:attrName>
                                        </p:attrNameLst>
                                      </p:cBhvr>
                                      <p:to>
                                        <p:strVal val="visible"/>
                                      </p:to>
                                    </p:set>
                                    <p:animEffect transition="in" filter="wipe(left)">
                                      <p:cBhvr>
                                        <p:cTn id="63" dur="2000"/>
                                        <p:tgtEl>
                                          <p:spTgt spid="18501"/>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4" fill="hold" nodeType="clickEffect">
                                  <p:stCondLst>
                                    <p:cond delay="0"/>
                                  </p:stCondLst>
                                  <p:childTnLst>
                                    <p:set>
                                      <p:cBhvr>
                                        <p:cTn id="67" dur="1" fill="hold">
                                          <p:stCondLst>
                                            <p:cond delay="0"/>
                                          </p:stCondLst>
                                        </p:cTn>
                                        <p:tgtEl>
                                          <p:spTgt spid="18502"/>
                                        </p:tgtEl>
                                        <p:attrNameLst>
                                          <p:attrName>style.visibility</p:attrName>
                                        </p:attrNameLst>
                                      </p:cBhvr>
                                      <p:to>
                                        <p:strVal val="visible"/>
                                      </p:to>
                                    </p:set>
                                    <p:animEffect transition="in" filter="wipe(down)">
                                      <p:cBhvr>
                                        <p:cTn id="68" dur="500"/>
                                        <p:tgtEl>
                                          <p:spTgt spid="1850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8446"/>
                                        </p:tgtEl>
                                        <p:attrNameLst>
                                          <p:attrName>style.visibility</p:attrName>
                                        </p:attrNameLst>
                                      </p:cBhvr>
                                      <p:to>
                                        <p:strVal val="visible"/>
                                      </p:to>
                                    </p:set>
                                    <p:animEffect transition="in" filter="blinds(horizontal)">
                                      <p:cBhvr>
                                        <p:cTn id="73" dur="500"/>
                                        <p:tgtEl>
                                          <p:spTgt spid="18446"/>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1" fill="hold" grpId="0" nodeType="clickEffect">
                                  <p:stCondLst>
                                    <p:cond delay="0"/>
                                  </p:stCondLst>
                                  <p:childTnLst>
                                    <p:set>
                                      <p:cBhvr>
                                        <p:cTn id="77" dur="1" fill="hold">
                                          <p:stCondLst>
                                            <p:cond delay="0"/>
                                          </p:stCondLst>
                                        </p:cTn>
                                        <p:tgtEl>
                                          <p:spTgt spid="18447"/>
                                        </p:tgtEl>
                                        <p:attrNameLst>
                                          <p:attrName>style.visibility</p:attrName>
                                        </p:attrNameLst>
                                      </p:cBhvr>
                                      <p:to>
                                        <p:strVal val="visible"/>
                                      </p:to>
                                    </p:set>
                                    <p:animEffect transition="in" filter="wipe(up)">
                                      <p:cBhvr>
                                        <p:cTn id="78" dur="500"/>
                                        <p:tgtEl>
                                          <p:spTgt spid="18447"/>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8448"/>
                                        </p:tgtEl>
                                        <p:attrNameLst>
                                          <p:attrName>style.visibility</p:attrName>
                                        </p:attrNameLst>
                                      </p:cBhvr>
                                      <p:to>
                                        <p:strVal val="visible"/>
                                      </p:to>
                                    </p:set>
                                    <p:animEffect transition="in" filter="blinds(horizontal)">
                                      <p:cBhvr>
                                        <p:cTn id="83" dur="500"/>
                                        <p:tgtEl>
                                          <p:spTgt spid="18448"/>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nodeType="clickEffect">
                                  <p:stCondLst>
                                    <p:cond delay="0"/>
                                  </p:stCondLst>
                                  <p:childTnLst>
                                    <p:set>
                                      <p:cBhvr>
                                        <p:cTn id="87" dur="1" fill="hold">
                                          <p:stCondLst>
                                            <p:cond delay="0"/>
                                          </p:stCondLst>
                                        </p:cTn>
                                        <p:tgtEl>
                                          <p:spTgt spid="18449"/>
                                        </p:tgtEl>
                                        <p:attrNameLst>
                                          <p:attrName>style.visibility</p:attrName>
                                        </p:attrNameLst>
                                      </p:cBhvr>
                                      <p:to>
                                        <p:strVal val="visible"/>
                                      </p:to>
                                    </p:set>
                                    <p:animEffect transition="in" filter="wipe(left)">
                                      <p:cBhvr>
                                        <p:cTn id="88" dur="500"/>
                                        <p:tgtEl>
                                          <p:spTgt spid="18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9" grpId="0" autoUpdateAnimBg="0"/>
      <p:bldP spid="18441" grpId="0" autoUpdateAnimBg="0"/>
      <p:bldP spid="18442" grpId="0" autoUpdateAnimBg="0"/>
      <p:bldP spid="18447" grpId="0" animBg="1"/>
      <p:bldP spid="18498" grpId="0" animBg="1"/>
      <p:bldP spid="18499" grpId="0" autoUpdateAnimBg="0"/>
      <p:bldP spid="1850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灯片编号占位符 3"/>
          <p:cNvSpPr>
            <a:spLocks noGrp="1"/>
          </p:cNvSpPr>
          <p:nvPr>
            <p:ph type="sldNum" sz="quarter" idx="12"/>
          </p:nvPr>
        </p:nvSpPr>
        <p:spPr/>
        <p:txBody>
          <a:bodyPr/>
          <a:lstStyle/>
          <a:p>
            <a:pPr>
              <a:defRPr/>
            </a:pPr>
            <a:fld id="{24735673-4895-4E07-976E-E0D203AAB6E0}" type="slidenum">
              <a:rPr lang="en-US" altLang="zh-CN"/>
              <a:pPr>
                <a:defRPr/>
              </a:pPr>
              <a:t>32</a:t>
            </a:fld>
            <a:endParaRPr lang="en-US" altLang="zh-CN"/>
          </a:p>
        </p:txBody>
      </p:sp>
      <p:sp>
        <p:nvSpPr>
          <p:cNvPr id="27673" name="Text Box 4"/>
          <p:cNvSpPr txBox="1">
            <a:spLocks noChangeArrowheads="1"/>
          </p:cNvSpPr>
          <p:nvPr/>
        </p:nvSpPr>
        <p:spPr bwMode="auto">
          <a:xfrm>
            <a:off x="0" y="0"/>
            <a:ext cx="91440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just" eaLnBrk="1" hangingPunct="1">
              <a:spcBef>
                <a:spcPct val="50000"/>
              </a:spcBef>
            </a:pPr>
            <a:r>
              <a:rPr lang="zh-CN" altLang="en-US" sz="2800">
                <a:ea typeface="黑体" pitchFamily="49" charset="-122"/>
              </a:rPr>
              <a:t>例</a:t>
            </a:r>
            <a:r>
              <a:rPr lang="zh-CN" altLang="en-US" sz="2800">
                <a:ea typeface="黑体" pitchFamily="49" charset="-122"/>
                <a:sym typeface="Wingdings" pitchFamily="2" charset="2"/>
              </a:rPr>
              <a:t>：</a:t>
            </a:r>
            <a:r>
              <a:rPr lang="zh-CN" altLang="en-US" sz="2800">
                <a:ea typeface="黑体" pitchFamily="49" charset="-122"/>
              </a:rPr>
              <a:t>喷气式飞机在</a:t>
            </a:r>
            <a:r>
              <a:rPr lang="zh-CN" altLang="en-US" sz="2800">
                <a:solidFill>
                  <a:srgbClr val="FF0000"/>
                </a:solidFill>
                <a:ea typeface="华文中宋" pitchFamily="2" charset="-122"/>
              </a:rPr>
              <a:t>自由空间</a:t>
            </a:r>
            <a:r>
              <a:rPr lang="zh-CN" altLang="en-US" sz="2800">
                <a:ea typeface="黑体" pitchFamily="49" charset="-122"/>
              </a:rPr>
              <a:t>中飞行，</a:t>
            </a:r>
            <a:r>
              <a:rPr lang="zh-CN" altLang="en-US" sz="2800">
                <a:ea typeface="华文中宋" pitchFamily="2" charset="-122"/>
              </a:rPr>
              <a:t>燃料燃烧后相对飞机以</a:t>
            </a:r>
            <a:r>
              <a:rPr lang="en-US" altLang="zh-CN" sz="2800" i="1">
                <a:solidFill>
                  <a:schemeClr val="hlink"/>
                </a:solidFill>
                <a:ea typeface="宋体" pitchFamily="2" charset="-122"/>
              </a:rPr>
              <a:t>u</a:t>
            </a:r>
            <a:r>
              <a:rPr lang="zh-CN" altLang="en-US" sz="2800">
                <a:ea typeface="华文中宋" pitchFamily="2" charset="-122"/>
              </a:rPr>
              <a:t>大小的速度向后喷出，燃料喷出的速率为</a:t>
            </a:r>
            <a:r>
              <a:rPr lang="en-US" altLang="zh-CN" sz="2800">
                <a:solidFill>
                  <a:schemeClr val="hlink"/>
                </a:solidFill>
                <a:ea typeface="宋体" pitchFamily="2" charset="-122"/>
              </a:rPr>
              <a:t>d</a:t>
            </a:r>
            <a:r>
              <a:rPr lang="en-US" altLang="zh-CN" sz="2800" i="1">
                <a:solidFill>
                  <a:schemeClr val="hlink"/>
                </a:solidFill>
                <a:ea typeface="宋体" pitchFamily="2" charset="-122"/>
              </a:rPr>
              <a:t>m</a:t>
            </a:r>
            <a:r>
              <a:rPr lang="en-US" altLang="zh-CN" sz="2800">
                <a:solidFill>
                  <a:schemeClr val="hlink"/>
                </a:solidFill>
                <a:ea typeface="宋体" pitchFamily="2" charset="-122"/>
              </a:rPr>
              <a:t>/d</a:t>
            </a:r>
            <a:r>
              <a:rPr lang="en-US" altLang="zh-CN" sz="2800" i="1">
                <a:solidFill>
                  <a:schemeClr val="hlink"/>
                </a:solidFill>
                <a:ea typeface="宋体" pitchFamily="2" charset="-122"/>
              </a:rPr>
              <a:t>t</a:t>
            </a:r>
            <a:r>
              <a:rPr lang="zh-CN" altLang="en-US" sz="2800">
                <a:ea typeface="华文中宋" pitchFamily="2" charset="-122"/>
              </a:rPr>
              <a:t>，求飞机受到的推力？</a:t>
            </a:r>
          </a:p>
        </p:txBody>
      </p:sp>
      <p:sp>
        <p:nvSpPr>
          <p:cNvPr id="134150" name="Oval 6"/>
          <p:cNvSpPr>
            <a:spLocks noChangeArrowheads="1"/>
          </p:cNvSpPr>
          <p:nvPr/>
        </p:nvSpPr>
        <p:spPr bwMode="auto">
          <a:xfrm rot="-366875">
            <a:off x="6084888" y="2139950"/>
            <a:ext cx="2303462" cy="12192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134151" name="Oval 7"/>
          <p:cNvSpPr>
            <a:spLocks noChangeArrowheads="1"/>
          </p:cNvSpPr>
          <p:nvPr/>
        </p:nvSpPr>
        <p:spPr bwMode="auto">
          <a:xfrm rot="-426905">
            <a:off x="377825" y="2401888"/>
            <a:ext cx="3124200" cy="12192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34152" name="Object 8"/>
          <p:cNvGraphicFramePr>
            <a:graphicFrameLocks noChangeAspect="1"/>
          </p:cNvGraphicFramePr>
          <p:nvPr/>
        </p:nvGraphicFramePr>
        <p:xfrm>
          <a:off x="6083300" y="2474913"/>
          <a:ext cx="225425" cy="381000"/>
        </p:xfrm>
        <a:graphic>
          <a:graphicData uri="http://schemas.openxmlformats.org/presentationml/2006/ole">
            <mc:AlternateContent xmlns:mc="http://schemas.openxmlformats.org/markup-compatibility/2006">
              <mc:Choice xmlns:v="urn:schemas-microsoft-com:vml" Requires="v">
                <p:oleObj spid="_x0000_s28546" name="Equation" r:id="rId3" imgW="164880" imgH="279360" progId="Equation.3">
                  <p:embed/>
                </p:oleObj>
              </mc:Choice>
              <mc:Fallback>
                <p:oleObj name="Equation" r:id="rId3" imgW="164880" imgH="27936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300" y="2474913"/>
                        <a:ext cx="225425" cy="381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3" name="Object 9"/>
          <p:cNvGraphicFramePr>
            <a:graphicFrameLocks noChangeAspect="1"/>
          </p:cNvGraphicFramePr>
          <p:nvPr/>
        </p:nvGraphicFramePr>
        <p:xfrm>
          <a:off x="6997700" y="3236913"/>
          <a:ext cx="330200" cy="241300"/>
        </p:xfrm>
        <a:graphic>
          <a:graphicData uri="http://schemas.openxmlformats.org/presentationml/2006/ole">
            <mc:AlternateContent xmlns:mc="http://schemas.openxmlformats.org/markup-compatibility/2006">
              <mc:Choice xmlns:v="urn:schemas-microsoft-com:vml" Requires="v">
                <p:oleObj spid="_x0000_s28547" name="Equation" r:id="rId5" imgW="330120" imgH="241200" progId="Equation.3">
                  <p:embed/>
                </p:oleObj>
              </mc:Choice>
              <mc:Fallback>
                <p:oleObj name="Equation" r:id="rId5" imgW="330120" imgH="241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7700" y="3236913"/>
                        <a:ext cx="330200" cy="2413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4" name="Object 10"/>
          <p:cNvGraphicFramePr>
            <a:graphicFrameLocks noChangeAspect="1"/>
          </p:cNvGraphicFramePr>
          <p:nvPr/>
        </p:nvGraphicFramePr>
        <p:xfrm>
          <a:off x="7302500" y="3160713"/>
          <a:ext cx="406400" cy="393700"/>
        </p:xfrm>
        <a:graphic>
          <a:graphicData uri="http://schemas.openxmlformats.org/presentationml/2006/ole">
            <mc:AlternateContent xmlns:mc="http://schemas.openxmlformats.org/markup-compatibility/2006">
              <mc:Choice xmlns:v="urn:schemas-microsoft-com:vml" Requires="v">
                <p:oleObj spid="_x0000_s28548" name="Equation" r:id="rId7" imgW="406080" imgH="393480" progId="Equation.3">
                  <p:embed/>
                </p:oleObj>
              </mc:Choice>
              <mc:Fallback>
                <p:oleObj name="Equation" r:id="rId7" imgW="406080" imgH="39348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02500" y="3160713"/>
                        <a:ext cx="406400" cy="393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55" name="Line 11"/>
          <p:cNvSpPr>
            <a:spLocks noChangeShapeType="1"/>
          </p:cNvSpPr>
          <p:nvPr/>
        </p:nvSpPr>
        <p:spPr bwMode="auto">
          <a:xfrm flipH="1">
            <a:off x="3492500" y="2794000"/>
            <a:ext cx="2592388" cy="58738"/>
          </a:xfrm>
          <a:prstGeom prst="line">
            <a:avLst/>
          </a:prstGeom>
          <a:noFill/>
          <a:ln w="38100">
            <a:solidFill>
              <a:schemeClr val="fo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4156" name="Object 12"/>
          <p:cNvGraphicFramePr>
            <a:graphicFrameLocks noChangeAspect="1"/>
          </p:cNvGraphicFramePr>
          <p:nvPr/>
        </p:nvGraphicFramePr>
        <p:xfrm>
          <a:off x="1368425" y="3460750"/>
          <a:ext cx="1524000" cy="393700"/>
        </p:xfrm>
        <a:graphic>
          <a:graphicData uri="http://schemas.openxmlformats.org/presentationml/2006/ole">
            <mc:AlternateContent xmlns:mc="http://schemas.openxmlformats.org/markup-compatibility/2006">
              <mc:Choice xmlns:v="urn:schemas-microsoft-com:vml" Requires="v">
                <p:oleObj spid="_x0000_s28549" name="公式" r:id="rId9" imgW="1523880" imgH="393480" progId="Equation.3">
                  <p:embed/>
                </p:oleObj>
              </mc:Choice>
              <mc:Fallback>
                <p:oleObj name="公式" r:id="rId9" imgW="1523880" imgH="39348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68425" y="3460750"/>
                        <a:ext cx="1524000" cy="393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57" name="Object 13"/>
          <p:cNvGraphicFramePr>
            <a:graphicFrameLocks noChangeAspect="1"/>
          </p:cNvGraphicFramePr>
          <p:nvPr/>
        </p:nvGraphicFramePr>
        <p:xfrm>
          <a:off x="3424238" y="2420938"/>
          <a:ext cx="787400" cy="304800"/>
        </p:xfrm>
        <a:graphic>
          <a:graphicData uri="http://schemas.openxmlformats.org/presentationml/2006/ole">
            <mc:AlternateContent xmlns:mc="http://schemas.openxmlformats.org/markup-compatibility/2006">
              <mc:Choice xmlns:v="urn:schemas-microsoft-com:vml" Requires="v">
                <p:oleObj spid="_x0000_s28550" name="Equation" r:id="rId11" imgW="787320" imgH="304560" progId="Equation.3">
                  <p:embed/>
                </p:oleObj>
              </mc:Choice>
              <mc:Fallback>
                <p:oleObj name="Equation" r:id="rId11" imgW="787320" imgH="30456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24238" y="2420938"/>
                        <a:ext cx="787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14"/>
          <p:cNvGrpSpPr>
            <a:grpSpLocks/>
          </p:cNvGrpSpPr>
          <p:nvPr/>
        </p:nvGrpSpPr>
        <p:grpSpPr bwMode="auto">
          <a:xfrm>
            <a:off x="2771775" y="3141663"/>
            <a:ext cx="836613" cy="241300"/>
            <a:chOff x="1726" y="1979"/>
            <a:chExt cx="527" cy="152"/>
          </a:xfrm>
        </p:grpSpPr>
        <p:sp>
          <p:nvSpPr>
            <p:cNvPr id="27709" name="Line 15"/>
            <p:cNvSpPr>
              <a:spLocks noChangeShapeType="1"/>
            </p:cNvSpPr>
            <p:nvPr/>
          </p:nvSpPr>
          <p:spPr bwMode="auto">
            <a:xfrm>
              <a:off x="1726" y="1993"/>
              <a:ext cx="384"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7671" name="Object 16"/>
            <p:cNvGraphicFramePr>
              <a:graphicFrameLocks noChangeAspect="1"/>
            </p:cNvGraphicFramePr>
            <p:nvPr/>
          </p:nvGraphicFramePr>
          <p:xfrm>
            <a:off x="2109" y="1979"/>
            <a:ext cx="144" cy="152"/>
          </p:xfrm>
          <a:graphic>
            <a:graphicData uri="http://schemas.openxmlformats.org/presentationml/2006/ole">
              <mc:AlternateContent xmlns:mc="http://schemas.openxmlformats.org/markup-compatibility/2006">
                <mc:Choice xmlns:v="urn:schemas-microsoft-com:vml" Requires="v">
                  <p:oleObj spid="_x0000_s28551" name="公式" r:id="rId13" imgW="228600" imgH="241200" progId="Equation.3">
                    <p:embed/>
                  </p:oleObj>
                </mc:Choice>
                <mc:Fallback>
                  <p:oleObj name="公式" r:id="rId13" imgW="228600" imgH="24120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09" y="1979"/>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4165" name="Object 21"/>
          <p:cNvGraphicFramePr>
            <a:graphicFrameLocks noChangeAspect="1"/>
          </p:cNvGraphicFramePr>
          <p:nvPr/>
        </p:nvGraphicFramePr>
        <p:xfrm>
          <a:off x="3132138" y="935038"/>
          <a:ext cx="2362200" cy="838200"/>
        </p:xfrm>
        <a:graphic>
          <a:graphicData uri="http://schemas.openxmlformats.org/presentationml/2006/ole">
            <mc:AlternateContent xmlns:mc="http://schemas.openxmlformats.org/markup-compatibility/2006">
              <mc:Choice xmlns:v="urn:schemas-microsoft-com:vml" Requires="v">
                <p:oleObj spid="_x0000_s28552" name="公式" r:id="rId15" imgW="2361960" imgH="927000" progId="Equation.3">
                  <p:embed/>
                </p:oleObj>
              </mc:Choice>
              <mc:Fallback>
                <p:oleObj name="公式" r:id="rId15" imgW="2361960" imgH="927000"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132138" y="935038"/>
                        <a:ext cx="23622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67" name="Object 23"/>
          <p:cNvGraphicFramePr>
            <a:graphicFrameLocks noChangeAspect="1"/>
          </p:cNvGraphicFramePr>
          <p:nvPr/>
        </p:nvGraphicFramePr>
        <p:xfrm>
          <a:off x="3924300" y="6165850"/>
          <a:ext cx="1241425" cy="377825"/>
        </p:xfrm>
        <a:graphic>
          <a:graphicData uri="http://schemas.openxmlformats.org/presentationml/2006/ole">
            <mc:AlternateContent xmlns:mc="http://schemas.openxmlformats.org/markup-compatibility/2006">
              <mc:Choice xmlns:v="urn:schemas-microsoft-com:vml" Requires="v">
                <p:oleObj spid="_x0000_s28553" name="公式" r:id="rId17" imgW="1295280" imgH="393480" progId="Equation.3">
                  <p:embed/>
                </p:oleObj>
              </mc:Choice>
              <mc:Fallback>
                <p:oleObj name="公式" r:id="rId17" imgW="1295280" imgH="39348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24300" y="6165850"/>
                        <a:ext cx="12414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4170" name="Picture 2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540500" y="2246313"/>
            <a:ext cx="1752600" cy="9144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34171" name="Picture 2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3600" y="2524125"/>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28"/>
          <p:cNvGrpSpPr>
            <a:grpSpLocks/>
          </p:cNvGrpSpPr>
          <p:nvPr/>
        </p:nvGrpSpPr>
        <p:grpSpPr bwMode="auto">
          <a:xfrm>
            <a:off x="82550" y="3429000"/>
            <a:ext cx="1316038" cy="360363"/>
            <a:chOff x="2955" y="1989"/>
            <a:chExt cx="829" cy="227"/>
          </a:xfrm>
        </p:grpSpPr>
        <p:graphicFrame>
          <p:nvGraphicFramePr>
            <p:cNvPr id="27670" name="Object 29"/>
            <p:cNvGraphicFramePr>
              <a:graphicFrameLocks noChangeAspect="1"/>
            </p:cNvGraphicFramePr>
            <p:nvPr/>
          </p:nvGraphicFramePr>
          <p:xfrm>
            <a:off x="2955" y="2024"/>
            <a:ext cx="600" cy="192"/>
          </p:xfrm>
          <a:graphic>
            <a:graphicData uri="http://schemas.openxmlformats.org/presentationml/2006/ole">
              <mc:AlternateContent xmlns:mc="http://schemas.openxmlformats.org/markup-compatibility/2006">
                <mc:Choice xmlns:v="urn:schemas-microsoft-com:vml" Requires="v">
                  <p:oleObj spid="_x0000_s28554" name="公式" r:id="rId20" imgW="952200" imgH="304560" progId="Equation.3">
                    <p:embed/>
                  </p:oleObj>
                </mc:Choice>
                <mc:Fallback>
                  <p:oleObj name="公式" r:id="rId20" imgW="952200" imgH="304560" progId="Equation.3">
                    <p:embed/>
                    <p:pic>
                      <p:nvPicPr>
                        <p:cNvPr id="0" name="Object 2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55" y="2024"/>
                          <a:ext cx="600" cy="19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08" name="Line 30"/>
            <p:cNvSpPr>
              <a:spLocks noChangeShapeType="1"/>
            </p:cNvSpPr>
            <p:nvPr/>
          </p:nvSpPr>
          <p:spPr bwMode="auto">
            <a:xfrm flipH="1">
              <a:off x="3304" y="1989"/>
              <a:ext cx="48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31"/>
          <p:cNvGrpSpPr>
            <a:grpSpLocks/>
          </p:cNvGrpSpPr>
          <p:nvPr/>
        </p:nvGrpSpPr>
        <p:grpSpPr bwMode="auto">
          <a:xfrm>
            <a:off x="2332038" y="2419350"/>
            <a:ext cx="1066800" cy="685800"/>
            <a:chOff x="1632" y="2712"/>
            <a:chExt cx="672" cy="432"/>
          </a:xfrm>
        </p:grpSpPr>
        <p:grpSp>
          <p:nvGrpSpPr>
            <p:cNvPr id="27703" name="Group 32"/>
            <p:cNvGrpSpPr>
              <a:grpSpLocks/>
            </p:cNvGrpSpPr>
            <p:nvPr/>
          </p:nvGrpSpPr>
          <p:grpSpPr bwMode="auto">
            <a:xfrm>
              <a:off x="1632" y="2712"/>
              <a:ext cx="576" cy="336"/>
              <a:chOff x="1104" y="1248"/>
              <a:chExt cx="576" cy="336"/>
            </a:xfrm>
          </p:grpSpPr>
          <p:sp>
            <p:nvSpPr>
              <p:cNvPr id="27705" name="Line 33"/>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06" name="Line 34"/>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07" name="Line 35"/>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7704" name="AutoShape 36"/>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pSp>
      <p:graphicFrame>
        <p:nvGraphicFramePr>
          <p:cNvPr id="134181" name="Object 37"/>
          <p:cNvGraphicFramePr>
            <a:graphicFrameLocks noChangeAspect="1"/>
          </p:cNvGraphicFramePr>
          <p:nvPr/>
        </p:nvGraphicFramePr>
        <p:xfrm>
          <a:off x="431800" y="2452688"/>
          <a:ext cx="889000" cy="333375"/>
        </p:xfrm>
        <a:graphic>
          <a:graphicData uri="http://schemas.openxmlformats.org/presentationml/2006/ole">
            <mc:AlternateContent xmlns:mc="http://schemas.openxmlformats.org/markup-compatibility/2006">
              <mc:Choice xmlns:v="urn:schemas-microsoft-com:vml" Requires="v">
                <p:oleObj spid="_x0000_s28555" name="Equation" r:id="rId22" imgW="812520" imgH="304560" progId="Equation.3">
                  <p:embed/>
                </p:oleObj>
              </mc:Choice>
              <mc:Fallback>
                <p:oleObj name="Equation" r:id="rId22" imgW="812520" imgH="304560" progId="Equation.3">
                  <p:embed/>
                  <p:pic>
                    <p:nvPicPr>
                      <p:cNvPr id="0" name="Object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1800" y="2452688"/>
                        <a:ext cx="889000" cy="3333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2" name="Line 38"/>
          <p:cNvSpPr>
            <a:spLocks noChangeShapeType="1"/>
          </p:cNvSpPr>
          <p:nvPr/>
        </p:nvSpPr>
        <p:spPr bwMode="auto">
          <a:xfrm flipH="1">
            <a:off x="179388" y="4724400"/>
            <a:ext cx="762000"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34183" name="Text Box 39"/>
          <p:cNvSpPr txBox="1">
            <a:spLocks noChangeArrowheads="1"/>
          </p:cNvSpPr>
          <p:nvPr/>
        </p:nvSpPr>
        <p:spPr bwMode="auto">
          <a:xfrm>
            <a:off x="250825" y="3933825"/>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ea typeface="华文中宋" pitchFamily="2" charset="-122"/>
              </a:rPr>
              <a:t>由动量守恒：</a:t>
            </a:r>
          </a:p>
        </p:txBody>
      </p:sp>
      <p:graphicFrame>
        <p:nvGraphicFramePr>
          <p:cNvPr id="134184" name="Object 40"/>
          <p:cNvGraphicFramePr>
            <a:graphicFrameLocks noChangeAspect="1"/>
          </p:cNvGraphicFramePr>
          <p:nvPr/>
        </p:nvGraphicFramePr>
        <p:xfrm>
          <a:off x="1201738" y="4652963"/>
          <a:ext cx="5918200" cy="393700"/>
        </p:xfrm>
        <a:graphic>
          <a:graphicData uri="http://schemas.openxmlformats.org/presentationml/2006/ole">
            <mc:AlternateContent xmlns:mc="http://schemas.openxmlformats.org/markup-compatibility/2006">
              <mc:Choice xmlns:v="urn:schemas-microsoft-com:vml" Requires="v">
                <p:oleObj spid="_x0000_s28556" name="公式" r:id="rId24" imgW="5918040" imgH="393480" progId="Equation.3">
                  <p:embed/>
                </p:oleObj>
              </mc:Choice>
              <mc:Fallback>
                <p:oleObj name="公式" r:id="rId24" imgW="5918040" imgH="393480" progId="Equation.3">
                  <p:embed/>
                  <p:pic>
                    <p:nvPicPr>
                      <p:cNvPr id="0" name="Object 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01738" y="4652963"/>
                        <a:ext cx="5918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85" name="Object 41"/>
          <p:cNvGraphicFramePr>
            <a:graphicFrameLocks noChangeAspect="1"/>
          </p:cNvGraphicFramePr>
          <p:nvPr/>
        </p:nvGraphicFramePr>
        <p:xfrm>
          <a:off x="3119438" y="5589588"/>
          <a:ext cx="2006600" cy="304800"/>
        </p:xfrm>
        <a:graphic>
          <a:graphicData uri="http://schemas.openxmlformats.org/presentationml/2006/ole">
            <mc:AlternateContent xmlns:mc="http://schemas.openxmlformats.org/markup-compatibility/2006">
              <mc:Choice xmlns:v="urn:schemas-microsoft-com:vml" Requires="v">
                <p:oleObj spid="_x0000_s28557" name="公式" r:id="rId26" imgW="2006280" imgH="304560" progId="Equation.3">
                  <p:embed/>
                </p:oleObj>
              </mc:Choice>
              <mc:Fallback>
                <p:oleObj name="公式" r:id="rId26" imgW="2006280" imgH="304560" progId="Equation.3">
                  <p:embed/>
                  <p:pic>
                    <p:nvPicPr>
                      <p:cNvPr id="0" name="Object 4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19438" y="5589588"/>
                        <a:ext cx="2006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86" name="Object 42"/>
          <p:cNvGraphicFramePr>
            <a:graphicFrameLocks noChangeAspect="1"/>
          </p:cNvGraphicFramePr>
          <p:nvPr/>
        </p:nvGraphicFramePr>
        <p:xfrm>
          <a:off x="1963738" y="5949950"/>
          <a:ext cx="1903412" cy="754063"/>
        </p:xfrm>
        <a:graphic>
          <a:graphicData uri="http://schemas.openxmlformats.org/presentationml/2006/ole">
            <mc:AlternateContent xmlns:mc="http://schemas.openxmlformats.org/markup-compatibility/2006">
              <mc:Choice xmlns:v="urn:schemas-microsoft-com:vml" Requires="v">
                <p:oleObj spid="_x0000_s28558" name="公式" r:id="rId28" imgW="2120760" imgH="838080" progId="Equation.3">
                  <p:embed/>
                </p:oleObj>
              </mc:Choice>
              <mc:Fallback>
                <p:oleObj name="公式" r:id="rId28" imgW="2120760" imgH="838080" progId="Equation.3">
                  <p:embed/>
                  <p:pic>
                    <p:nvPicPr>
                      <p:cNvPr id="0" name="Object 4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963738" y="5949950"/>
                        <a:ext cx="1903412" cy="75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87" name="Object 43"/>
          <p:cNvGraphicFramePr>
            <a:graphicFrameLocks noChangeAspect="1"/>
          </p:cNvGraphicFramePr>
          <p:nvPr/>
        </p:nvGraphicFramePr>
        <p:xfrm>
          <a:off x="2268538" y="4076700"/>
          <a:ext cx="2298700" cy="406400"/>
        </p:xfrm>
        <a:graphic>
          <a:graphicData uri="http://schemas.openxmlformats.org/presentationml/2006/ole">
            <mc:AlternateContent xmlns:mc="http://schemas.openxmlformats.org/markup-compatibility/2006">
              <mc:Choice xmlns:v="urn:schemas-microsoft-com:vml" Requires="v">
                <p:oleObj spid="_x0000_s28559" name="公式" r:id="rId30" imgW="2298600" imgH="406080" progId="Equation.3">
                  <p:embed/>
                </p:oleObj>
              </mc:Choice>
              <mc:Fallback>
                <p:oleObj name="公式" r:id="rId30" imgW="2298600" imgH="406080" progId="Equation.3">
                  <p:embed/>
                  <p:pic>
                    <p:nvPicPr>
                      <p:cNvPr id="0" name="Object 4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268538" y="4076700"/>
                        <a:ext cx="2298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88" name="Object 44"/>
          <p:cNvGraphicFramePr>
            <a:graphicFrameLocks noChangeAspect="1"/>
          </p:cNvGraphicFramePr>
          <p:nvPr/>
        </p:nvGraphicFramePr>
        <p:xfrm>
          <a:off x="4932363" y="4076700"/>
          <a:ext cx="1676400" cy="419100"/>
        </p:xfrm>
        <a:graphic>
          <a:graphicData uri="http://schemas.openxmlformats.org/presentationml/2006/ole">
            <mc:AlternateContent xmlns:mc="http://schemas.openxmlformats.org/markup-compatibility/2006">
              <mc:Choice xmlns:v="urn:schemas-microsoft-com:vml" Requires="v">
                <p:oleObj spid="_x0000_s28560" name="公式" r:id="rId32" imgW="1676160" imgH="419040" progId="Equation.3">
                  <p:embed/>
                </p:oleObj>
              </mc:Choice>
              <mc:Fallback>
                <p:oleObj name="公式" r:id="rId32" imgW="1676160" imgH="419040" progId="Equation.3">
                  <p:embed/>
                  <p:pic>
                    <p:nvPicPr>
                      <p:cNvPr id="0" name="Object 4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932363" y="4076700"/>
                        <a:ext cx="16764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89" name="Line 45"/>
          <p:cNvSpPr>
            <a:spLocks noChangeShapeType="1"/>
          </p:cNvSpPr>
          <p:nvPr/>
        </p:nvSpPr>
        <p:spPr bwMode="auto">
          <a:xfrm flipV="1">
            <a:off x="0" y="3933825"/>
            <a:ext cx="9144000" cy="0"/>
          </a:xfrm>
          <a:prstGeom prst="line">
            <a:avLst/>
          </a:prstGeom>
          <a:noFill/>
          <a:ln w="57150">
            <a:pattFill prst="pct75">
              <a:fgClr>
                <a:srgbClr val="FF00FF"/>
              </a:fgClr>
              <a:bgClr>
                <a:srgbClr val="FFFFFF"/>
              </a:bgClr>
            </a:patt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4190" name="Object 46"/>
          <p:cNvGraphicFramePr>
            <a:graphicFrameLocks noChangeAspect="1"/>
          </p:cNvGraphicFramePr>
          <p:nvPr/>
        </p:nvGraphicFramePr>
        <p:xfrm>
          <a:off x="974725" y="6099175"/>
          <a:ext cx="933450" cy="484188"/>
        </p:xfrm>
        <a:graphic>
          <a:graphicData uri="http://schemas.openxmlformats.org/presentationml/2006/ole">
            <mc:AlternateContent xmlns:mc="http://schemas.openxmlformats.org/markup-compatibility/2006">
              <mc:Choice xmlns:v="urn:schemas-microsoft-com:vml" Requires="v">
                <p:oleObj spid="_x0000_s28561" name="公式" r:id="rId34" imgW="1002960" imgH="444240" progId="Equation.3">
                  <p:embed/>
                </p:oleObj>
              </mc:Choice>
              <mc:Fallback>
                <p:oleObj name="公式" r:id="rId34" imgW="1002960" imgH="444240" progId="Equation.3">
                  <p:embed/>
                  <p:pic>
                    <p:nvPicPr>
                      <p:cNvPr id="0" name="Object 46"/>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974725" y="6099175"/>
                        <a:ext cx="933450" cy="484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2" name="Object 48"/>
          <p:cNvGraphicFramePr>
            <a:graphicFrameLocks noChangeAspect="1"/>
          </p:cNvGraphicFramePr>
          <p:nvPr/>
        </p:nvGraphicFramePr>
        <p:xfrm>
          <a:off x="5310188" y="5949950"/>
          <a:ext cx="2014537" cy="838200"/>
        </p:xfrm>
        <a:graphic>
          <a:graphicData uri="http://schemas.openxmlformats.org/presentationml/2006/ole">
            <mc:AlternateContent xmlns:mc="http://schemas.openxmlformats.org/markup-compatibility/2006">
              <mc:Choice xmlns:v="urn:schemas-microsoft-com:vml" Requires="v">
                <p:oleObj spid="_x0000_s28562" name="公式" r:id="rId36" imgW="2082600" imgH="838080" progId="Equation.3">
                  <p:embed/>
                </p:oleObj>
              </mc:Choice>
              <mc:Fallback>
                <p:oleObj name="公式" r:id="rId36" imgW="2082600" imgH="838080" progId="Equation.3">
                  <p:embed/>
                  <p:pic>
                    <p:nvPicPr>
                      <p:cNvPr id="0" name="Object 4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310188" y="5949950"/>
                        <a:ext cx="2014537"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3" name="Object 49"/>
          <p:cNvGraphicFramePr>
            <a:graphicFrameLocks noChangeAspect="1"/>
          </p:cNvGraphicFramePr>
          <p:nvPr/>
        </p:nvGraphicFramePr>
        <p:xfrm>
          <a:off x="3563938" y="3068638"/>
          <a:ext cx="190500" cy="317500"/>
        </p:xfrm>
        <a:graphic>
          <a:graphicData uri="http://schemas.openxmlformats.org/presentationml/2006/ole">
            <mc:AlternateContent xmlns:mc="http://schemas.openxmlformats.org/markup-compatibility/2006">
              <mc:Choice xmlns:v="urn:schemas-microsoft-com:vml" Requires="v">
                <p:oleObj spid="_x0000_s28563" name="公式" r:id="rId38" imgW="190440" imgH="317160" progId="Equation.3">
                  <p:embed/>
                </p:oleObj>
              </mc:Choice>
              <mc:Fallback>
                <p:oleObj name="公式" r:id="rId38" imgW="190440" imgH="317160" progId="Equation.3">
                  <p:embed/>
                  <p:pic>
                    <p:nvPicPr>
                      <p:cNvPr id="0" name="Object 4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563938" y="3068638"/>
                        <a:ext cx="190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4" name="Object 50"/>
          <p:cNvGraphicFramePr>
            <a:graphicFrameLocks noChangeAspect="1"/>
          </p:cNvGraphicFramePr>
          <p:nvPr/>
        </p:nvGraphicFramePr>
        <p:xfrm>
          <a:off x="3203575" y="3213100"/>
          <a:ext cx="241300" cy="88900"/>
        </p:xfrm>
        <a:graphic>
          <a:graphicData uri="http://schemas.openxmlformats.org/presentationml/2006/ole">
            <mc:AlternateContent xmlns:mc="http://schemas.openxmlformats.org/markup-compatibility/2006">
              <mc:Choice xmlns:v="urn:schemas-microsoft-com:vml" Requires="v">
                <p:oleObj spid="_x0000_s28564" name="公式" r:id="rId40" imgW="241200" imgH="88560" progId="Equation.3">
                  <p:embed/>
                </p:oleObj>
              </mc:Choice>
              <mc:Fallback>
                <p:oleObj name="公式" r:id="rId40" imgW="241200" imgH="88560" progId="Equation.3">
                  <p:embed/>
                  <p:pic>
                    <p:nvPicPr>
                      <p:cNvPr id="0" name="Object 5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3203575" y="3213100"/>
                        <a:ext cx="241300" cy="88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5" name="Object 51"/>
          <p:cNvGraphicFramePr>
            <a:graphicFrameLocks noChangeAspect="1"/>
          </p:cNvGraphicFramePr>
          <p:nvPr/>
        </p:nvGraphicFramePr>
        <p:xfrm>
          <a:off x="3197225" y="3068638"/>
          <a:ext cx="1158875" cy="327025"/>
        </p:xfrm>
        <a:graphic>
          <a:graphicData uri="http://schemas.openxmlformats.org/presentationml/2006/ole">
            <mc:AlternateContent xmlns:mc="http://schemas.openxmlformats.org/markup-compatibility/2006">
              <mc:Choice xmlns:v="urn:schemas-microsoft-com:vml" Requires="v">
                <p:oleObj spid="_x0000_s28565" name="公式" r:id="rId42" imgW="1028520" imgH="253800" progId="Equation.3">
                  <p:embed/>
                </p:oleObj>
              </mc:Choice>
              <mc:Fallback>
                <p:oleObj name="公式" r:id="rId42" imgW="1028520" imgH="253800" progId="Equation.3">
                  <p:embed/>
                  <p:pic>
                    <p:nvPicPr>
                      <p:cNvPr id="0" name="Object 5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197225" y="3068638"/>
                        <a:ext cx="1158875" cy="3270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4196" name="Object 52"/>
          <p:cNvGraphicFramePr>
            <a:graphicFrameLocks noChangeAspect="1"/>
          </p:cNvGraphicFramePr>
          <p:nvPr/>
        </p:nvGraphicFramePr>
        <p:xfrm>
          <a:off x="1681163" y="5157788"/>
          <a:ext cx="5486400" cy="304800"/>
        </p:xfrm>
        <a:graphic>
          <a:graphicData uri="http://schemas.openxmlformats.org/presentationml/2006/ole">
            <mc:AlternateContent xmlns:mc="http://schemas.openxmlformats.org/markup-compatibility/2006">
              <mc:Choice xmlns:v="urn:schemas-microsoft-com:vml" Requires="v">
                <p:oleObj spid="_x0000_s28566" name="公式" r:id="rId44" imgW="5486400" imgH="304560" progId="Equation.3">
                  <p:embed/>
                </p:oleObj>
              </mc:Choice>
              <mc:Fallback>
                <p:oleObj name="公式" r:id="rId44" imgW="5486400" imgH="304560" progId="Equation.3">
                  <p:embed/>
                  <p:pic>
                    <p:nvPicPr>
                      <p:cNvPr id="0" name="Object 5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1681163" y="5157788"/>
                        <a:ext cx="5486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4197" name="Line 53"/>
          <p:cNvSpPr>
            <a:spLocks noChangeShapeType="1"/>
          </p:cNvSpPr>
          <p:nvPr/>
        </p:nvSpPr>
        <p:spPr bwMode="auto">
          <a:xfrm>
            <a:off x="1835150" y="5157788"/>
            <a:ext cx="288925" cy="287337"/>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98" name="Line 54"/>
          <p:cNvSpPr>
            <a:spLocks noChangeShapeType="1"/>
          </p:cNvSpPr>
          <p:nvPr/>
        </p:nvSpPr>
        <p:spPr bwMode="auto">
          <a:xfrm>
            <a:off x="2700338" y="5229225"/>
            <a:ext cx="288925" cy="287338"/>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199" name="Line 55"/>
          <p:cNvSpPr>
            <a:spLocks noChangeShapeType="1"/>
          </p:cNvSpPr>
          <p:nvPr/>
        </p:nvSpPr>
        <p:spPr bwMode="auto">
          <a:xfrm>
            <a:off x="4500563" y="5157788"/>
            <a:ext cx="288925" cy="287337"/>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4200" name="Line 56"/>
          <p:cNvSpPr>
            <a:spLocks noChangeShapeType="1"/>
          </p:cNvSpPr>
          <p:nvPr/>
        </p:nvSpPr>
        <p:spPr bwMode="auto">
          <a:xfrm>
            <a:off x="6443663" y="5157788"/>
            <a:ext cx="288925" cy="287337"/>
          </a:xfrm>
          <a:prstGeom prst="line">
            <a:avLst/>
          </a:prstGeom>
          <a:noFill/>
          <a:ln w="28575">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6" name="Group 57"/>
          <p:cNvGrpSpPr>
            <a:grpSpLocks/>
          </p:cNvGrpSpPr>
          <p:nvPr/>
        </p:nvGrpSpPr>
        <p:grpSpPr bwMode="auto">
          <a:xfrm>
            <a:off x="5148263" y="3933825"/>
            <a:ext cx="3733800" cy="609600"/>
            <a:chOff x="2976" y="2880"/>
            <a:chExt cx="2352" cy="384"/>
          </a:xfrm>
        </p:grpSpPr>
        <p:sp>
          <p:nvSpPr>
            <p:cNvPr id="27701" name="AutoShape 58"/>
            <p:cNvSpPr>
              <a:spLocks noChangeArrowheads="1"/>
            </p:cNvSpPr>
            <p:nvPr/>
          </p:nvSpPr>
          <p:spPr bwMode="auto">
            <a:xfrm>
              <a:off x="2976" y="2880"/>
              <a:ext cx="2352" cy="384"/>
            </a:xfrm>
            <a:prstGeom prst="wedgeRoundRectCallout">
              <a:avLst>
                <a:gd name="adj1" fmla="val -41963"/>
                <a:gd name="adj2" fmla="val 84634"/>
                <a:gd name="adj3" fmla="val 16667"/>
              </a:avLst>
            </a:prstGeom>
            <a:solidFill>
              <a:srgbClr val="FD6DE5"/>
            </a:solidFill>
            <a:ln w="9525">
              <a:solidFill>
                <a:schemeClr val="accent2"/>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华文中宋" pitchFamily="2" charset="-122"/>
              </a:endParaRPr>
            </a:p>
          </p:txBody>
        </p:sp>
        <p:sp>
          <p:nvSpPr>
            <p:cNvPr id="27702" name="Text Box 59"/>
            <p:cNvSpPr txBox="1">
              <a:spLocks noChangeArrowheads="1"/>
            </p:cNvSpPr>
            <p:nvPr/>
          </p:nvSpPr>
          <p:spPr bwMode="auto">
            <a:xfrm>
              <a:off x="3072" y="2928"/>
              <a:ext cx="2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展开并略去二阶小量</a:t>
              </a:r>
            </a:p>
          </p:txBody>
        </p:sp>
      </p:grpSp>
      <p:sp>
        <p:nvSpPr>
          <p:cNvPr id="134206" name="Freeform 62"/>
          <p:cNvSpPr>
            <a:spLocks/>
          </p:cNvSpPr>
          <p:nvPr/>
        </p:nvSpPr>
        <p:spPr bwMode="auto">
          <a:xfrm>
            <a:off x="2687638" y="3162300"/>
            <a:ext cx="736600" cy="1588"/>
          </a:xfrm>
          <a:custGeom>
            <a:avLst/>
            <a:gdLst>
              <a:gd name="T0" fmla="*/ 0 w 464"/>
              <a:gd name="T1" fmla="*/ 0 h 1"/>
              <a:gd name="T2" fmla="*/ 2147483647 w 464"/>
              <a:gd name="T3" fmla="*/ 2147483647 h 1"/>
              <a:gd name="T4" fmla="*/ 0 60000 65536"/>
              <a:gd name="T5" fmla="*/ 0 60000 65536"/>
              <a:gd name="T6" fmla="*/ 0 w 464"/>
              <a:gd name="T7" fmla="*/ 0 h 1"/>
              <a:gd name="T8" fmla="*/ 464 w 464"/>
              <a:gd name="T9" fmla="*/ 1 h 1"/>
            </a:gdLst>
            <a:ahLst/>
            <a:cxnLst>
              <a:cxn ang="T4">
                <a:pos x="T0" y="T1"/>
              </a:cxn>
              <a:cxn ang="T5">
                <a:pos x="T2" y="T3"/>
              </a:cxn>
            </a:cxnLst>
            <a:rect l="T6" t="T7" r="T8" b="T9"/>
            <a:pathLst>
              <a:path w="464" h="1">
                <a:moveTo>
                  <a:pt x="0" y="0"/>
                </a:moveTo>
                <a:lnTo>
                  <a:pt x="464" y="1"/>
                </a:lnTo>
              </a:path>
            </a:pathLst>
          </a:custGeom>
          <a:noFill/>
          <a:ln w="76200">
            <a:solidFill>
              <a:schemeClr val="bg1"/>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4209" name="Line 65"/>
          <p:cNvSpPr>
            <a:spLocks noChangeShapeType="1"/>
          </p:cNvSpPr>
          <p:nvPr/>
        </p:nvSpPr>
        <p:spPr bwMode="auto">
          <a:xfrm flipH="1">
            <a:off x="2484438" y="3213100"/>
            <a:ext cx="60960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7" name="Group 72"/>
          <p:cNvGrpSpPr>
            <a:grpSpLocks/>
          </p:cNvGrpSpPr>
          <p:nvPr/>
        </p:nvGrpSpPr>
        <p:grpSpPr bwMode="auto">
          <a:xfrm>
            <a:off x="8172450" y="1989138"/>
            <a:ext cx="971550" cy="685800"/>
            <a:chOff x="1632" y="2712"/>
            <a:chExt cx="672" cy="432"/>
          </a:xfrm>
        </p:grpSpPr>
        <p:grpSp>
          <p:nvGrpSpPr>
            <p:cNvPr id="27696" name="Group 73"/>
            <p:cNvGrpSpPr>
              <a:grpSpLocks/>
            </p:cNvGrpSpPr>
            <p:nvPr/>
          </p:nvGrpSpPr>
          <p:grpSpPr bwMode="auto">
            <a:xfrm>
              <a:off x="1632" y="2712"/>
              <a:ext cx="576" cy="336"/>
              <a:chOff x="1104" y="1248"/>
              <a:chExt cx="576" cy="336"/>
            </a:xfrm>
          </p:grpSpPr>
          <p:sp>
            <p:nvSpPr>
              <p:cNvPr id="27698" name="Line 74"/>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699" name="Line 75"/>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7700" name="Line 76"/>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7697" name="AutoShape 77"/>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pSp>
      <p:sp>
        <p:nvSpPr>
          <p:cNvPr id="27693" name="Text Box 79"/>
          <p:cNvSpPr txBox="1">
            <a:spLocks noChangeArrowheads="1"/>
          </p:cNvSpPr>
          <p:nvPr/>
        </p:nvSpPr>
        <p:spPr bwMode="auto">
          <a:xfrm>
            <a:off x="7164388" y="1844675"/>
            <a:ext cx="19796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endParaRPr lang="zh-CN" altLang="zh-CN" sz="2800"/>
          </a:p>
        </p:txBody>
      </p:sp>
      <p:grpSp>
        <p:nvGrpSpPr>
          <p:cNvPr id="9" name="Group 17"/>
          <p:cNvGrpSpPr>
            <a:grpSpLocks/>
          </p:cNvGrpSpPr>
          <p:nvPr/>
        </p:nvGrpSpPr>
        <p:grpSpPr bwMode="auto">
          <a:xfrm>
            <a:off x="5999163" y="3043238"/>
            <a:ext cx="1093787" cy="241300"/>
            <a:chOff x="235" y="1536"/>
            <a:chExt cx="689" cy="152"/>
          </a:xfrm>
        </p:grpSpPr>
        <p:graphicFrame>
          <p:nvGraphicFramePr>
            <p:cNvPr id="27669" name="Object 19"/>
            <p:cNvGraphicFramePr>
              <a:graphicFrameLocks noChangeAspect="1"/>
            </p:cNvGraphicFramePr>
            <p:nvPr/>
          </p:nvGraphicFramePr>
          <p:xfrm>
            <a:off x="235" y="1536"/>
            <a:ext cx="144" cy="152"/>
          </p:xfrm>
          <a:graphic>
            <a:graphicData uri="http://schemas.openxmlformats.org/presentationml/2006/ole">
              <mc:AlternateContent xmlns:mc="http://schemas.openxmlformats.org/markup-compatibility/2006">
                <mc:Choice xmlns:v="urn:schemas-microsoft-com:vml" Requires="v">
                  <p:oleObj spid="_x0000_s28567" name="公式" r:id="rId46" imgW="228600" imgH="241200" progId="Equation.3">
                    <p:embed/>
                  </p:oleObj>
                </mc:Choice>
                <mc:Fallback>
                  <p:oleObj name="公式" r:id="rId46" imgW="228600" imgH="241200" progId="Equation.3">
                    <p:embed/>
                    <p:pic>
                      <p:nvPicPr>
                        <p:cNvPr id="0" name="Object 19"/>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35" y="1536"/>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5" name="Line 18"/>
            <p:cNvSpPr>
              <a:spLocks noChangeShapeType="1"/>
            </p:cNvSpPr>
            <p:nvPr/>
          </p:nvSpPr>
          <p:spPr bwMode="auto">
            <a:xfrm flipH="1">
              <a:off x="444" y="1597"/>
              <a:ext cx="48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34152"/>
                                        </p:tgtEl>
                                        <p:attrNameLst>
                                          <p:attrName>style.visibility</p:attrName>
                                        </p:attrNameLst>
                                      </p:cBhvr>
                                      <p:to>
                                        <p:strVal val="visible"/>
                                      </p:to>
                                    </p:set>
                                    <p:animEffect transition="in" filter="blinds(horizontal)">
                                      <p:cBhvr>
                                        <p:cTn id="7" dur="500"/>
                                        <p:tgtEl>
                                          <p:spTgt spid="1341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4170"/>
                                        </p:tgtEl>
                                        <p:attrNameLst>
                                          <p:attrName>style.visibility</p:attrName>
                                        </p:attrNameLst>
                                      </p:cBhvr>
                                      <p:to>
                                        <p:strVal val="visible"/>
                                      </p:to>
                                    </p:set>
                                    <p:animEffect transition="in" filter="blinds(horizontal)">
                                      <p:cBhvr>
                                        <p:cTn id="12" dur="500"/>
                                        <p:tgtEl>
                                          <p:spTgt spid="1341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4153"/>
                                        </p:tgtEl>
                                        <p:attrNameLst>
                                          <p:attrName>style.visibility</p:attrName>
                                        </p:attrNameLst>
                                      </p:cBhvr>
                                      <p:to>
                                        <p:strVal val="visible"/>
                                      </p:to>
                                    </p:set>
                                    <p:animEffect transition="in" filter="blinds(horizontal)">
                                      <p:cBhvr>
                                        <p:cTn id="22" dur="500"/>
                                        <p:tgtEl>
                                          <p:spTgt spid="13415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34154"/>
                                        </p:tgtEl>
                                        <p:attrNameLst>
                                          <p:attrName>style.visibility</p:attrName>
                                        </p:attrNameLst>
                                      </p:cBhvr>
                                      <p:to>
                                        <p:strVal val="visible"/>
                                      </p:to>
                                    </p:set>
                                    <p:animEffect transition="in" filter="blinds(horizontal)">
                                      <p:cBhvr>
                                        <p:cTn id="27" dur="500"/>
                                        <p:tgtEl>
                                          <p:spTgt spid="13415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34150"/>
                                        </p:tgtEl>
                                        <p:attrNameLst>
                                          <p:attrName>style.visibility</p:attrName>
                                        </p:attrNameLst>
                                      </p:cBhvr>
                                      <p:to>
                                        <p:strVal val="visible"/>
                                      </p:to>
                                    </p:set>
                                    <p:animEffect transition="in" filter="blinds(horizontal)">
                                      <p:cBhvr>
                                        <p:cTn id="32" dur="500"/>
                                        <p:tgtEl>
                                          <p:spTgt spid="13415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8" presetClass="exit" presetSubtype="16" fill="hold" nodeType="clickEffect">
                                  <p:stCondLst>
                                    <p:cond delay="0"/>
                                  </p:stCondLst>
                                  <p:childTnLst>
                                    <p:animEffect transition="out" filter="diamond(in)">
                                      <p:cBhvr>
                                        <p:cTn id="41" dur="2000"/>
                                        <p:tgtEl>
                                          <p:spTgt spid="7"/>
                                        </p:tgtEl>
                                      </p:cBhvr>
                                    </p:animEffect>
                                    <p:set>
                                      <p:cBhvr>
                                        <p:cTn id="42" dur="1" fill="hold">
                                          <p:stCondLst>
                                            <p:cond delay="1999"/>
                                          </p:stCondLst>
                                        </p:cTn>
                                        <p:tgtEl>
                                          <p:spTgt spid="7"/>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34155"/>
                                        </p:tgtEl>
                                        <p:attrNameLst>
                                          <p:attrName>style.visibility</p:attrName>
                                        </p:attrNameLst>
                                      </p:cBhvr>
                                      <p:to>
                                        <p:strVal val="visible"/>
                                      </p:to>
                                    </p:set>
                                    <p:animEffect transition="in" filter="wipe(up)">
                                      <p:cBhvr>
                                        <p:cTn id="47" dur="500"/>
                                        <p:tgtEl>
                                          <p:spTgt spid="134155"/>
                                        </p:tgtEl>
                                      </p:cBhvr>
                                    </p:animEffect>
                                  </p:childTnLst>
                                </p:cTn>
                              </p:par>
                            </p:childTnLst>
                          </p:cTn>
                        </p:par>
                        <p:par>
                          <p:cTn id="48" fill="hold" nodeType="afterGroup">
                            <p:stCondLst>
                              <p:cond delay="500"/>
                            </p:stCondLst>
                            <p:childTnLst>
                              <p:par>
                                <p:cTn id="49" presetID="3" presetClass="entr" presetSubtype="10" fill="hold" nodeType="afterEffect">
                                  <p:stCondLst>
                                    <p:cond delay="0"/>
                                  </p:stCondLst>
                                  <p:childTnLst>
                                    <p:set>
                                      <p:cBhvr>
                                        <p:cTn id="50" dur="1" fill="hold">
                                          <p:stCondLst>
                                            <p:cond delay="0"/>
                                          </p:stCondLst>
                                        </p:cTn>
                                        <p:tgtEl>
                                          <p:spTgt spid="134181"/>
                                        </p:tgtEl>
                                        <p:attrNameLst>
                                          <p:attrName>style.visibility</p:attrName>
                                        </p:attrNameLst>
                                      </p:cBhvr>
                                      <p:to>
                                        <p:strVal val="visible"/>
                                      </p:to>
                                    </p:set>
                                    <p:animEffect transition="in" filter="blinds(horizontal)">
                                      <p:cBhvr>
                                        <p:cTn id="51" dur="500"/>
                                        <p:tgtEl>
                                          <p:spTgt spid="13418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34151"/>
                                        </p:tgtEl>
                                        <p:attrNameLst>
                                          <p:attrName>style.visibility</p:attrName>
                                        </p:attrNameLst>
                                      </p:cBhvr>
                                      <p:to>
                                        <p:strVal val="visible"/>
                                      </p:to>
                                    </p:set>
                                    <p:animEffect transition="in" filter="blinds(horizontal)">
                                      <p:cBhvr>
                                        <p:cTn id="56" dur="500"/>
                                        <p:tgtEl>
                                          <p:spTgt spid="134151"/>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3" presetClass="entr" presetSubtype="10" fill="hold" nodeType="clickEffect">
                                  <p:stCondLst>
                                    <p:cond delay="0"/>
                                  </p:stCondLst>
                                  <p:childTnLst>
                                    <p:set>
                                      <p:cBhvr>
                                        <p:cTn id="60" dur="1" fill="hold">
                                          <p:stCondLst>
                                            <p:cond delay="0"/>
                                          </p:stCondLst>
                                        </p:cTn>
                                        <p:tgtEl>
                                          <p:spTgt spid="134171"/>
                                        </p:tgtEl>
                                        <p:attrNameLst>
                                          <p:attrName>style.visibility</p:attrName>
                                        </p:attrNameLst>
                                      </p:cBhvr>
                                      <p:to>
                                        <p:strVal val="visible"/>
                                      </p:to>
                                    </p:set>
                                    <p:animEffect transition="in" filter="blinds(horizontal)">
                                      <p:cBhvr>
                                        <p:cTn id="61" dur="500"/>
                                        <p:tgtEl>
                                          <p:spTgt spid="134171"/>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2"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right)">
                                      <p:cBhvr>
                                        <p:cTn id="66" dur="500"/>
                                        <p:tgtEl>
                                          <p:spTgt spid="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3" presetClass="entr" presetSubtype="10" fill="hold" nodeType="clickEffect">
                                  <p:stCondLst>
                                    <p:cond delay="0"/>
                                  </p:stCondLst>
                                  <p:childTnLst>
                                    <p:set>
                                      <p:cBhvr>
                                        <p:cTn id="70" dur="1" fill="hold">
                                          <p:stCondLst>
                                            <p:cond delay="0"/>
                                          </p:stCondLst>
                                        </p:cTn>
                                        <p:tgtEl>
                                          <p:spTgt spid="134156"/>
                                        </p:tgtEl>
                                        <p:attrNameLst>
                                          <p:attrName>style.visibility</p:attrName>
                                        </p:attrNameLst>
                                      </p:cBhvr>
                                      <p:to>
                                        <p:strVal val="visible"/>
                                      </p:to>
                                    </p:set>
                                    <p:animEffect transition="in" filter="blinds(horizontal)">
                                      <p:cBhvr>
                                        <p:cTn id="71" dur="500"/>
                                        <p:tgtEl>
                                          <p:spTgt spid="134156"/>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4"/>
                                        </p:tgtEl>
                                        <p:attrNameLst>
                                          <p:attrName>style.visibility</p:attrName>
                                        </p:attrNameLst>
                                      </p:cBhvr>
                                      <p:to>
                                        <p:strVal val="visible"/>
                                      </p:to>
                                    </p:set>
                                    <p:animEffect transition="in" filter="wipe(left)">
                                      <p:cBhvr>
                                        <p:cTn id="76" dur="500"/>
                                        <p:tgtEl>
                                          <p:spTgt spid="4"/>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134157"/>
                                        </p:tgtEl>
                                        <p:attrNameLst>
                                          <p:attrName>style.visibility</p:attrName>
                                        </p:attrNameLst>
                                      </p:cBhvr>
                                      <p:to>
                                        <p:strVal val="visible"/>
                                      </p:to>
                                    </p:set>
                                    <p:animEffect transition="in" filter="blinds(horizontal)">
                                      <p:cBhvr>
                                        <p:cTn id="81" dur="500"/>
                                        <p:tgtEl>
                                          <p:spTgt spid="134157"/>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3" presetClass="entr" presetSubtype="10" fill="hold"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blinds(horizontal)">
                                      <p:cBhvr>
                                        <p:cTn id="86" dur="500"/>
                                        <p:tgtEl>
                                          <p:spTgt spid="2"/>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3" presetClass="entr" presetSubtype="10" fill="hold" nodeType="clickEffect">
                                  <p:stCondLst>
                                    <p:cond delay="0"/>
                                  </p:stCondLst>
                                  <p:childTnLst>
                                    <p:set>
                                      <p:cBhvr>
                                        <p:cTn id="90" dur="1" fill="hold">
                                          <p:stCondLst>
                                            <p:cond delay="0"/>
                                          </p:stCondLst>
                                        </p:cTn>
                                        <p:tgtEl>
                                          <p:spTgt spid="134193"/>
                                        </p:tgtEl>
                                        <p:attrNameLst>
                                          <p:attrName>style.visibility</p:attrName>
                                        </p:attrNameLst>
                                      </p:cBhvr>
                                      <p:to>
                                        <p:strVal val="visible"/>
                                      </p:to>
                                    </p:set>
                                    <p:animEffect transition="in" filter="blinds(horizontal)">
                                      <p:cBhvr>
                                        <p:cTn id="91" dur="500"/>
                                        <p:tgtEl>
                                          <p:spTgt spid="134193"/>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 presetClass="entr" presetSubtype="4" fill="hold" nodeType="clickEffect">
                                  <p:stCondLst>
                                    <p:cond delay="0"/>
                                  </p:stCondLst>
                                  <p:childTnLst>
                                    <p:set>
                                      <p:cBhvr>
                                        <p:cTn id="95" dur="1" fill="hold">
                                          <p:stCondLst>
                                            <p:cond delay="0"/>
                                          </p:stCondLst>
                                        </p:cTn>
                                        <p:tgtEl>
                                          <p:spTgt spid="134194"/>
                                        </p:tgtEl>
                                        <p:attrNameLst>
                                          <p:attrName>style.visibility</p:attrName>
                                        </p:attrNameLst>
                                      </p:cBhvr>
                                      <p:to>
                                        <p:strVal val="visible"/>
                                      </p:to>
                                    </p:set>
                                    <p:anim calcmode="lin" valueType="num">
                                      <p:cBhvr additive="base">
                                        <p:cTn id="96" dur="500" fill="hold"/>
                                        <p:tgtEl>
                                          <p:spTgt spid="134194"/>
                                        </p:tgtEl>
                                        <p:attrNameLst>
                                          <p:attrName>ppt_x</p:attrName>
                                        </p:attrNameLst>
                                      </p:cBhvr>
                                      <p:tavLst>
                                        <p:tav tm="0">
                                          <p:val>
                                            <p:strVal val="#ppt_x"/>
                                          </p:val>
                                        </p:tav>
                                        <p:tav tm="100000">
                                          <p:val>
                                            <p:strVal val="#ppt_x"/>
                                          </p:val>
                                        </p:tav>
                                      </p:tavLst>
                                    </p:anim>
                                    <p:anim calcmode="lin" valueType="num">
                                      <p:cBhvr additive="base">
                                        <p:cTn id="97" dur="500" fill="hold"/>
                                        <p:tgtEl>
                                          <p:spTgt spid="134194"/>
                                        </p:tgtEl>
                                        <p:attrNameLst>
                                          <p:attrName>ppt_y</p:attrName>
                                        </p:attrNameLst>
                                      </p:cBhvr>
                                      <p:tavLst>
                                        <p:tav tm="0">
                                          <p:val>
                                            <p:strVal val="1+#ppt_h/2"/>
                                          </p:val>
                                        </p:tav>
                                        <p:tav tm="100000">
                                          <p:val>
                                            <p:strVal val="#ppt_y"/>
                                          </p:val>
                                        </p:tav>
                                      </p:tavLst>
                                    </p:anim>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34206"/>
                                        </p:tgtEl>
                                        <p:attrNameLst>
                                          <p:attrName>style.visibility</p:attrName>
                                        </p:attrNameLst>
                                      </p:cBhvr>
                                      <p:to>
                                        <p:strVal val="visible"/>
                                      </p:to>
                                    </p:set>
                                    <p:animEffect transition="in" filter="blinds(horizontal)">
                                      <p:cBhvr>
                                        <p:cTn id="102" dur="500"/>
                                        <p:tgtEl>
                                          <p:spTgt spid="13420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2" fill="hold" grpId="0" nodeType="clickEffect">
                                  <p:stCondLst>
                                    <p:cond delay="0"/>
                                  </p:stCondLst>
                                  <p:childTnLst>
                                    <p:set>
                                      <p:cBhvr>
                                        <p:cTn id="106" dur="1" fill="hold">
                                          <p:stCondLst>
                                            <p:cond delay="0"/>
                                          </p:stCondLst>
                                        </p:cTn>
                                        <p:tgtEl>
                                          <p:spTgt spid="134209"/>
                                        </p:tgtEl>
                                        <p:attrNameLst>
                                          <p:attrName>style.visibility</p:attrName>
                                        </p:attrNameLst>
                                      </p:cBhvr>
                                      <p:to>
                                        <p:strVal val="visible"/>
                                      </p:to>
                                    </p:set>
                                    <p:animEffect transition="in" filter="wipe(right)">
                                      <p:cBhvr>
                                        <p:cTn id="107" dur="500"/>
                                        <p:tgtEl>
                                          <p:spTgt spid="134209"/>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34195"/>
                                        </p:tgtEl>
                                        <p:attrNameLst>
                                          <p:attrName>style.visibility</p:attrName>
                                        </p:attrNameLst>
                                      </p:cBhvr>
                                      <p:to>
                                        <p:strVal val="visible"/>
                                      </p:to>
                                    </p:set>
                                    <p:animEffect transition="in" filter="blinds(horizontal)">
                                      <p:cBhvr>
                                        <p:cTn id="112" dur="500"/>
                                        <p:tgtEl>
                                          <p:spTgt spid="134195"/>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134189"/>
                                        </p:tgtEl>
                                        <p:attrNameLst>
                                          <p:attrName>style.visibility</p:attrName>
                                        </p:attrNameLst>
                                      </p:cBhvr>
                                      <p:to>
                                        <p:strVal val="visible"/>
                                      </p:to>
                                    </p:set>
                                    <p:animEffect transition="in" filter="wipe(left)">
                                      <p:cBhvr>
                                        <p:cTn id="117" dur="500"/>
                                        <p:tgtEl>
                                          <p:spTgt spid="13418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34165"/>
                                        </p:tgtEl>
                                        <p:attrNameLst>
                                          <p:attrName>style.visibility</p:attrName>
                                        </p:attrNameLst>
                                      </p:cBhvr>
                                      <p:to>
                                        <p:strVal val="visible"/>
                                      </p:to>
                                    </p:set>
                                    <p:animEffect transition="in" filter="blinds(horizontal)">
                                      <p:cBhvr>
                                        <p:cTn id="122" dur="500"/>
                                        <p:tgtEl>
                                          <p:spTgt spid="134165"/>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134183"/>
                                        </p:tgtEl>
                                        <p:attrNameLst>
                                          <p:attrName>style.visibility</p:attrName>
                                        </p:attrNameLst>
                                      </p:cBhvr>
                                      <p:to>
                                        <p:strVal val="visible"/>
                                      </p:to>
                                    </p:set>
                                    <p:animEffect transition="in" filter="wipe(left)">
                                      <p:cBhvr>
                                        <p:cTn id="127" dur="500"/>
                                        <p:tgtEl>
                                          <p:spTgt spid="134183"/>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134187"/>
                                        </p:tgtEl>
                                        <p:attrNameLst>
                                          <p:attrName>style.visibility</p:attrName>
                                        </p:attrNameLst>
                                      </p:cBhvr>
                                      <p:to>
                                        <p:strVal val="visible"/>
                                      </p:to>
                                    </p:set>
                                    <p:animEffect transition="in" filter="wipe(left)">
                                      <p:cBhvr>
                                        <p:cTn id="132" dur="500"/>
                                        <p:tgtEl>
                                          <p:spTgt spid="134187"/>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134188"/>
                                        </p:tgtEl>
                                        <p:attrNameLst>
                                          <p:attrName>style.visibility</p:attrName>
                                        </p:attrNameLst>
                                      </p:cBhvr>
                                      <p:to>
                                        <p:strVal val="visible"/>
                                      </p:to>
                                    </p:set>
                                    <p:animEffect transition="in" filter="blinds(horizontal)">
                                      <p:cBhvr>
                                        <p:cTn id="137" dur="500"/>
                                        <p:tgtEl>
                                          <p:spTgt spid="13418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2" fill="hold" grpId="0" nodeType="clickEffect">
                                  <p:stCondLst>
                                    <p:cond delay="0"/>
                                  </p:stCondLst>
                                  <p:childTnLst>
                                    <p:set>
                                      <p:cBhvr>
                                        <p:cTn id="141" dur="1" fill="hold">
                                          <p:stCondLst>
                                            <p:cond delay="0"/>
                                          </p:stCondLst>
                                        </p:cTn>
                                        <p:tgtEl>
                                          <p:spTgt spid="134182"/>
                                        </p:tgtEl>
                                        <p:attrNameLst>
                                          <p:attrName>style.visibility</p:attrName>
                                        </p:attrNameLst>
                                      </p:cBhvr>
                                      <p:to>
                                        <p:strVal val="visible"/>
                                      </p:to>
                                    </p:set>
                                    <p:animEffect transition="in" filter="wipe(right)">
                                      <p:cBhvr>
                                        <p:cTn id="142" dur="500"/>
                                        <p:tgtEl>
                                          <p:spTgt spid="134182"/>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34184"/>
                                        </p:tgtEl>
                                        <p:attrNameLst>
                                          <p:attrName>style.visibility</p:attrName>
                                        </p:attrNameLst>
                                      </p:cBhvr>
                                      <p:to>
                                        <p:strVal val="visible"/>
                                      </p:to>
                                    </p:set>
                                    <p:animEffect transition="in" filter="wipe(left)">
                                      <p:cBhvr>
                                        <p:cTn id="147" dur="500"/>
                                        <p:tgtEl>
                                          <p:spTgt spid="134184"/>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9" presetClass="entr" presetSubtype="0" fill="hold" nodeType="clickEffect">
                                  <p:stCondLst>
                                    <p:cond delay="0"/>
                                  </p:stCondLst>
                                  <p:childTnLst>
                                    <p:set>
                                      <p:cBhvr>
                                        <p:cTn id="151" dur="1" fill="hold">
                                          <p:stCondLst>
                                            <p:cond delay="0"/>
                                          </p:stCondLst>
                                        </p:cTn>
                                        <p:tgtEl>
                                          <p:spTgt spid="6"/>
                                        </p:tgtEl>
                                        <p:attrNameLst>
                                          <p:attrName>style.visibility</p:attrName>
                                        </p:attrNameLst>
                                      </p:cBhvr>
                                      <p:to>
                                        <p:strVal val="visible"/>
                                      </p:to>
                                    </p:set>
                                    <p:animEffect transition="in" filter="dissolve">
                                      <p:cBhvr>
                                        <p:cTn id="152" dur="500"/>
                                        <p:tgtEl>
                                          <p:spTgt spid="6"/>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2" presetClass="entr" presetSubtype="8" fill="hold" nodeType="clickEffect">
                                  <p:stCondLst>
                                    <p:cond delay="0"/>
                                  </p:stCondLst>
                                  <p:childTnLst>
                                    <p:set>
                                      <p:cBhvr>
                                        <p:cTn id="156" dur="1" fill="hold">
                                          <p:stCondLst>
                                            <p:cond delay="0"/>
                                          </p:stCondLst>
                                        </p:cTn>
                                        <p:tgtEl>
                                          <p:spTgt spid="134196"/>
                                        </p:tgtEl>
                                        <p:attrNameLst>
                                          <p:attrName>style.visibility</p:attrName>
                                        </p:attrNameLst>
                                      </p:cBhvr>
                                      <p:to>
                                        <p:strVal val="visible"/>
                                      </p:to>
                                    </p:set>
                                    <p:animEffect transition="in" filter="wipe(left)">
                                      <p:cBhvr>
                                        <p:cTn id="157" dur="500"/>
                                        <p:tgtEl>
                                          <p:spTgt spid="134196"/>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grpId="0" nodeType="clickEffect">
                                  <p:stCondLst>
                                    <p:cond delay="0"/>
                                  </p:stCondLst>
                                  <p:childTnLst>
                                    <p:set>
                                      <p:cBhvr>
                                        <p:cTn id="161" dur="1" fill="hold">
                                          <p:stCondLst>
                                            <p:cond delay="0"/>
                                          </p:stCondLst>
                                        </p:cTn>
                                        <p:tgtEl>
                                          <p:spTgt spid="134197"/>
                                        </p:tgtEl>
                                        <p:attrNameLst>
                                          <p:attrName>style.visibility</p:attrName>
                                        </p:attrNameLst>
                                      </p:cBhvr>
                                      <p:to>
                                        <p:strVal val="visible"/>
                                      </p:to>
                                    </p:set>
                                    <p:animEffect transition="in" filter="blinds(horizontal)">
                                      <p:cBhvr>
                                        <p:cTn id="162" dur="500"/>
                                        <p:tgtEl>
                                          <p:spTgt spid="134197"/>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134198"/>
                                        </p:tgtEl>
                                        <p:attrNameLst>
                                          <p:attrName>style.visibility</p:attrName>
                                        </p:attrNameLst>
                                      </p:cBhvr>
                                      <p:to>
                                        <p:strVal val="visible"/>
                                      </p:to>
                                    </p:set>
                                    <p:animEffect transition="in" filter="blinds(horizontal)">
                                      <p:cBhvr>
                                        <p:cTn id="167" dur="500"/>
                                        <p:tgtEl>
                                          <p:spTgt spid="134198"/>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3" presetClass="entr" presetSubtype="10" fill="hold" grpId="0" nodeType="clickEffect">
                                  <p:stCondLst>
                                    <p:cond delay="0"/>
                                  </p:stCondLst>
                                  <p:childTnLst>
                                    <p:set>
                                      <p:cBhvr>
                                        <p:cTn id="171" dur="1" fill="hold">
                                          <p:stCondLst>
                                            <p:cond delay="0"/>
                                          </p:stCondLst>
                                        </p:cTn>
                                        <p:tgtEl>
                                          <p:spTgt spid="134199"/>
                                        </p:tgtEl>
                                        <p:attrNameLst>
                                          <p:attrName>style.visibility</p:attrName>
                                        </p:attrNameLst>
                                      </p:cBhvr>
                                      <p:to>
                                        <p:strVal val="visible"/>
                                      </p:to>
                                    </p:set>
                                    <p:animEffect transition="in" filter="blinds(horizontal)">
                                      <p:cBhvr>
                                        <p:cTn id="172" dur="500"/>
                                        <p:tgtEl>
                                          <p:spTgt spid="134199"/>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ntr" presetSubtype="10" fill="hold" grpId="0" nodeType="clickEffect">
                                  <p:stCondLst>
                                    <p:cond delay="0"/>
                                  </p:stCondLst>
                                  <p:childTnLst>
                                    <p:set>
                                      <p:cBhvr>
                                        <p:cTn id="176" dur="1" fill="hold">
                                          <p:stCondLst>
                                            <p:cond delay="0"/>
                                          </p:stCondLst>
                                        </p:cTn>
                                        <p:tgtEl>
                                          <p:spTgt spid="134200"/>
                                        </p:tgtEl>
                                        <p:attrNameLst>
                                          <p:attrName>style.visibility</p:attrName>
                                        </p:attrNameLst>
                                      </p:cBhvr>
                                      <p:to>
                                        <p:strVal val="visible"/>
                                      </p:to>
                                    </p:set>
                                    <p:animEffect transition="in" filter="blinds(horizontal)">
                                      <p:cBhvr>
                                        <p:cTn id="177" dur="500"/>
                                        <p:tgtEl>
                                          <p:spTgt spid="134200"/>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2" presetClass="entr" presetSubtype="4" fill="hold" nodeType="clickEffect">
                                  <p:stCondLst>
                                    <p:cond delay="0"/>
                                  </p:stCondLst>
                                  <p:childTnLst>
                                    <p:set>
                                      <p:cBhvr>
                                        <p:cTn id="181" dur="1" fill="hold">
                                          <p:stCondLst>
                                            <p:cond delay="0"/>
                                          </p:stCondLst>
                                        </p:cTn>
                                        <p:tgtEl>
                                          <p:spTgt spid="134185"/>
                                        </p:tgtEl>
                                        <p:attrNameLst>
                                          <p:attrName>style.visibility</p:attrName>
                                        </p:attrNameLst>
                                      </p:cBhvr>
                                      <p:to>
                                        <p:strVal val="visible"/>
                                      </p:to>
                                    </p:set>
                                    <p:anim calcmode="lin" valueType="num">
                                      <p:cBhvr additive="base">
                                        <p:cTn id="182" dur="500" fill="hold"/>
                                        <p:tgtEl>
                                          <p:spTgt spid="134185"/>
                                        </p:tgtEl>
                                        <p:attrNameLst>
                                          <p:attrName>ppt_x</p:attrName>
                                        </p:attrNameLst>
                                      </p:cBhvr>
                                      <p:tavLst>
                                        <p:tav tm="0">
                                          <p:val>
                                            <p:strVal val="#ppt_x"/>
                                          </p:val>
                                        </p:tav>
                                        <p:tav tm="100000">
                                          <p:val>
                                            <p:strVal val="#ppt_x"/>
                                          </p:val>
                                        </p:tav>
                                      </p:tavLst>
                                    </p:anim>
                                    <p:anim calcmode="lin" valueType="num">
                                      <p:cBhvr additive="base">
                                        <p:cTn id="183" dur="500" fill="hold"/>
                                        <p:tgtEl>
                                          <p:spTgt spid="134185"/>
                                        </p:tgtEl>
                                        <p:attrNameLst>
                                          <p:attrName>ppt_y</p:attrName>
                                        </p:attrNameLst>
                                      </p:cBhvr>
                                      <p:tavLst>
                                        <p:tav tm="0">
                                          <p:val>
                                            <p:strVal val="1+#ppt_h/2"/>
                                          </p:val>
                                        </p:tav>
                                        <p:tav tm="100000">
                                          <p:val>
                                            <p:strVal val="#ppt_y"/>
                                          </p:val>
                                        </p:tav>
                                      </p:tavLst>
                                    </p:anim>
                                  </p:childTnLst>
                                </p:cTn>
                              </p:par>
                            </p:childTnLst>
                          </p:cTn>
                        </p:par>
                      </p:childTnLst>
                    </p:cTn>
                  </p:par>
                  <p:par>
                    <p:cTn id="184" fill="hold" nodeType="clickPar">
                      <p:stCondLst>
                        <p:cond delay="indefinite"/>
                      </p:stCondLst>
                      <p:childTnLst>
                        <p:par>
                          <p:cTn id="185" fill="hold" nodeType="withGroup">
                            <p:stCondLst>
                              <p:cond delay="0"/>
                            </p:stCondLst>
                            <p:childTnLst>
                              <p:par>
                                <p:cTn id="186" presetID="3" presetClass="entr" presetSubtype="10" fill="hold" nodeType="clickEffect">
                                  <p:stCondLst>
                                    <p:cond delay="0"/>
                                  </p:stCondLst>
                                  <p:childTnLst>
                                    <p:set>
                                      <p:cBhvr>
                                        <p:cTn id="187" dur="1" fill="hold">
                                          <p:stCondLst>
                                            <p:cond delay="0"/>
                                          </p:stCondLst>
                                        </p:cTn>
                                        <p:tgtEl>
                                          <p:spTgt spid="134186"/>
                                        </p:tgtEl>
                                        <p:attrNameLst>
                                          <p:attrName>style.visibility</p:attrName>
                                        </p:attrNameLst>
                                      </p:cBhvr>
                                      <p:to>
                                        <p:strVal val="visible"/>
                                      </p:to>
                                    </p:set>
                                    <p:animEffect transition="in" filter="blinds(horizontal)">
                                      <p:cBhvr>
                                        <p:cTn id="188" dur="500"/>
                                        <p:tgtEl>
                                          <p:spTgt spid="134186"/>
                                        </p:tgtEl>
                                      </p:cBhvr>
                                    </p:animEffect>
                                  </p:childTnLst>
                                </p:cTn>
                              </p:par>
                            </p:childTnLst>
                          </p:cTn>
                        </p:par>
                      </p:childTnLst>
                    </p:cTn>
                  </p:par>
                  <p:par>
                    <p:cTn id="189" fill="hold" nodeType="clickPar">
                      <p:stCondLst>
                        <p:cond delay="indefinite"/>
                      </p:stCondLst>
                      <p:childTnLst>
                        <p:par>
                          <p:cTn id="190" fill="hold" nodeType="withGroup">
                            <p:stCondLst>
                              <p:cond delay="0"/>
                            </p:stCondLst>
                            <p:childTnLst>
                              <p:par>
                                <p:cTn id="191" presetID="3" presetClass="entr" presetSubtype="10" fill="hold" nodeType="clickEffect">
                                  <p:stCondLst>
                                    <p:cond delay="0"/>
                                  </p:stCondLst>
                                  <p:childTnLst>
                                    <p:set>
                                      <p:cBhvr>
                                        <p:cTn id="192" dur="1" fill="hold">
                                          <p:stCondLst>
                                            <p:cond delay="0"/>
                                          </p:stCondLst>
                                        </p:cTn>
                                        <p:tgtEl>
                                          <p:spTgt spid="134190"/>
                                        </p:tgtEl>
                                        <p:attrNameLst>
                                          <p:attrName>style.visibility</p:attrName>
                                        </p:attrNameLst>
                                      </p:cBhvr>
                                      <p:to>
                                        <p:strVal val="visible"/>
                                      </p:to>
                                    </p:set>
                                    <p:animEffect transition="in" filter="blinds(horizontal)">
                                      <p:cBhvr>
                                        <p:cTn id="193" dur="500"/>
                                        <p:tgtEl>
                                          <p:spTgt spid="134190"/>
                                        </p:tgtEl>
                                      </p:cBhvr>
                                    </p:animEffect>
                                  </p:childTnLst>
                                </p:cTn>
                              </p:par>
                            </p:childTnLst>
                          </p:cTn>
                        </p:par>
                      </p:childTnLst>
                    </p:cTn>
                  </p:par>
                  <p:par>
                    <p:cTn id="194" fill="hold" nodeType="clickPar">
                      <p:stCondLst>
                        <p:cond delay="indefinite"/>
                      </p:stCondLst>
                      <p:childTnLst>
                        <p:par>
                          <p:cTn id="195" fill="hold" nodeType="withGroup">
                            <p:stCondLst>
                              <p:cond delay="0"/>
                            </p:stCondLst>
                            <p:childTnLst>
                              <p:par>
                                <p:cTn id="196" presetID="3" presetClass="entr" presetSubtype="10" fill="hold" nodeType="clickEffect">
                                  <p:stCondLst>
                                    <p:cond delay="0"/>
                                  </p:stCondLst>
                                  <p:childTnLst>
                                    <p:set>
                                      <p:cBhvr>
                                        <p:cTn id="197" dur="1" fill="hold">
                                          <p:stCondLst>
                                            <p:cond delay="0"/>
                                          </p:stCondLst>
                                        </p:cTn>
                                        <p:tgtEl>
                                          <p:spTgt spid="134167"/>
                                        </p:tgtEl>
                                        <p:attrNameLst>
                                          <p:attrName>style.visibility</p:attrName>
                                        </p:attrNameLst>
                                      </p:cBhvr>
                                      <p:to>
                                        <p:strVal val="visible"/>
                                      </p:to>
                                    </p:set>
                                    <p:animEffect transition="in" filter="blinds(horizontal)">
                                      <p:cBhvr>
                                        <p:cTn id="198" dur="500"/>
                                        <p:tgtEl>
                                          <p:spTgt spid="134167"/>
                                        </p:tgtEl>
                                      </p:cBhvr>
                                    </p:animEffect>
                                  </p:childTnLst>
                                </p:cTn>
                              </p:par>
                            </p:childTnLst>
                          </p:cTn>
                        </p:par>
                      </p:childTnLst>
                    </p:cTn>
                  </p:par>
                  <p:par>
                    <p:cTn id="199" fill="hold" nodeType="clickPar">
                      <p:stCondLst>
                        <p:cond delay="indefinite"/>
                      </p:stCondLst>
                      <p:childTnLst>
                        <p:par>
                          <p:cTn id="200" fill="hold" nodeType="withGroup">
                            <p:stCondLst>
                              <p:cond delay="0"/>
                            </p:stCondLst>
                            <p:childTnLst>
                              <p:par>
                                <p:cTn id="201" presetID="3" presetClass="entr" presetSubtype="10" fill="hold" nodeType="clickEffect">
                                  <p:stCondLst>
                                    <p:cond delay="0"/>
                                  </p:stCondLst>
                                  <p:childTnLst>
                                    <p:set>
                                      <p:cBhvr>
                                        <p:cTn id="202" dur="1" fill="hold">
                                          <p:stCondLst>
                                            <p:cond delay="0"/>
                                          </p:stCondLst>
                                        </p:cTn>
                                        <p:tgtEl>
                                          <p:spTgt spid="134192"/>
                                        </p:tgtEl>
                                        <p:attrNameLst>
                                          <p:attrName>style.visibility</p:attrName>
                                        </p:attrNameLst>
                                      </p:cBhvr>
                                      <p:to>
                                        <p:strVal val="visible"/>
                                      </p:to>
                                    </p:set>
                                    <p:animEffect transition="in" filter="blinds(horizontal)">
                                      <p:cBhvr>
                                        <p:cTn id="203" dur="500"/>
                                        <p:tgtEl>
                                          <p:spTgt spid="134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animBg="1"/>
      <p:bldP spid="134151" grpId="0" animBg="1"/>
      <p:bldP spid="134155" grpId="0" animBg="1"/>
      <p:bldP spid="134182" grpId="0" animBg="1"/>
      <p:bldP spid="134183" grpId="0" autoUpdateAnimBg="0"/>
      <p:bldP spid="134189" grpId="0" animBg="1"/>
      <p:bldP spid="134197" grpId="0" animBg="1"/>
      <p:bldP spid="134198" grpId="0" animBg="1"/>
      <p:bldP spid="134199" grpId="0" animBg="1"/>
      <p:bldP spid="134200" grpId="0" animBg="1"/>
      <p:bldP spid="134206" grpId="0" animBg="1"/>
      <p:bldP spid="13420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灯片编号占位符 3"/>
          <p:cNvSpPr>
            <a:spLocks noGrp="1"/>
          </p:cNvSpPr>
          <p:nvPr>
            <p:ph type="sldNum" sz="quarter" idx="12"/>
          </p:nvPr>
        </p:nvSpPr>
        <p:spPr/>
        <p:txBody>
          <a:bodyPr/>
          <a:lstStyle/>
          <a:p>
            <a:pPr>
              <a:defRPr/>
            </a:pPr>
            <a:fld id="{7E5B4E67-16BF-42B6-8DDB-FEF54BEE30F8}" type="slidenum">
              <a:rPr lang="en-US" altLang="zh-CN"/>
              <a:pPr>
                <a:defRPr/>
              </a:pPr>
              <a:t>33</a:t>
            </a:fld>
            <a:endParaRPr lang="en-US" altLang="zh-CN" dirty="0"/>
          </a:p>
        </p:txBody>
      </p:sp>
      <p:sp>
        <p:nvSpPr>
          <p:cNvPr id="28697" name="Text Box 2"/>
          <p:cNvSpPr txBox="1">
            <a:spLocks noChangeArrowheads="1"/>
          </p:cNvSpPr>
          <p:nvPr/>
        </p:nvSpPr>
        <p:spPr bwMode="auto">
          <a:xfrm>
            <a:off x="0" y="0"/>
            <a:ext cx="9144000" cy="14335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just" eaLnBrk="1" hangingPunct="1">
              <a:spcBef>
                <a:spcPct val="50000"/>
              </a:spcBef>
            </a:pPr>
            <a:r>
              <a:rPr lang="zh-CN" altLang="en-US" sz="2800">
                <a:ea typeface="黑体" pitchFamily="49" charset="-122"/>
              </a:rPr>
              <a:t>自由空间        </a:t>
            </a:r>
            <a:r>
              <a:rPr lang="zh-CN" altLang="en-US" sz="2800">
                <a:solidFill>
                  <a:schemeClr val="hlink"/>
                </a:solidFill>
                <a:latin typeface="黑体" pitchFamily="49" charset="-122"/>
                <a:ea typeface="黑体" pitchFamily="49" charset="-122"/>
              </a:rPr>
              <a:t>引擎中吸入</a:t>
            </a:r>
            <a:r>
              <a:rPr lang="en-US" altLang="zh-CN" sz="2800">
                <a:solidFill>
                  <a:schemeClr val="hlink"/>
                </a:solidFill>
                <a:ea typeface="黑体" pitchFamily="49" charset="-122"/>
              </a:rPr>
              <a:t>d</a:t>
            </a:r>
            <a:r>
              <a:rPr lang="en-US" altLang="zh-CN" sz="2800" i="1">
                <a:solidFill>
                  <a:schemeClr val="hlink"/>
                </a:solidFill>
                <a:ea typeface="黑体" pitchFamily="49" charset="-122"/>
              </a:rPr>
              <a:t>m</a:t>
            </a:r>
            <a:r>
              <a:rPr lang="en-US" altLang="zh-CN" sz="2800" baseline="-25000">
                <a:solidFill>
                  <a:schemeClr val="hlink"/>
                </a:solidFill>
                <a:ea typeface="黑体" pitchFamily="49" charset="-122"/>
              </a:rPr>
              <a:t>0</a:t>
            </a:r>
            <a:r>
              <a:rPr lang="en-US" altLang="zh-CN" sz="2800">
                <a:solidFill>
                  <a:schemeClr val="hlink"/>
                </a:solidFill>
                <a:ea typeface="黑体" pitchFamily="49" charset="-122"/>
              </a:rPr>
              <a:t>/d</a:t>
            </a:r>
            <a:r>
              <a:rPr lang="en-US" altLang="zh-CN" sz="2800" i="1">
                <a:solidFill>
                  <a:schemeClr val="hlink"/>
                </a:solidFill>
                <a:ea typeface="黑体" pitchFamily="49" charset="-122"/>
              </a:rPr>
              <a:t>t</a:t>
            </a:r>
            <a:r>
              <a:rPr lang="zh-CN" altLang="en-US" sz="2800">
                <a:solidFill>
                  <a:schemeClr val="hlink"/>
                </a:solidFill>
                <a:latin typeface="黑体" pitchFamily="49" charset="-122"/>
                <a:ea typeface="黑体" pitchFamily="49" charset="-122"/>
              </a:rPr>
              <a:t>的空气</a:t>
            </a:r>
            <a:r>
              <a:rPr lang="zh-CN" altLang="en-US" sz="2800">
                <a:latin typeface="黑体" pitchFamily="49" charset="-122"/>
                <a:ea typeface="黑体" pitchFamily="49" charset="-122"/>
              </a:rPr>
              <a:t>与</a:t>
            </a:r>
            <a:r>
              <a:rPr lang="en-US" altLang="zh-CN" sz="2800">
                <a:ea typeface="黑体" pitchFamily="49" charset="-122"/>
              </a:rPr>
              <a:t>d</a:t>
            </a:r>
            <a:r>
              <a:rPr lang="en-US" altLang="zh-CN" sz="2800" i="1">
                <a:ea typeface="黑体" pitchFamily="49" charset="-122"/>
              </a:rPr>
              <a:t>m</a:t>
            </a:r>
            <a:r>
              <a:rPr lang="en-US" altLang="zh-CN" sz="2800">
                <a:ea typeface="黑体" pitchFamily="49" charset="-122"/>
              </a:rPr>
              <a:t>/d</a:t>
            </a:r>
            <a:r>
              <a:rPr lang="en-US" altLang="zh-CN" sz="2800" i="1">
                <a:ea typeface="黑体" pitchFamily="49" charset="-122"/>
              </a:rPr>
              <a:t>t</a:t>
            </a:r>
            <a:r>
              <a:rPr lang="zh-CN" altLang="en-US" sz="2800">
                <a:latin typeface="黑体" pitchFamily="49" charset="-122"/>
                <a:ea typeface="黑体" pitchFamily="49" charset="-122"/>
              </a:rPr>
              <a:t>的燃料混合燃烧后后相对飞机以</a:t>
            </a:r>
            <a:r>
              <a:rPr lang="en-US" altLang="zh-CN" sz="3200" i="1">
                <a:solidFill>
                  <a:schemeClr val="hlink"/>
                </a:solidFill>
                <a:ea typeface="黑体" pitchFamily="49" charset="-122"/>
              </a:rPr>
              <a:t>u</a:t>
            </a:r>
            <a:r>
              <a:rPr lang="zh-CN" altLang="en-US" sz="2800">
                <a:latin typeface="黑体" pitchFamily="49" charset="-122"/>
                <a:ea typeface="黑体" pitchFamily="49" charset="-122"/>
              </a:rPr>
              <a:t>大小的速度向后喷出。</a:t>
            </a:r>
            <a:r>
              <a:rPr lang="zh-CN" altLang="en-US" sz="2800">
                <a:ea typeface="华文中宋" pitchFamily="2" charset="-122"/>
              </a:rPr>
              <a:t>求飞机受到的推力？</a:t>
            </a:r>
            <a:r>
              <a:rPr lang="en-US" altLang="zh-CN" sz="2800">
                <a:ea typeface="华文中宋" pitchFamily="2" charset="-122"/>
              </a:rPr>
              <a:t>(</a:t>
            </a:r>
            <a:r>
              <a:rPr lang="zh-CN" altLang="en-US" sz="2800">
                <a:ea typeface="黑体" pitchFamily="49" charset="-122"/>
              </a:rPr>
              <a:t>设吸入前空气的速度为</a:t>
            </a:r>
            <a:r>
              <a:rPr lang="en-US" altLang="zh-CN" sz="2800"/>
              <a:t>0</a:t>
            </a:r>
            <a:r>
              <a:rPr lang="en-US" altLang="zh-CN" sz="2800">
                <a:ea typeface="华文中宋" pitchFamily="2" charset="-122"/>
              </a:rPr>
              <a:t>)</a:t>
            </a:r>
          </a:p>
        </p:txBody>
      </p:sp>
      <p:sp>
        <p:nvSpPr>
          <p:cNvPr id="28698" name="Oval 3"/>
          <p:cNvSpPr>
            <a:spLocks noChangeArrowheads="1"/>
          </p:cNvSpPr>
          <p:nvPr/>
        </p:nvSpPr>
        <p:spPr bwMode="auto">
          <a:xfrm rot="-366875">
            <a:off x="6083300" y="2571750"/>
            <a:ext cx="2808288" cy="12192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8699" name="Oval 4"/>
          <p:cNvSpPr>
            <a:spLocks noChangeArrowheads="1"/>
          </p:cNvSpPr>
          <p:nvPr/>
        </p:nvSpPr>
        <p:spPr bwMode="auto">
          <a:xfrm rot="-426905">
            <a:off x="377825" y="2860675"/>
            <a:ext cx="3124200" cy="1219200"/>
          </a:xfrm>
          <a:prstGeom prst="ellipse">
            <a:avLst/>
          </a:prstGeom>
          <a:noFill/>
          <a:ln w="28575">
            <a:solidFill>
              <a:schemeClr val="fo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8674" name="Object 5"/>
          <p:cNvGraphicFramePr>
            <a:graphicFrameLocks noChangeAspect="1"/>
          </p:cNvGraphicFramePr>
          <p:nvPr/>
        </p:nvGraphicFramePr>
        <p:xfrm>
          <a:off x="6011863" y="2735263"/>
          <a:ext cx="225425" cy="381000"/>
        </p:xfrm>
        <a:graphic>
          <a:graphicData uri="http://schemas.openxmlformats.org/presentationml/2006/ole">
            <mc:AlternateContent xmlns:mc="http://schemas.openxmlformats.org/markup-compatibility/2006">
              <mc:Choice xmlns:v="urn:schemas-microsoft-com:vml" Requires="v">
                <p:oleObj spid="_x0000_s29564" name="Equation" r:id="rId3" imgW="164880" imgH="279360" progId="Equation.3">
                  <p:embed/>
                </p:oleObj>
              </mc:Choice>
              <mc:Fallback>
                <p:oleObj name="Equation" r:id="rId3" imgW="164880" imgH="27936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2735263"/>
                        <a:ext cx="225425" cy="3810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5" name="Object 6"/>
          <p:cNvGraphicFramePr>
            <a:graphicFrameLocks noChangeAspect="1"/>
          </p:cNvGraphicFramePr>
          <p:nvPr/>
        </p:nvGraphicFramePr>
        <p:xfrm>
          <a:off x="7194550" y="3573463"/>
          <a:ext cx="330200" cy="241300"/>
        </p:xfrm>
        <a:graphic>
          <a:graphicData uri="http://schemas.openxmlformats.org/presentationml/2006/ole">
            <mc:AlternateContent xmlns:mc="http://schemas.openxmlformats.org/markup-compatibility/2006">
              <mc:Choice xmlns:v="urn:schemas-microsoft-com:vml" Requires="v">
                <p:oleObj spid="_x0000_s29565" name="Equation" r:id="rId5" imgW="330120" imgH="241200" progId="Equation.3">
                  <p:embed/>
                </p:oleObj>
              </mc:Choice>
              <mc:Fallback>
                <p:oleObj name="Equation" r:id="rId5" imgW="330120" imgH="24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4550" y="3573463"/>
                        <a:ext cx="330200" cy="2413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00" name="Line 7"/>
          <p:cNvSpPr>
            <a:spLocks noChangeShapeType="1"/>
          </p:cNvSpPr>
          <p:nvPr/>
        </p:nvSpPr>
        <p:spPr bwMode="auto">
          <a:xfrm flipH="1">
            <a:off x="3492500" y="3252788"/>
            <a:ext cx="2592388" cy="58737"/>
          </a:xfrm>
          <a:prstGeom prst="line">
            <a:avLst/>
          </a:prstGeom>
          <a:noFill/>
          <a:ln w="38100">
            <a:solidFill>
              <a:schemeClr val="folHlink"/>
            </a:solidFill>
            <a:miter lim="800000"/>
            <a:headEnd/>
            <a:tailEnd type="stealth"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676" name="Object 8"/>
          <p:cNvGraphicFramePr>
            <a:graphicFrameLocks noChangeAspect="1"/>
          </p:cNvGraphicFramePr>
          <p:nvPr/>
        </p:nvGraphicFramePr>
        <p:xfrm>
          <a:off x="1368425" y="3919538"/>
          <a:ext cx="1524000" cy="393700"/>
        </p:xfrm>
        <a:graphic>
          <a:graphicData uri="http://schemas.openxmlformats.org/presentationml/2006/ole">
            <mc:AlternateContent xmlns:mc="http://schemas.openxmlformats.org/markup-compatibility/2006">
              <mc:Choice xmlns:v="urn:schemas-microsoft-com:vml" Requires="v">
                <p:oleObj spid="_x0000_s29566" name="公式" r:id="rId7" imgW="1523880" imgH="393480" progId="Equation.3">
                  <p:embed/>
                </p:oleObj>
              </mc:Choice>
              <mc:Fallback>
                <p:oleObj name="公式" r:id="rId7" imgW="1523880" imgH="39348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8425" y="3919538"/>
                        <a:ext cx="1524000" cy="393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9"/>
          <p:cNvGraphicFramePr>
            <a:graphicFrameLocks noChangeAspect="1"/>
          </p:cNvGraphicFramePr>
          <p:nvPr/>
        </p:nvGraphicFramePr>
        <p:xfrm>
          <a:off x="3476625" y="2879725"/>
          <a:ext cx="787400" cy="304800"/>
        </p:xfrm>
        <a:graphic>
          <a:graphicData uri="http://schemas.openxmlformats.org/presentationml/2006/ole">
            <mc:AlternateContent xmlns:mc="http://schemas.openxmlformats.org/markup-compatibility/2006">
              <mc:Choice xmlns:v="urn:schemas-microsoft-com:vml" Requires="v">
                <p:oleObj spid="_x0000_s29567" name="Equation" r:id="rId9" imgW="787320" imgH="304560" progId="Equation.3">
                  <p:embed/>
                </p:oleObj>
              </mc:Choice>
              <mc:Fallback>
                <p:oleObj name="Equation" r:id="rId9" imgW="787320" imgH="30456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6625" y="2879725"/>
                        <a:ext cx="7874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701" name="Group 10"/>
          <p:cNvGrpSpPr>
            <a:grpSpLocks/>
          </p:cNvGrpSpPr>
          <p:nvPr/>
        </p:nvGrpSpPr>
        <p:grpSpPr bwMode="auto">
          <a:xfrm>
            <a:off x="2740025" y="3600450"/>
            <a:ext cx="836613" cy="241300"/>
            <a:chOff x="1726" y="1979"/>
            <a:chExt cx="527" cy="152"/>
          </a:xfrm>
        </p:grpSpPr>
        <p:sp>
          <p:nvSpPr>
            <p:cNvPr id="28727" name="Line 11"/>
            <p:cNvSpPr>
              <a:spLocks noChangeShapeType="1"/>
            </p:cNvSpPr>
            <p:nvPr/>
          </p:nvSpPr>
          <p:spPr bwMode="auto">
            <a:xfrm>
              <a:off x="1726" y="1993"/>
              <a:ext cx="384" cy="0"/>
            </a:xfrm>
            <a:prstGeom prst="line">
              <a:avLst/>
            </a:prstGeom>
            <a:noFill/>
            <a:ln w="38100">
              <a:solidFill>
                <a:schemeClr val="hlink"/>
              </a:solidFill>
              <a:miter lim="800000"/>
              <a:headEnd type="stealth" w="med" len="lg"/>
              <a:tailEnd type="none"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695" name="Object 12"/>
            <p:cNvGraphicFramePr>
              <a:graphicFrameLocks noChangeAspect="1"/>
            </p:cNvGraphicFramePr>
            <p:nvPr/>
          </p:nvGraphicFramePr>
          <p:xfrm>
            <a:off x="2109" y="1979"/>
            <a:ext cx="144" cy="152"/>
          </p:xfrm>
          <a:graphic>
            <a:graphicData uri="http://schemas.openxmlformats.org/presentationml/2006/ole">
              <mc:AlternateContent xmlns:mc="http://schemas.openxmlformats.org/markup-compatibility/2006">
                <mc:Choice xmlns:v="urn:schemas-microsoft-com:vml" Requires="v">
                  <p:oleObj spid="_x0000_s29568" name="公式" r:id="rId11" imgW="228600" imgH="241200" progId="Equation.3">
                    <p:embed/>
                  </p:oleObj>
                </mc:Choice>
                <mc:Fallback>
                  <p:oleObj name="公式" r:id="rId11" imgW="228600" imgH="241200" progId="Equation.3">
                    <p:embed/>
                    <p:pic>
                      <p:nvPicPr>
                        <p:cNvPr id="0"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9" y="1979"/>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8702" name="Picture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0500" y="2705100"/>
            <a:ext cx="1752600" cy="914400"/>
          </a:xfrm>
          <a:prstGeom prst="rect">
            <a:avLst/>
          </a:prstGeom>
          <a:solidFill>
            <a:srgbClr val="99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28703" name="Picture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63600" y="2982913"/>
            <a:ext cx="1752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704" name="Group 18"/>
          <p:cNvGrpSpPr>
            <a:grpSpLocks/>
          </p:cNvGrpSpPr>
          <p:nvPr/>
        </p:nvGrpSpPr>
        <p:grpSpPr bwMode="auto">
          <a:xfrm>
            <a:off x="107950" y="3887788"/>
            <a:ext cx="1290638" cy="360362"/>
            <a:chOff x="2971" y="1989"/>
            <a:chExt cx="813" cy="227"/>
          </a:xfrm>
        </p:grpSpPr>
        <p:graphicFrame>
          <p:nvGraphicFramePr>
            <p:cNvPr id="28694" name="Object 19"/>
            <p:cNvGraphicFramePr>
              <a:graphicFrameLocks noChangeAspect="1"/>
            </p:cNvGraphicFramePr>
            <p:nvPr/>
          </p:nvGraphicFramePr>
          <p:xfrm>
            <a:off x="2971" y="2024"/>
            <a:ext cx="568" cy="192"/>
          </p:xfrm>
          <a:graphic>
            <a:graphicData uri="http://schemas.openxmlformats.org/presentationml/2006/ole">
              <mc:AlternateContent xmlns:mc="http://schemas.openxmlformats.org/markup-compatibility/2006">
                <mc:Choice xmlns:v="urn:schemas-microsoft-com:vml" Requires="v">
                  <p:oleObj spid="_x0000_s29569" name="Equation" r:id="rId14" imgW="901440" imgH="304560" progId="Equation.3">
                    <p:embed/>
                  </p:oleObj>
                </mc:Choice>
                <mc:Fallback>
                  <p:oleObj name="Equation" r:id="rId14" imgW="901440" imgH="304560" progId="Equation.3">
                    <p:embed/>
                    <p:pic>
                      <p:nvPicPr>
                        <p:cNvPr id="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1" y="2024"/>
                          <a:ext cx="568" cy="192"/>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726" name="Line 20"/>
            <p:cNvSpPr>
              <a:spLocks noChangeShapeType="1"/>
            </p:cNvSpPr>
            <p:nvPr/>
          </p:nvSpPr>
          <p:spPr bwMode="auto">
            <a:xfrm flipH="1">
              <a:off x="3304" y="1989"/>
              <a:ext cx="48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8705" name="Group 21"/>
          <p:cNvGrpSpPr>
            <a:grpSpLocks/>
          </p:cNvGrpSpPr>
          <p:nvPr/>
        </p:nvGrpSpPr>
        <p:grpSpPr bwMode="auto">
          <a:xfrm>
            <a:off x="2339975" y="2879725"/>
            <a:ext cx="1066800" cy="685800"/>
            <a:chOff x="1632" y="2712"/>
            <a:chExt cx="672" cy="432"/>
          </a:xfrm>
        </p:grpSpPr>
        <p:grpSp>
          <p:nvGrpSpPr>
            <p:cNvPr id="28721" name="Group 22"/>
            <p:cNvGrpSpPr>
              <a:grpSpLocks/>
            </p:cNvGrpSpPr>
            <p:nvPr/>
          </p:nvGrpSpPr>
          <p:grpSpPr bwMode="auto">
            <a:xfrm>
              <a:off x="1632" y="2712"/>
              <a:ext cx="576" cy="336"/>
              <a:chOff x="1104" y="1248"/>
              <a:chExt cx="576" cy="336"/>
            </a:xfrm>
          </p:grpSpPr>
          <p:sp>
            <p:nvSpPr>
              <p:cNvPr id="28723" name="Line 23"/>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24" name="Line 24"/>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8725" name="Line 25"/>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8722" name="AutoShape 26"/>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pSp>
      <p:graphicFrame>
        <p:nvGraphicFramePr>
          <p:cNvPr id="28678" name="Object 27"/>
          <p:cNvGraphicFramePr>
            <a:graphicFrameLocks noChangeAspect="1"/>
          </p:cNvGraphicFramePr>
          <p:nvPr/>
        </p:nvGraphicFramePr>
        <p:xfrm>
          <a:off x="395288" y="2735263"/>
          <a:ext cx="889000" cy="333375"/>
        </p:xfrm>
        <a:graphic>
          <a:graphicData uri="http://schemas.openxmlformats.org/presentationml/2006/ole">
            <mc:AlternateContent xmlns:mc="http://schemas.openxmlformats.org/markup-compatibility/2006">
              <mc:Choice xmlns:v="urn:schemas-microsoft-com:vml" Requires="v">
                <p:oleObj spid="_x0000_s29570" name="Equation" r:id="rId16" imgW="812520" imgH="304560" progId="Equation.3">
                  <p:embed/>
                </p:oleObj>
              </mc:Choice>
              <mc:Fallback>
                <p:oleObj name="Equation" r:id="rId16" imgW="812520" imgH="304560" progId="Equation.3">
                  <p:embed/>
                  <p:pic>
                    <p:nvPicPr>
                      <p:cNvPr id="0" name="Object 27"/>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5288" y="2735263"/>
                        <a:ext cx="889000" cy="3333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64" name="Text Box 28"/>
          <p:cNvSpPr txBox="1">
            <a:spLocks noChangeArrowheads="1"/>
          </p:cNvSpPr>
          <p:nvPr/>
        </p:nvSpPr>
        <p:spPr bwMode="auto">
          <a:xfrm>
            <a:off x="107950" y="4349750"/>
            <a:ext cx="266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ea typeface="华文中宋" pitchFamily="2" charset="-122"/>
              </a:rPr>
              <a:t>由动量守恒：</a:t>
            </a:r>
          </a:p>
        </p:txBody>
      </p:sp>
      <p:sp>
        <p:nvSpPr>
          <p:cNvPr id="167965" name="Line 29"/>
          <p:cNvSpPr>
            <a:spLocks noChangeShapeType="1"/>
          </p:cNvSpPr>
          <p:nvPr/>
        </p:nvSpPr>
        <p:spPr bwMode="auto">
          <a:xfrm flipV="1">
            <a:off x="0" y="4392613"/>
            <a:ext cx="9144000" cy="0"/>
          </a:xfrm>
          <a:prstGeom prst="line">
            <a:avLst/>
          </a:prstGeom>
          <a:noFill/>
          <a:ln w="57150">
            <a:pattFill prst="pct75">
              <a:fgClr>
                <a:srgbClr val="FF00FF"/>
              </a:fgClr>
              <a:bgClr>
                <a:srgbClr val="FFFFFF"/>
              </a:bgClr>
            </a:patt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679" name="Object 30"/>
          <p:cNvGraphicFramePr>
            <a:graphicFrameLocks noChangeAspect="1"/>
          </p:cNvGraphicFramePr>
          <p:nvPr/>
        </p:nvGraphicFramePr>
        <p:xfrm>
          <a:off x="3563938" y="3527425"/>
          <a:ext cx="190500" cy="317500"/>
        </p:xfrm>
        <a:graphic>
          <a:graphicData uri="http://schemas.openxmlformats.org/presentationml/2006/ole">
            <mc:AlternateContent xmlns:mc="http://schemas.openxmlformats.org/markup-compatibility/2006">
              <mc:Choice xmlns:v="urn:schemas-microsoft-com:vml" Requires="v">
                <p:oleObj spid="_x0000_s29571" name="公式" r:id="rId18" imgW="190440" imgH="317160" progId="Equation.3">
                  <p:embed/>
                </p:oleObj>
              </mc:Choice>
              <mc:Fallback>
                <p:oleObj name="公式" r:id="rId18" imgW="190440" imgH="317160" progId="Equation.3">
                  <p:embed/>
                  <p:pic>
                    <p:nvPicPr>
                      <p:cNvPr id="0" name="Object 3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63938" y="3527425"/>
                        <a:ext cx="1905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31"/>
          <p:cNvGraphicFramePr>
            <a:graphicFrameLocks noChangeAspect="1"/>
          </p:cNvGraphicFramePr>
          <p:nvPr/>
        </p:nvGraphicFramePr>
        <p:xfrm>
          <a:off x="3270250" y="3527425"/>
          <a:ext cx="1230313" cy="327025"/>
        </p:xfrm>
        <a:graphic>
          <a:graphicData uri="http://schemas.openxmlformats.org/presentationml/2006/ole">
            <mc:AlternateContent xmlns:mc="http://schemas.openxmlformats.org/markup-compatibility/2006">
              <mc:Choice xmlns:v="urn:schemas-microsoft-com:vml" Requires="v">
                <p:oleObj spid="_x0000_s29572" name="公式" r:id="rId20" imgW="1028520" imgH="253800" progId="Equation.3">
                  <p:embed/>
                </p:oleObj>
              </mc:Choice>
              <mc:Fallback>
                <p:oleObj name="公式" r:id="rId20" imgW="1028520" imgH="253800" progId="Equation.3">
                  <p:embed/>
                  <p:pic>
                    <p:nvPicPr>
                      <p:cNvPr id="0" name="Object 3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70250" y="3527425"/>
                        <a:ext cx="1230313" cy="3270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68" name="Object 32"/>
          <p:cNvGraphicFramePr>
            <a:graphicFrameLocks noChangeAspect="1"/>
          </p:cNvGraphicFramePr>
          <p:nvPr/>
        </p:nvGraphicFramePr>
        <p:xfrm>
          <a:off x="2987675" y="1439863"/>
          <a:ext cx="673100" cy="838200"/>
        </p:xfrm>
        <a:graphic>
          <a:graphicData uri="http://schemas.openxmlformats.org/presentationml/2006/ole">
            <mc:AlternateContent xmlns:mc="http://schemas.openxmlformats.org/markup-compatibility/2006">
              <mc:Choice xmlns:v="urn:schemas-microsoft-com:vml" Requires="v">
                <p:oleObj spid="_x0000_s29573" name="公式" r:id="rId22" imgW="672840" imgH="838080" progId="Equation.3">
                  <p:embed/>
                </p:oleObj>
              </mc:Choice>
              <mc:Fallback>
                <p:oleObj name="公式" r:id="rId22" imgW="672840" imgH="838080" progId="Equation.3">
                  <p:embed/>
                  <p:pic>
                    <p:nvPicPr>
                      <p:cNvPr id="0" name="Object 3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87675" y="1439863"/>
                        <a:ext cx="673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69" name="Text Box 33"/>
          <p:cNvSpPr txBox="1">
            <a:spLocks noChangeArrowheads="1"/>
          </p:cNvSpPr>
          <p:nvPr/>
        </p:nvSpPr>
        <p:spPr bwMode="auto">
          <a:xfrm>
            <a:off x="3779838" y="1584325"/>
            <a:ext cx="52562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黑体" pitchFamily="49" charset="-122"/>
              </a:rPr>
              <a:t>每秒吸入的空气</a:t>
            </a:r>
            <a:endParaRPr lang="zh-CN" altLang="en-US">
              <a:solidFill>
                <a:schemeClr val="accent2"/>
              </a:solidFill>
              <a:ea typeface="华文新魏" pitchFamily="2" charset="-122"/>
            </a:endParaRPr>
          </a:p>
        </p:txBody>
      </p:sp>
      <p:sp>
        <p:nvSpPr>
          <p:cNvPr id="167970" name="Rectangle 34"/>
          <p:cNvSpPr>
            <a:spLocks noChangeArrowheads="1"/>
          </p:cNvSpPr>
          <p:nvPr/>
        </p:nvSpPr>
        <p:spPr bwMode="auto">
          <a:xfrm>
            <a:off x="3851275" y="1584325"/>
            <a:ext cx="4249738"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ea typeface="黑体" pitchFamily="49" charset="-122"/>
              </a:rPr>
              <a:t>每秒吸入并喷出的空气</a:t>
            </a:r>
          </a:p>
        </p:txBody>
      </p:sp>
      <p:graphicFrame>
        <p:nvGraphicFramePr>
          <p:cNvPr id="167971" name="Object 35"/>
          <p:cNvGraphicFramePr>
            <a:graphicFrameLocks noChangeAspect="1"/>
          </p:cNvGraphicFramePr>
          <p:nvPr/>
        </p:nvGraphicFramePr>
        <p:xfrm>
          <a:off x="1882775" y="1393825"/>
          <a:ext cx="1968500" cy="838200"/>
        </p:xfrm>
        <a:graphic>
          <a:graphicData uri="http://schemas.openxmlformats.org/presentationml/2006/ole">
            <mc:AlternateContent xmlns:mc="http://schemas.openxmlformats.org/markup-compatibility/2006">
              <mc:Choice xmlns:v="urn:schemas-microsoft-com:vml" Requires="v">
                <p:oleObj spid="_x0000_s29574" name="公式" r:id="rId24" imgW="1968480" imgH="838080" progId="Equation.3">
                  <p:embed/>
                </p:oleObj>
              </mc:Choice>
              <mc:Fallback>
                <p:oleObj name="公式" r:id="rId24" imgW="1968480" imgH="838080" progId="Equation.3">
                  <p:embed/>
                  <p:pic>
                    <p:nvPicPr>
                      <p:cNvPr id="0" name="Object 3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882775" y="1393825"/>
                        <a:ext cx="19685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72" name="Object 36"/>
          <p:cNvGraphicFramePr>
            <a:graphicFrameLocks noChangeAspect="1"/>
          </p:cNvGraphicFramePr>
          <p:nvPr/>
        </p:nvGraphicFramePr>
        <p:xfrm>
          <a:off x="3852863" y="1655763"/>
          <a:ext cx="431800" cy="369887"/>
        </p:xfrm>
        <a:graphic>
          <a:graphicData uri="http://schemas.openxmlformats.org/presentationml/2006/ole">
            <mc:AlternateContent xmlns:mc="http://schemas.openxmlformats.org/markup-compatibility/2006">
              <mc:Choice xmlns:v="urn:schemas-microsoft-com:vml" Requires="v">
                <p:oleObj spid="_x0000_s29575" name="公式" r:id="rId26" imgW="355320" imgH="304560" progId="Equation.3">
                  <p:embed/>
                </p:oleObj>
              </mc:Choice>
              <mc:Fallback>
                <p:oleObj name="公式" r:id="rId26" imgW="355320" imgH="304560" progId="Equation.3">
                  <p:embed/>
                  <p:pic>
                    <p:nvPicPr>
                      <p:cNvPr id="0" name="Object 36"/>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52863" y="1655763"/>
                        <a:ext cx="431800" cy="36988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37"/>
          <p:cNvGrpSpPr>
            <a:grpSpLocks/>
          </p:cNvGrpSpPr>
          <p:nvPr/>
        </p:nvGrpSpPr>
        <p:grpSpPr bwMode="auto">
          <a:xfrm>
            <a:off x="8101013" y="2663825"/>
            <a:ext cx="687387" cy="609600"/>
            <a:chOff x="5103" y="1389"/>
            <a:chExt cx="433" cy="384"/>
          </a:xfrm>
        </p:grpSpPr>
        <p:sp>
          <p:nvSpPr>
            <p:cNvPr id="28720" name="AutoShape 38"/>
            <p:cNvSpPr>
              <a:spLocks noChangeArrowheads="1"/>
            </p:cNvSpPr>
            <p:nvPr/>
          </p:nvSpPr>
          <p:spPr bwMode="auto">
            <a:xfrm rot="1882380">
              <a:off x="5103" y="1389"/>
              <a:ext cx="384" cy="384"/>
            </a:xfrm>
            <a:prstGeom prst="cloudCallout">
              <a:avLst>
                <a:gd name="adj1" fmla="val -5389"/>
                <a:gd name="adj2" fmla="val -47352"/>
              </a:avLst>
            </a:prstGeom>
            <a:solidFill>
              <a:srgbClr val="99FF99"/>
            </a:soli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aphicFrame>
          <p:nvGraphicFramePr>
            <p:cNvPr id="28693" name="Object 39"/>
            <p:cNvGraphicFramePr>
              <a:graphicFrameLocks noChangeAspect="1"/>
            </p:cNvGraphicFramePr>
            <p:nvPr/>
          </p:nvGraphicFramePr>
          <p:xfrm>
            <a:off x="5148" y="1389"/>
            <a:ext cx="388" cy="269"/>
          </p:xfrm>
          <a:graphic>
            <a:graphicData uri="http://schemas.openxmlformats.org/presentationml/2006/ole">
              <mc:AlternateContent xmlns:mc="http://schemas.openxmlformats.org/markup-compatibility/2006">
                <mc:Choice xmlns:v="urn:schemas-microsoft-com:vml" Requires="v">
                  <p:oleObj spid="_x0000_s29576" name="Equation" r:id="rId28" imgW="622080" imgH="431640" progId="Equation.3">
                    <p:embed/>
                  </p:oleObj>
                </mc:Choice>
                <mc:Fallback>
                  <p:oleObj name="Equation" r:id="rId28" imgW="622080" imgH="431640" progId="Equation.3">
                    <p:embed/>
                    <p:pic>
                      <p:nvPicPr>
                        <p:cNvPr id="0" name="Object 39"/>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148" y="1389"/>
                          <a:ext cx="388" cy="269"/>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67976" name="Object 40"/>
          <p:cNvGraphicFramePr>
            <a:graphicFrameLocks noChangeAspect="1"/>
          </p:cNvGraphicFramePr>
          <p:nvPr/>
        </p:nvGraphicFramePr>
        <p:xfrm>
          <a:off x="4195763" y="2813050"/>
          <a:ext cx="881062" cy="427038"/>
        </p:xfrm>
        <a:graphic>
          <a:graphicData uri="http://schemas.openxmlformats.org/presentationml/2006/ole">
            <mc:AlternateContent xmlns:mc="http://schemas.openxmlformats.org/markup-compatibility/2006">
              <mc:Choice xmlns:v="urn:schemas-microsoft-com:vml" Requires="v">
                <p:oleObj spid="_x0000_s29577" name="公式" r:id="rId30" imgW="888840" imgH="431640" progId="Equation.3">
                  <p:embed/>
                </p:oleObj>
              </mc:Choice>
              <mc:Fallback>
                <p:oleObj name="公式" r:id="rId30" imgW="888840" imgH="431640" progId="Equation.3">
                  <p:embed/>
                  <p:pic>
                    <p:nvPicPr>
                      <p:cNvPr id="0" name="Object 40"/>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195763" y="2813050"/>
                        <a:ext cx="881062" cy="42703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77" name="Object 41"/>
          <p:cNvGraphicFramePr>
            <a:graphicFrameLocks noChangeAspect="1"/>
          </p:cNvGraphicFramePr>
          <p:nvPr/>
        </p:nvGraphicFramePr>
        <p:xfrm>
          <a:off x="1555750" y="4725988"/>
          <a:ext cx="6667500" cy="431800"/>
        </p:xfrm>
        <a:graphic>
          <a:graphicData uri="http://schemas.openxmlformats.org/presentationml/2006/ole">
            <mc:AlternateContent xmlns:mc="http://schemas.openxmlformats.org/markup-compatibility/2006">
              <mc:Choice xmlns:v="urn:schemas-microsoft-com:vml" Requires="v">
                <p:oleObj spid="_x0000_s29578" name="公式" r:id="rId32" imgW="6667200" imgH="431640" progId="Equation.3">
                  <p:embed/>
                </p:oleObj>
              </mc:Choice>
              <mc:Fallback>
                <p:oleObj name="公式" r:id="rId32" imgW="6667200" imgH="431640" progId="Equation.3">
                  <p:embed/>
                  <p:pic>
                    <p:nvPicPr>
                      <p:cNvPr id="0" name="Object 4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555750" y="4725988"/>
                        <a:ext cx="6667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78" name="Line 42"/>
          <p:cNvSpPr>
            <a:spLocks noChangeShapeType="1"/>
          </p:cNvSpPr>
          <p:nvPr/>
        </p:nvSpPr>
        <p:spPr bwMode="auto">
          <a:xfrm flipH="1" flipV="1">
            <a:off x="7956550" y="2519363"/>
            <a:ext cx="285750" cy="215900"/>
          </a:xfrm>
          <a:prstGeom prst="line">
            <a:avLst/>
          </a:prstGeom>
          <a:noFill/>
          <a:ln w="952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167979" name="Text Box 43"/>
          <p:cNvSpPr txBox="1">
            <a:spLocks noChangeArrowheads="1"/>
          </p:cNvSpPr>
          <p:nvPr/>
        </p:nvSpPr>
        <p:spPr bwMode="auto">
          <a:xfrm>
            <a:off x="4284663" y="2087563"/>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黑体" pitchFamily="49" charset="-122"/>
                <a:ea typeface="黑体" pitchFamily="49" charset="-122"/>
              </a:rPr>
              <a:t>设吸入前空气的速度为</a:t>
            </a:r>
            <a:r>
              <a:rPr lang="en-US" altLang="zh-CN" sz="2800">
                <a:latin typeface="黑体" pitchFamily="49" charset="-122"/>
                <a:ea typeface="黑体" pitchFamily="49" charset="-122"/>
              </a:rPr>
              <a:t>0</a:t>
            </a:r>
          </a:p>
        </p:txBody>
      </p:sp>
      <p:grpSp>
        <p:nvGrpSpPr>
          <p:cNvPr id="7" name="Group 44"/>
          <p:cNvGrpSpPr>
            <a:grpSpLocks/>
          </p:cNvGrpSpPr>
          <p:nvPr/>
        </p:nvGrpSpPr>
        <p:grpSpPr bwMode="auto">
          <a:xfrm>
            <a:off x="5003800" y="3860800"/>
            <a:ext cx="3733800" cy="609600"/>
            <a:chOff x="2976" y="2880"/>
            <a:chExt cx="2352" cy="384"/>
          </a:xfrm>
        </p:grpSpPr>
        <p:sp>
          <p:nvSpPr>
            <p:cNvPr id="28718" name="AutoShape 45"/>
            <p:cNvSpPr>
              <a:spLocks noChangeArrowheads="1"/>
            </p:cNvSpPr>
            <p:nvPr/>
          </p:nvSpPr>
          <p:spPr bwMode="auto">
            <a:xfrm>
              <a:off x="2976" y="2880"/>
              <a:ext cx="2352" cy="384"/>
            </a:xfrm>
            <a:prstGeom prst="wedgeRoundRectCallout">
              <a:avLst>
                <a:gd name="adj1" fmla="val -41963"/>
                <a:gd name="adj2" fmla="val 84634"/>
                <a:gd name="adj3" fmla="val 16667"/>
              </a:avLst>
            </a:prstGeom>
            <a:solidFill>
              <a:srgbClr val="FD6DE5"/>
            </a:solidFill>
            <a:ln w="9525">
              <a:solidFill>
                <a:schemeClr val="accent2"/>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华文中宋" pitchFamily="2" charset="-122"/>
              </a:endParaRPr>
            </a:p>
          </p:txBody>
        </p:sp>
        <p:sp>
          <p:nvSpPr>
            <p:cNvPr id="28719" name="Text Box 46"/>
            <p:cNvSpPr txBox="1">
              <a:spLocks noChangeArrowheads="1"/>
            </p:cNvSpPr>
            <p:nvPr/>
          </p:nvSpPr>
          <p:spPr bwMode="auto">
            <a:xfrm>
              <a:off x="3072" y="2880"/>
              <a:ext cx="22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展开并略去二阶小量</a:t>
              </a:r>
            </a:p>
          </p:txBody>
        </p:sp>
      </p:grpSp>
      <p:graphicFrame>
        <p:nvGraphicFramePr>
          <p:cNvPr id="167983" name="Object 47"/>
          <p:cNvGraphicFramePr>
            <a:graphicFrameLocks noChangeAspect="1"/>
          </p:cNvGraphicFramePr>
          <p:nvPr/>
        </p:nvGraphicFramePr>
        <p:xfrm>
          <a:off x="2339975" y="5157788"/>
          <a:ext cx="4114800" cy="431800"/>
        </p:xfrm>
        <a:graphic>
          <a:graphicData uri="http://schemas.openxmlformats.org/presentationml/2006/ole">
            <mc:AlternateContent xmlns:mc="http://schemas.openxmlformats.org/markup-compatibility/2006">
              <mc:Choice xmlns:v="urn:schemas-microsoft-com:vml" Requires="v">
                <p:oleObj spid="_x0000_s29579" name="公式" r:id="rId34" imgW="4114800" imgH="431640" progId="Equation.3">
                  <p:embed/>
                </p:oleObj>
              </mc:Choice>
              <mc:Fallback>
                <p:oleObj name="公式" r:id="rId34" imgW="4114800" imgH="431640" progId="Equation.3">
                  <p:embed/>
                  <p:pic>
                    <p:nvPicPr>
                      <p:cNvPr id="0" name="Object 47"/>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339975" y="5157788"/>
                        <a:ext cx="4114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84" name="Object 48"/>
          <p:cNvGraphicFramePr>
            <a:graphicFrameLocks noChangeAspect="1"/>
          </p:cNvGraphicFramePr>
          <p:nvPr/>
        </p:nvGraphicFramePr>
        <p:xfrm>
          <a:off x="982663" y="5516563"/>
          <a:ext cx="3867150" cy="754062"/>
        </p:xfrm>
        <a:graphic>
          <a:graphicData uri="http://schemas.openxmlformats.org/presentationml/2006/ole">
            <mc:AlternateContent xmlns:mc="http://schemas.openxmlformats.org/markup-compatibility/2006">
              <mc:Choice xmlns:v="urn:schemas-microsoft-com:vml" Requires="v">
                <p:oleObj spid="_x0000_s29580" name="公式" r:id="rId36" imgW="4305240" imgH="838080" progId="Equation.3">
                  <p:embed/>
                </p:oleObj>
              </mc:Choice>
              <mc:Fallback>
                <p:oleObj name="公式" r:id="rId36" imgW="4305240" imgH="838080" progId="Equation.3">
                  <p:embed/>
                  <p:pic>
                    <p:nvPicPr>
                      <p:cNvPr id="0" name="Object 4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982663" y="5516563"/>
                        <a:ext cx="3867150"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85" name="Object 49"/>
          <p:cNvGraphicFramePr>
            <a:graphicFrameLocks noChangeAspect="1"/>
          </p:cNvGraphicFramePr>
          <p:nvPr/>
        </p:nvGraphicFramePr>
        <p:xfrm>
          <a:off x="179388" y="5659438"/>
          <a:ext cx="768350" cy="496887"/>
        </p:xfrm>
        <a:graphic>
          <a:graphicData uri="http://schemas.openxmlformats.org/presentationml/2006/ole">
            <mc:AlternateContent xmlns:mc="http://schemas.openxmlformats.org/markup-compatibility/2006">
              <mc:Choice xmlns:v="urn:schemas-microsoft-com:vml" Requires="v">
                <p:oleObj spid="_x0000_s29581" name="Equation" r:id="rId38" imgW="825480" imgH="457200" progId="Equation.3">
                  <p:embed/>
                </p:oleObj>
              </mc:Choice>
              <mc:Fallback>
                <p:oleObj name="Equation" r:id="rId38" imgW="825480" imgH="457200" progId="Equation.3">
                  <p:embed/>
                  <p:pic>
                    <p:nvPicPr>
                      <p:cNvPr id="0" name="Object 4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79388" y="5659438"/>
                        <a:ext cx="768350" cy="496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86" name="Object 50"/>
          <p:cNvGraphicFramePr>
            <a:graphicFrameLocks noChangeAspect="1"/>
          </p:cNvGraphicFramePr>
          <p:nvPr/>
        </p:nvGraphicFramePr>
        <p:xfrm>
          <a:off x="4787900" y="5516563"/>
          <a:ext cx="4078288" cy="838200"/>
        </p:xfrm>
        <a:graphic>
          <a:graphicData uri="http://schemas.openxmlformats.org/presentationml/2006/ole">
            <mc:AlternateContent xmlns:mc="http://schemas.openxmlformats.org/markup-compatibility/2006">
              <mc:Choice xmlns:v="urn:schemas-microsoft-com:vml" Requires="v">
                <p:oleObj spid="_x0000_s29582" name="Equation" r:id="rId40" imgW="4216320" imgH="838080" progId="Equation.3">
                  <p:embed/>
                </p:oleObj>
              </mc:Choice>
              <mc:Fallback>
                <p:oleObj name="Equation" r:id="rId40" imgW="4216320" imgH="838080" progId="Equation.3">
                  <p:embed/>
                  <p:pic>
                    <p:nvPicPr>
                      <p:cNvPr id="0" name="Object 5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87900" y="5516563"/>
                        <a:ext cx="4078288"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87" name="Object 51"/>
          <p:cNvGraphicFramePr>
            <a:graphicFrameLocks noChangeAspect="1"/>
          </p:cNvGraphicFramePr>
          <p:nvPr/>
        </p:nvGraphicFramePr>
        <p:xfrm>
          <a:off x="5219700" y="5948363"/>
          <a:ext cx="1054100" cy="317500"/>
        </p:xfrm>
        <a:graphic>
          <a:graphicData uri="http://schemas.openxmlformats.org/presentationml/2006/ole">
            <mc:AlternateContent xmlns:mc="http://schemas.openxmlformats.org/markup-compatibility/2006">
              <mc:Choice xmlns:v="urn:schemas-microsoft-com:vml" Requires="v">
                <p:oleObj spid="_x0000_s29583" name="Equation" r:id="rId42" imgW="1054080" imgH="317160" progId="Equation.3">
                  <p:embed/>
                </p:oleObj>
              </mc:Choice>
              <mc:Fallback>
                <p:oleObj name="Equation" r:id="rId42" imgW="1054080" imgH="317160" progId="Equation.3">
                  <p:embed/>
                  <p:pic>
                    <p:nvPicPr>
                      <p:cNvPr id="0" name="Object 5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219700" y="5948363"/>
                        <a:ext cx="10541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7988" name="Object 52"/>
          <p:cNvGraphicFramePr>
            <a:graphicFrameLocks noChangeAspect="1"/>
          </p:cNvGraphicFramePr>
          <p:nvPr/>
        </p:nvGraphicFramePr>
        <p:xfrm>
          <a:off x="7950200" y="5516563"/>
          <a:ext cx="1031875" cy="838200"/>
        </p:xfrm>
        <a:graphic>
          <a:graphicData uri="http://schemas.openxmlformats.org/presentationml/2006/ole">
            <mc:AlternateContent xmlns:mc="http://schemas.openxmlformats.org/markup-compatibility/2006">
              <mc:Choice xmlns:v="urn:schemas-microsoft-com:vml" Requires="v">
                <p:oleObj spid="_x0000_s29584" name="公式" r:id="rId44" imgW="1066680" imgH="838080" progId="Equation.3">
                  <p:embed/>
                </p:oleObj>
              </mc:Choice>
              <mc:Fallback>
                <p:oleObj name="公式" r:id="rId44" imgW="1066680" imgH="838080" progId="Equation.3">
                  <p:embed/>
                  <p:pic>
                    <p:nvPicPr>
                      <p:cNvPr id="0" name="Object 52"/>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950200" y="5516563"/>
                        <a:ext cx="1031875"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7990" name="Text Box 54"/>
          <p:cNvSpPr txBox="1">
            <a:spLocks noChangeArrowheads="1"/>
          </p:cNvSpPr>
          <p:nvPr/>
        </p:nvSpPr>
        <p:spPr bwMode="auto">
          <a:xfrm>
            <a:off x="2627313" y="6381750"/>
            <a:ext cx="5040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006600"/>
                </a:solidFill>
                <a:ea typeface="黑体" pitchFamily="49" charset="-122"/>
              </a:rPr>
              <a:t>机身受到喷出气体的推力</a:t>
            </a:r>
          </a:p>
        </p:txBody>
      </p:sp>
      <p:sp>
        <p:nvSpPr>
          <p:cNvPr id="167992" name="AutoShape 56"/>
          <p:cNvSpPr>
            <a:spLocks noChangeArrowheads="1"/>
          </p:cNvSpPr>
          <p:nvPr/>
        </p:nvSpPr>
        <p:spPr bwMode="auto">
          <a:xfrm rot="1882380">
            <a:off x="2771775" y="2924175"/>
            <a:ext cx="609600" cy="609600"/>
          </a:xfrm>
          <a:prstGeom prst="cloudCallout">
            <a:avLst>
              <a:gd name="adj1" fmla="val -76722"/>
              <a:gd name="adj2" fmla="val 57759"/>
            </a:avLst>
          </a:prstGeom>
          <a:gradFill rotWithShape="1">
            <a:gsLst>
              <a:gs pos="0">
                <a:srgbClr val="00FF00">
                  <a:alpha val="46001"/>
                </a:srgbClr>
              </a:gs>
              <a:gs pos="100000">
                <a:srgbClr val="6DFF6D">
                  <a:alpha val="40999"/>
                </a:srgbClr>
              </a:gs>
            </a:gsLst>
            <a:lin ang="5400000" scaled="1"/>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pSp>
        <p:nvGrpSpPr>
          <p:cNvPr id="28716" name="Group 13"/>
          <p:cNvGrpSpPr>
            <a:grpSpLocks/>
          </p:cNvGrpSpPr>
          <p:nvPr/>
        </p:nvGrpSpPr>
        <p:grpSpPr bwMode="auto">
          <a:xfrm>
            <a:off x="6070600" y="3543300"/>
            <a:ext cx="927100" cy="241300"/>
            <a:chOff x="280" y="1536"/>
            <a:chExt cx="584" cy="152"/>
          </a:xfrm>
        </p:grpSpPr>
        <p:sp>
          <p:nvSpPr>
            <p:cNvPr id="28717" name="Line 14"/>
            <p:cNvSpPr>
              <a:spLocks noChangeShapeType="1"/>
            </p:cNvSpPr>
            <p:nvPr/>
          </p:nvSpPr>
          <p:spPr bwMode="auto">
            <a:xfrm flipH="1">
              <a:off x="384" y="1584"/>
              <a:ext cx="48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8692" name="Object 15"/>
            <p:cNvGraphicFramePr>
              <a:graphicFrameLocks noChangeAspect="1"/>
            </p:cNvGraphicFramePr>
            <p:nvPr/>
          </p:nvGraphicFramePr>
          <p:xfrm>
            <a:off x="280" y="1536"/>
            <a:ext cx="144" cy="152"/>
          </p:xfrm>
          <a:graphic>
            <a:graphicData uri="http://schemas.openxmlformats.org/presentationml/2006/ole">
              <mc:AlternateContent xmlns:mc="http://schemas.openxmlformats.org/markup-compatibility/2006">
                <mc:Choice xmlns:v="urn:schemas-microsoft-com:vml" Requires="v">
                  <p:oleObj spid="_x0000_s29585" name="公式" r:id="rId46" imgW="228600" imgH="241200" progId="Equation.3">
                    <p:embed/>
                  </p:oleObj>
                </mc:Choice>
                <mc:Fallback>
                  <p:oleObj name="公式" r:id="rId46" imgW="228600" imgH="241200" progId="Equation.3">
                    <p:embed/>
                    <p:pic>
                      <p:nvPicPr>
                        <p:cNvPr id="0" name="Object 1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280" y="1536"/>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67968"/>
                                        </p:tgtEl>
                                        <p:attrNameLst>
                                          <p:attrName>style.visibility</p:attrName>
                                        </p:attrNameLst>
                                      </p:cBhvr>
                                      <p:to>
                                        <p:strVal val="visible"/>
                                      </p:to>
                                    </p:set>
                                    <p:animEffect transition="in" filter="blinds(horizontal)">
                                      <p:cBhvr>
                                        <p:cTn id="7" dur="500"/>
                                        <p:tgtEl>
                                          <p:spTgt spid="1679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7969"/>
                                        </p:tgtEl>
                                        <p:attrNameLst>
                                          <p:attrName>style.visibility</p:attrName>
                                        </p:attrNameLst>
                                      </p:cBhvr>
                                      <p:to>
                                        <p:strVal val="visible"/>
                                      </p:to>
                                    </p:set>
                                    <p:animEffect transition="in" filter="blinds(horizontal)">
                                      <p:cBhvr>
                                        <p:cTn id="12" dur="500"/>
                                        <p:tgtEl>
                                          <p:spTgt spid="1679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7970"/>
                                        </p:tgtEl>
                                        <p:attrNameLst>
                                          <p:attrName>style.visibility</p:attrName>
                                        </p:attrNameLst>
                                      </p:cBhvr>
                                      <p:to>
                                        <p:strVal val="visible"/>
                                      </p:to>
                                    </p:set>
                                    <p:animEffect transition="in" filter="blinds(horizontal)">
                                      <p:cBhvr>
                                        <p:cTn id="17" dur="500"/>
                                        <p:tgtEl>
                                          <p:spTgt spid="1679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67971"/>
                                        </p:tgtEl>
                                        <p:attrNameLst>
                                          <p:attrName>style.visibility</p:attrName>
                                        </p:attrNameLst>
                                      </p:cBhvr>
                                      <p:to>
                                        <p:strVal val="visible"/>
                                      </p:to>
                                    </p:set>
                                    <p:animEffect transition="in" filter="blinds(horizontal)">
                                      <p:cBhvr>
                                        <p:cTn id="22" dur="500"/>
                                        <p:tgtEl>
                                          <p:spTgt spid="16797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67972"/>
                                        </p:tgtEl>
                                        <p:attrNameLst>
                                          <p:attrName>style.visibility</p:attrName>
                                        </p:attrNameLst>
                                      </p:cBhvr>
                                      <p:to>
                                        <p:strVal val="visible"/>
                                      </p:to>
                                    </p:set>
                                    <p:animEffect transition="in" filter="blinds(horizontal)">
                                      <p:cBhvr>
                                        <p:cTn id="27" dur="500"/>
                                        <p:tgtEl>
                                          <p:spTgt spid="16797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167978"/>
                                        </p:tgtEl>
                                        <p:attrNameLst>
                                          <p:attrName>style.visibility</p:attrName>
                                        </p:attrNameLst>
                                      </p:cBhvr>
                                      <p:to>
                                        <p:strVal val="visible"/>
                                      </p:to>
                                    </p:set>
                                    <p:animEffect transition="in" filter="wipe(up)">
                                      <p:cBhvr>
                                        <p:cTn id="37" dur="500"/>
                                        <p:tgtEl>
                                          <p:spTgt spid="16797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7979"/>
                                        </p:tgtEl>
                                        <p:attrNameLst>
                                          <p:attrName>style.visibility</p:attrName>
                                        </p:attrNameLst>
                                      </p:cBhvr>
                                      <p:to>
                                        <p:strVal val="visible"/>
                                      </p:to>
                                    </p:set>
                                    <p:animEffect transition="in" filter="wipe(left)">
                                      <p:cBhvr>
                                        <p:cTn id="42" dur="500"/>
                                        <p:tgtEl>
                                          <p:spTgt spid="16797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7992"/>
                                        </p:tgtEl>
                                        <p:attrNameLst>
                                          <p:attrName>style.visibility</p:attrName>
                                        </p:attrNameLst>
                                      </p:cBhvr>
                                      <p:to>
                                        <p:strVal val="visible"/>
                                      </p:to>
                                    </p:set>
                                    <p:animEffect transition="in" filter="blinds(horizontal)">
                                      <p:cBhvr>
                                        <p:cTn id="47" dur="500"/>
                                        <p:tgtEl>
                                          <p:spTgt spid="1679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67976"/>
                                        </p:tgtEl>
                                        <p:attrNameLst>
                                          <p:attrName>style.visibility</p:attrName>
                                        </p:attrNameLst>
                                      </p:cBhvr>
                                      <p:to>
                                        <p:strVal val="visible"/>
                                      </p:to>
                                    </p:set>
                                    <p:animEffect transition="in" filter="blinds(horizontal)">
                                      <p:cBhvr>
                                        <p:cTn id="52" dur="500"/>
                                        <p:tgtEl>
                                          <p:spTgt spid="1679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7965"/>
                                        </p:tgtEl>
                                        <p:attrNameLst>
                                          <p:attrName>style.visibility</p:attrName>
                                        </p:attrNameLst>
                                      </p:cBhvr>
                                      <p:to>
                                        <p:strVal val="visible"/>
                                      </p:to>
                                    </p:set>
                                    <p:animEffect transition="in" filter="wipe(left)">
                                      <p:cBhvr>
                                        <p:cTn id="57" dur="500"/>
                                        <p:tgtEl>
                                          <p:spTgt spid="16796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7964"/>
                                        </p:tgtEl>
                                        <p:attrNameLst>
                                          <p:attrName>style.visibility</p:attrName>
                                        </p:attrNameLst>
                                      </p:cBhvr>
                                      <p:to>
                                        <p:strVal val="visible"/>
                                      </p:to>
                                    </p:set>
                                    <p:animEffect transition="in" filter="wipe(left)">
                                      <p:cBhvr>
                                        <p:cTn id="62" dur="500"/>
                                        <p:tgtEl>
                                          <p:spTgt spid="16796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7977"/>
                                        </p:tgtEl>
                                        <p:attrNameLst>
                                          <p:attrName>style.visibility</p:attrName>
                                        </p:attrNameLst>
                                      </p:cBhvr>
                                      <p:to>
                                        <p:strVal val="visible"/>
                                      </p:to>
                                    </p:set>
                                    <p:animEffect transition="in" filter="wipe(left)">
                                      <p:cBhvr>
                                        <p:cTn id="67" dur="500"/>
                                        <p:tgtEl>
                                          <p:spTgt spid="16797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dissolve">
                                      <p:cBhvr>
                                        <p:cTn id="72" dur="500"/>
                                        <p:tgtEl>
                                          <p:spTgt spid="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nodeType="clickEffect">
                                  <p:stCondLst>
                                    <p:cond delay="0"/>
                                  </p:stCondLst>
                                  <p:childTnLst>
                                    <p:set>
                                      <p:cBhvr>
                                        <p:cTn id="76" dur="1" fill="hold">
                                          <p:stCondLst>
                                            <p:cond delay="0"/>
                                          </p:stCondLst>
                                        </p:cTn>
                                        <p:tgtEl>
                                          <p:spTgt spid="167983"/>
                                        </p:tgtEl>
                                        <p:attrNameLst>
                                          <p:attrName>style.visibility</p:attrName>
                                        </p:attrNameLst>
                                      </p:cBhvr>
                                      <p:to>
                                        <p:strVal val="visible"/>
                                      </p:to>
                                    </p:set>
                                    <p:anim calcmode="lin" valueType="num">
                                      <p:cBhvr additive="base">
                                        <p:cTn id="77" dur="500" fill="hold"/>
                                        <p:tgtEl>
                                          <p:spTgt spid="167983"/>
                                        </p:tgtEl>
                                        <p:attrNameLst>
                                          <p:attrName>ppt_x</p:attrName>
                                        </p:attrNameLst>
                                      </p:cBhvr>
                                      <p:tavLst>
                                        <p:tav tm="0">
                                          <p:val>
                                            <p:strVal val="#ppt_x"/>
                                          </p:val>
                                        </p:tav>
                                        <p:tav tm="100000">
                                          <p:val>
                                            <p:strVal val="#ppt_x"/>
                                          </p:val>
                                        </p:tav>
                                      </p:tavLst>
                                    </p:anim>
                                    <p:anim calcmode="lin" valueType="num">
                                      <p:cBhvr additive="base">
                                        <p:cTn id="78" dur="500" fill="hold"/>
                                        <p:tgtEl>
                                          <p:spTgt spid="167983"/>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167984"/>
                                        </p:tgtEl>
                                        <p:attrNameLst>
                                          <p:attrName>style.visibility</p:attrName>
                                        </p:attrNameLst>
                                      </p:cBhvr>
                                      <p:to>
                                        <p:strVal val="visible"/>
                                      </p:to>
                                    </p:set>
                                    <p:animEffect transition="in" filter="blinds(horizontal)">
                                      <p:cBhvr>
                                        <p:cTn id="83" dur="500"/>
                                        <p:tgtEl>
                                          <p:spTgt spid="167984"/>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3" presetClass="entr" presetSubtype="10" fill="hold" nodeType="clickEffect">
                                  <p:stCondLst>
                                    <p:cond delay="0"/>
                                  </p:stCondLst>
                                  <p:childTnLst>
                                    <p:set>
                                      <p:cBhvr>
                                        <p:cTn id="87" dur="1" fill="hold">
                                          <p:stCondLst>
                                            <p:cond delay="0"/>
                                          </p:stCondLst>
                                        </p:cTn>
                                        <p:tgtEl>
                                          <p:spTgt spid="167985"/>
                                        </p:tgtEl>
                                        <p:attrNameLst>
                                          <p:attrName>style.visibility</p:attrName>
                                        </p:attrNameLst>
                                      </p:cBhvr>
                                      <p:to>
                                        <p:strVal val="visible"/>
                                      </p:to>
                                    </p:set>
                                    <p:animEffect transition="in" filter="blinds(horizontal)">
                                      <p:cBhvr>
                                        <p:cTn id="88" dur="500"/>
                                        <p:tgtEl>
                                          <p:spTgt spid="167985"/>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167986"/>
                                        </p:tgtEl>
                                        <p:attrNameLst>
                                          <p:attrName>style.visibility</p:attrName>
                                        </p:attrNameLst>
                                      </p:cBhvr>
                                      <p:to>
                                        <p:strVal val="visible"/>
                                      </p:to>
                                    </p:set>
                                    <p:animEffect transition="in" filter="blinds(horizontal)">
                                      <p:cBhvr>
                                        <p:cTn id="93" dur="500"/>
                                        <p:tgtEl>
                                          <p:spTgt spid="16798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10" fill="hold" nodeType="clickEffect">
                                  <p:stCondLst>
                                    <p:cond delay="0"/>
                                  </p:stCondLst>
                                  <p:childTnLst>
                                    <p:set>
                                      <p:cBhvr>
                                        <p:cTn id="97" dur="1" fill="hold">
                                          <p:stCondLst>
                                            <p:cond delay="0"/>
                                          </p:stCondLst>
                                        </p:cTn>
                                        <p:tgtEl>
                                          <p:spTgt spid="167987"/>
                                        </p:tgtEl>
                                        <p:attrNameLst>
                                          <p:attrName>style.visibility</p:attrName>
                                        </p:attrNameLst>
                                      </p:cBhvr>
                                      <p:to>
                                        <p:strVal val="visible"/>
                                      </p:to>
                                    </p:set>
                                    <p:animEffect transition="in" filter="blinds(horizontal)">
                                      <p:cBhvr>
                                        <p:cTn id="98" dur="500"/>
                                        <p:tgtEl>
                                          <p:spTgt spid="167987"/>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3" presetClass="entr" presetSubtype="10" fill="hold" nodeType="clickEffect">
                                  <p:stCondLst>
                                    <p:cond delay="0"/>
                                  </p:stCondLst>
                                  <p:childTnLst>
                                    <p:set>
                                      <p:cBhvr>
                                        <p:cTn id="102" dur="1" fill="hold">
                                          <p:stCondLst>
                                            <p:cond delay="0"/>
                                          </p:stCondLst>
                                        </p:cTn>
                                        <p:tgtEl>
                                          <p:spTgt spid="167988"/>
                                        </p:tgtEl>
                                        <p:attrNameLst>
                                          <p:attrName>style.visibility</p:attrName>
                                        </p:attrNameLst>
                                      </p:cBhvr>
                                      <p:to>
                                        <p:strVal val="visible"/>
                                      </p:to>
                                    </p:set>
                                    <p:animEffect transition="in" filter="blinds(horizontal)">
                                      <p:cBhvr>
                                        <p:cTn id="103" dur="500"/>
                                        <p:tgtEl>
                                          <p:spTgt spid="16798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167990"/>
                                        </p:tgtEl>
                                        <p:attrNameLst>
                                          <p:attrName>style.visibility</p:attrName>
                                        </p:attrNameLst>
                                      </p:cBhvr>
                                      <p:to>
                                        <p:strVal val="visible"/>
                                      </p:to>
                                    </p:set>
                                    <p:animEffect transition="in" filter="wipe(left)">
                                      <p:cBhvr>
                                        <p:cTn id="108" dur="500"/>
                                        <p:tgtEl>
                                          <p:spTgt spid="167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64" grpId="0" autoUpdateAnimBg="0"/>
      <p:bldP spid="167965" grpId="0" animBg="1"/>
      <p:bldP spid="167969" grpId="0"/>
      <p:bldP spid="167970" grpId="0" animBg="1"/>
      <p:bldP spid="167978" grpId="0" animBg="1"/>
      <p:bldP spid="167979" grpId="0" autoUpdateAnimBg="0"/>
      <p:bldP spid="167990" grpId="0" autoUpdateAnimBg="0"/>
      <p:bldP spid="16799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灯片编号占位符 3"/>
          <p:cNvSpPr>
            <a:spLocks noGrp="1"/>
          </p:cNvSpPr>
          <p:nvPr>
            <p:ph type="sldNum" sz="quarter" idx="12"/>
          </p:nvPr>
        </p:nvSpPr>
        <p:spPr/>
        <p:txBody>
          <a:bodyPr/>
          <a:lstStyle/>
          <a:p>
            <a:pPr>
              <a:defRPr/>
            </a:pPr>
            <a:fld id="{8622EE1D-1DB4-407C-BBB0-906AB16F5C8C}" type="slidenum">
              <a:rPr lang="en-US" altLang="zh-CN"/>
              <a:pPr>
                <a:defRPr/>
              </a:pPr>
              <a:t>34</a:t>
            </a:fld>
            <a:endParaRPr lang="en-US" altLang="zh-CN"/>
          </a:p>
        </p:txBody>
      </p:sp>
      <p:sp>
        <p:nvSpPr>
          <p:cNvPr id="29719" name="Rectangle 2"/>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9720" name="Text Box 3"/>
          <p:cNvSpPr txBox="1">
            <a:spLocks noChangeArrowheads="1"/>
          </p:cNvSpPr>
          <p:nvPr/>
        </p:nvSpPr>
        <p:spPr bwMode="auto">
          <a:xfrm>
            <a:off x="0" y="1916113"/>
            <a:ext cx="9144000"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讨论</a:t>
            </a:r>
            <a:r>
              <a:rPr lang="zh-CN" altLang="en-US" sz="2400">
                <a:latin typeface="华文中宋" pitchFamily="2" charset="-122"/>
                <a:ea typeface="华文中宋" pitchFamily="2" charset="-122"/>
                <a:sym typeface="Wingdings" pitchFamily="2" charset="2"/>
              </a:rPr>
              <a:t>：若飞机不是在自由空间飞行，设</a:t>
            </a:r>
            <a:r>
              <a:rPr lang="zh-CN" altLang="en-US" sz="2400">
                <a:ea typeface="华文中宋" pitchFamily="2" charset="-122"/>
                <a:sym typeface="Wingdings" pitchFamily="2" charset="2"/>
              </a:rPr>
              <a:t>“</a:t>
            </a:r>
            <a:r>
              <a:rPr lang="zh-CN" altLang="en-US" sz="2400">
                <a:latin typeface="华文中宋" pitchFamily="2" charset="-122"/>
                <a:ea typeface="华文中宋" pitchFamily="2" charset="-122"/>
                <a:sym typeface="Wingdings" pitchFamily="2" charset="2"/>
              </a:rPr>
              <a:t>系统</a:t>
            </a:r>
            <a:r>
              <a:rPr lang="zh-CN" altLang="en-US" sz="2400">
                <a:ea typeface="华文中宋" pitchFamily="2" charset="-122"/>
                <a:sym typeface="Wingdings" pitchFamily="2" charset="2"/>
              </a:rPr>
              <a:t>”</a:t>
            </a:r>
            <a:r>
              <a:rPr lang="zh-CN" altLang="en-US" sz="2400">
                <a:latin typeface="华文中宋" pitchFamily="2" charset="-122"/>
                <a:ea typeface="华文中宋" pitchFamily="2" charset="-122"/>
                <a:sym typeface="Wingdings" pitchFamily="2" charset="2"/>
              </a:rPr>
              <a:t>受到的外力为</a:t>
            </a:r>
            <a:r>
              <a:rPr lang="en-US" altLang="zh-CN" sz="2400" i="1">
                <a:ea typeface="华文中宋" pitchFamily="2" charset="-122"/>
                <a:sym typeface="Wingdings" pitchFamily="2" charset="2"/>
              </a:rPr>
              <a:t>F</a:t>
            </a:r>
            <a:r>
              <a:rPr lang="zh-CN" altLang="en-US" sz="2400">
                <a:latin typeface="华文中宋" pitchFamily="2" charset="-122"/>
                <a:ea typeface="华文中宋" pitchFamily="2" charset="-122"/>
                <a:sym typeface="Wingdings" pitchFamily="2" charset="2"/>
              </a:rPr>
              <a:t>，并认为该力主要作用于飞机，则由冲量定理有</a:t>
            </a:r>
            <a:endParaRPr lang="zh-CN" altLang="en-US" sz="2400">
              <a:latin typeface="华文中宋" pitchFamily="2" charset="-122"/>
              <a:ea typeface="华文中宋" pitchFamily="2" charset="-122"/>
            </a:endParaRPr>
          </a:p>
        </p:txBody>
      </p:sp>
      <p:graphicFrame>
        <p:nvGraphicFramePr>
          <p:cNvPr id="224260" name="Object 4"/>
          <p:cNvGraphicFramePr>
            <a:graphicFrameLocks noChangeAspect="1"/>
          </p:cNvGraphicFramePr>
          <p:nvPr/>
        </p:nvGraphicFramePr>
        <p:xfrm>
          <a:off x="1797050" y="3152775"/>
          <a:ext cx="7118350" cy="420688"/>
        </p:xfrm>
        <a:graphic>
          <a:graphicData uri="http://schemas.openxmlformats.org/presentationml/2006/ole">
            <mc:AlternateContent xmlns:mc="http://schemas.openxmlformats.org/markup-compatibility/2006">
              <mc:Choice xmlns:v="urn:schemas-microsoft-com:vml" Requires="v">
                <p:oleObj spid="_x0000_s30508" name="Equation" r:id="rId3" imgW="7378560" imgH="431640" progId="Equation.3">
                  <p:embed/>
                </p:oleObj>
              </mc:Choice>
              <mc:Fallback>
                <p:oleObj name="Equation" r:id="rId3" imgW="7378560" imgH="431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7050" y="3152775"/>
                        <a:ext cx="7118350" cy="420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5"/>
          <p:cNvGrpSpPr>
            <a:grpSpLocks/>
          </p:cNvGrpSpPr>
          <p:nvPr/>
        </p:nvGrpSpPr>
        <p:grpSpPr bwMode="auto">
          <a:xfrm>
            <a:off x="5040313" y="2549525"/>
            <a:ext cx="3598862" cy="519113"/>
            <a:chOff x="2976" y="2867"/>
            <a:chExt cx="2352" cy="432"/>
          </a:xfrm>
        </p:grpSpPr>
        <p:sp>
          <p:nvSpPr>
            <p:cNvPr id="29746" name="AutoShape 6"/>
            <p:cNvSpPr>
              <a:spLocks noChangeArrowheads="1"/>
            </p:cNvSpPr>
            <p:nvPr/>
          </p:nvSpPr>
          <p:spPr bwMode="auto">
            <a:xfrm>
              <a:off x="2976" y="2880"/>
              <a:ext cx="2352" cy="384"/>
            </a:xfrm>
            <a:prstGeom prst="wedgeRoundRectCallout">
              <a:avLst>
                <a:gd name="adj1" fmla="val -41963"/>
                <a:gd name="adj2" fmla="val 84634"/>
                <a:gd name="adj3" fmla="val 16667"/>
              </a:avLst>
            </a:prstGeom>
            <a:solidFill>
              <a:srgbClr val="FD6DE5"/>
            </a:solidFill>
            <a:ln w="9525">
              <a:solidFill>
                <a:schemeClr val="accent2"/>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sp>
          <p:nvSpPr>
            <p:cNvPr id="29747" name="Text Box 7"/>
            <p:cNvSpPr txBox="1">
              <a:spLocks noChangeArrowheads="1"/>
            </p:cNvSpPr>
            <p:nvPr/>
          </p:nvSpPr>
          <p:spPr bwMode="auto">
            <a:xfrm>
              <a:off x="3072" y="2867"/>
              <a:ext cx="2256"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新魏" pitchFamily="2" charset="-122"/>
                </a:rPr>
                <a:t>展开并略去二阶小量</a:t>
              </a:r>
            </a:p>
          </p:txBody>
        </p:sp>
      </p:grpSp>
      <p:grpSp>
        <p:nvGrpSpPr>
          <p:cNvPr id="29722" name="Group 8"/>
          <p:cNvGrpSpPr>
            <a:grpSpLocks/>
          </p:cNvGrpSpPr>
          <p:nvPr/>
        </p:nvGrpSpPr>
        <p:grpSpPr bwMode="auto">
          <a:xfrm>
            <a:off x="5219700" y="0"/>
            <a:ext cx="3455988" cy="1687513"/>
            <a:chOff x="-23" y="4"/>
            <a:chExt cx="2472" cy="1063"/>
          </a:xfrm>
        </p:grpSpPr>
        <p:sp>
          <p:nvSpPr>
            <p:cNvPr id="29742" name="Text Box 9"/>
            <p:cNvSpPr txBox="1">
              <a:spLocks noChangeArrowheads="1"/>
            </p:cNvSpPr>
            <p:nvPr/>
          </p:nvSpPr>
          <p:spPr bwMode="auto">
            <a:xfrm>
              <a:off x="1224" y="119"/>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吸入前静止</a:t>
              </a:r>
            </a:p>
          </p:txBody>
        </p:sp>
        <p:graphicFrame>
          <p:nvGraphicFramePr>
            <p:cNvPr id="29714" name="Object 10"/>
            <p:cNvGraphicFramePr>
              <a:graphicFrameLocks noChangeAspect="1"/>
            </p:cNvGraphicFramePr>
            <p:nvPr/>
          </p:nvGraphicFramePr>
          <p:xfrm>
            <a:off x="121" y="491"/>
            <a:ext cx="1104" cy="576"/>
          </p:xfrm>
          <a:graphic>
            <a:graphicData uri="http://schemas.openxmlformats.org/presentationml/2006/ole">
              <mc:AlternateContent xmlns:mc="http://schemas.openxmlformats.org/markup-compatibility/2006">
                <mc:Choice xmlns:v="urn:schemas-microsoft-com:vml" Requires="v">
                  <p:oleObj spid="_x0000_s30509" name="BMP 图象" r:id="rId5" imgW="1592718" imgH="921905" progId="Paint.Picture">
                    <p:embed/>
                  </p:oleObj>
                </mc:Choice>
                <mc:Fallback>
                  <p:oleObj name="BMP 图象" r:id="rId5" imgW="1592718" imgH="921905" progId="Paint.Picture">
                    <p:embed/>
                    <p:pic>
                      <p:nvPicPr>
                        <p:cNvPr id="0" name="Object 10"/>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 y="491"/>
                          <a:ext cx="1104" cy="5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15" name="Object 11"/>
            <p:cNvGraphicFramePr>
              <a:graphicFrameLocks noChangeAspect="1"/>
            </p:cNvGraphicFramePr>
            <p:nvPr/>
          </p:nvGraphicFramePr>
          <p:xfrm>
            <a:off x="524" y="219"/>
            <a:ext cx="121" cy="256"/>
          </p:xfrm>
          <a:graphic>
            <a:graphicData uri="http://schemas.openxmlformats.org/presentationml/2006/ole">
              <mc:AlternateContent xmlns:mc="http://schemas.openxmlformats.org/markup-compatibility/2006">
                <mc:Choice xmlns:v="urn:schemas-microsoft-com:vml" Requires="v">
                  <p:oleObj spid="_x0000_s30510" name="公式" r:id="rId7" imgW="190440" imgH="406080" progId="Equation.3">
                    <p:embed/>
                  </p:oleObj>
                </mc:Choice>
                <mc:Fallback>
                  <p:oleObj name="公式" r:id="rId7" imgW="190440" imgH="40608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 y="219"/>
                          <a:ext cx="121" cy="256"/>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43" name="AutoShape 12"/>
            <p:cNvSpPr>
              <a:spLocks noChangeArrowheads="1"/>
            </p:cNvSpPr>
            <p:nvPr/>
          </p:nvSpPr>
          <p:spPr bwMode="auto">
            <a:xfrm>
              <a:off x="1273" y="587"/>
              <a:ext cx="576" cy="336"/>
            </a:xfrm>
            <a:prstGeom prst="cloudCallout">
              <a:avLst>
                <a:gd name="adj1" fmla="val -12671"/>
                <a:gd name="adj2" fmla="val 39287"/>
              </a:avLst>
            </a:prstGeom>
            <a:solidFill>
              <a:srgbClr val="99FF99"/>
            </a:solidFill>
            <a:ln w="19050">
              <a:solidFill>
                <a:srgbClr val="006600"/>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graphicFrame>
          <p:nvGraphicFramePr>
            <p:cNvPr id="29716" name="Object 13"/>
            <p:cNvGraphicFramePr>
              <a:graphicFrameLocks noChangeAspect="1"/>
            </p:cNvGraphicFramePr>
            <p:nvPr/>
          </p:nvGraphicFramePr>
          <p:xfrm>
            <a:off x="1373" y="595"/>
            <a:ext cx="392" cy="272"/>
          </p:xfrm>
          <a:graphic>
            <a:graphicData uri="http://schemas.openxmlformats.org/presentationml/2006/ole">
              <mc:AlternateContent xmlns:mc="http://schemas.openxmlformats.org/markup-compatibility/2006">
                <mc:Choice xmlns:v="urn:schemas-microsoft-com:vml" Requires="v">
                  <p:oleObj spid="_x0000_s30511" name="公式" r:id="rId9" imgW="622080" imgH="431640" progId="Equation.3">
                    <p:embed/>
                  </p:oleObj>
                </mc:Choice>
                <mc:Fallback>
                  <p:oleObj name="公式" r:id="rId9" imgW="622080" imgH="43164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3" y="595"/>
                          <a:ext cx="392" cy="272"/>
                        </a:xfrm>
                        <a:prstGeom prst="rect">
                          <a:avLst/>
                        </a:prstGeom>
                        <a:solidFill>
                          <a:srgbClr val="99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44" name="Line 14"/>
            <p:cNvSpPr>
              <a:spLocks noChangeShapeType="1"/>
            </p:cNvSpPr>
            <p:nvPr/>
          </p:nvSpPr>
          <p:spPr bwMode="auto">
            <a:xfrm flipH="1">
              <a:off x="-23" y="981"/>
              <a:ext cx="480"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9745" name="Line 15"/>
            <p:cNvSpPr>
              <a:spLocks noChangeShapeType="1"/>
            </p:cNvSpPr>
            <p:nvPr/>
          </p:nvSpPr>
          <p:spPr bwMode="auto">
            <a:xfrm flipV="1">
              <a:off x="1561" y="391"/>
              <a:ext cx="144" cy="192"/>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9717" name="Object 16"/>
            <p:cNvGraphicFramePr>
              <a:graphicFrameLocks noChangeAspect="1"/>
            </p:cNvGraphicFramePr>
            <p:nvPr/>
          </p:nvGraphicFramePr>
          <p:xfrm>
            <a:off x="70" y="4"/>
            <a:ext cx="816" cy="248"/>
          </p:xfrm>
          <a:graphic>
            <a:graphicData uri="http://schemas.openxmlformats.org/presentationml/2006/ole">
              <mc:AlternateContent xmlns:mc="http://schemas.openxmlformats.org/markup-compatibility/2006">
                <mc:Choice xmlns:v="urn:schemas-microsoft-com:vml" Requires="v">
                  <p:oleObj spid="_x0000_s30512" name="Equation" r:id="rId11" imgW="1295280" imgH="393480" progId="Equation.3">
                    <p:embed/>
                  </p:oleObj>
                </mc:Choice>
                <mc:Fallback>
                  <p:oleObj name="Equation" r:id="rId11" imgW="1295280" imgH="3934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 y="4"/>
                          <a:ext cx="816" cy="248"/>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24273" name="Object 17"/>
          <p:cNvGraphicFramePr>
            <a:graphicFrameLocks noChangeAspect="1"/>
          </p:cNvGraphicFramePr>
          <p:nvPr/>
        </p:nvGraphicFramePr>
        <p:xfrm>
          <a:off x="1149350" y="2682875"/>
          <a:ext cx="3454400" cy="457200"/>
        </p:xfrm>
        <a:graphic>
          <a:graphicData uri="http://schemas.openxmlformats.org/presentationml/2006/ole">
            <mc:AlternateContent xmlns:mc="http://schemas.openxmlformats.org/markup-compatibility/2006">
              <mc:Choice xmlns:v="urn:schemas-microsoft-com:vml" Requires="v">
                <p:oleObj spid="_x0000_s30513" name="公式" r:id="rId13" imgW="3454200" imgH="457200" progId="Equation.3">
                  <p:embed/>
                </p:oleObj>
              </mc:Choice>
              <mc:Fallback>
                <p:oleObj name="公式" r:id="rId13" imgW="3454200" imgH="457200" progId="Equation.3">
                  <p:embed/>
                  <p:pic>
                    <p:nvPicPr>
                      <p:cNvPr id="0" name="Object 1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9350" y="2682875"/>
                        <a:ext cx="3454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74" name="Object 18"/>
          <p:cNvGraphicFramePr>
            <a:graphicFrameLocks noChangeAspect="1"/>
          </p:cNvGraphicFramePr>
          <p:nvPr/>
        </p:nvGraphicFramePr>
        <p:xfrm>
          <a:off x="1801813" y="3644900"/>
          <a:ext cx="4152900" cy="431800"/>
        </p:xfrm>
        <a:graphic>
          <a:graphicData uri="http://schemas.openxmlformats.org/presentationml/2006/ole">
            <mc:AlternateContent xmlns:mc="http://schemas.openxmlformats.org/markup-compatibility/2006">
              <mc:Choice xmlns:v="urn:schemas-microsoft-com:vml" Requires="v">
                <p:oleObj spid="_x0000_s30514" name="Equation" r:id="rId15" imgW="4152600" imgH="431640" progId="Equation.3">
                  <p:embed/>
                </p:oleObj>
              </mc:Choice>
              <mc:Fallback>
                <p:oleObj name="Equation" r:id="rId15" imgW="4152600" imgH="431640" progId="Equation.3">
                  <p:embed/>
                  <p:pic>
                    <p:nvPicPr>
                      <p:cNvPr id="0" name="Object 1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01813" y="3644900"/>
                        <a:ext cx="4152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75" name="Object 19"/>
          <p:cNvGraphicFramePr>
            <a:graphicFrameLocks noChangeAspect="1"/>
          </p:cNvGraphicFramePr>
          <p:nvPr/>
        </p:nvGraphicFramePr>
        <p:xfrm>
          <a:off x="107950" y="4005263"/>
          <a:ext cx="4838700" cy="838200"/>
        </p:xfrm>
        <a:graphic>
          <a:graphicData uri="http://schemas.openxmlformats.org/presentationml/2006/ole">
            <mc:AlternateContent xmlns:mc="http://schemas.openxmlformats.org/markup-compatibility/2006">
              <mc:Choice xmlns:v="urn:schemas-microsoft-com:vml" Requires="v">
                <p:oleObj spid="_x0000_s30515" name="公式" r:id="rId17" imgW="4838400" imgH="838080" progId="Equation.3">
                  <p:embed/>
                </p:oleObj>
              </mc:Choice>
              <mc:Fallback>
                <p:oleObj name="公式" r:id="rId17" imgW="4838400" imgH="838080" progId="Equation.3">
                  <p:embed/>
                  <p:pic>
                    <p:nvPicPr>
                      <p:cNvPr id="0" name="Object 1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950" y="4005263"/>
                        <a:ext cx="4838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276" name="Object 20"/>
          <p:cNvGraphicFramePr>
            <a:graphicFrameLocks noChangeAspect="1"/>
          </p:cNvGraphicFramePr>
          <p:nvPr/>
        </p:nvGraphicFramePr>
        <p:xfrm>
          <a:off x="4926013" y="3979863"/>
          <a:ext cx="4038600" cy="889000"/>
        </p:xfrm>
        <a:graphic>
          <a:graphicData uri="http://schemas.openxmlformats.org/presentationml/2006/ole">
            <mc:AlternateContent xmlns:mc="http://schemas.openxmlformats.org/markup-compatibility/2006">
              <mc:Choice xmlns:v="urn:schemas-microsoft-com:vml" Requires="v">
                <p:oleObj spid="_x0000_s30516" name="公式" r:id="rId19" imgW="4038480" imgH="888840" progId="Equation.3">
                  <p:embed/>
                </p:oleObj>
              </mc:Choice>
              <mc:Fallback>
                <p:oleObj name="公式" r:id="rId19" imgW="4038480" imgH="888840" progId="Equation.3">
                  <p:embed/>
                  <p:pic>
                    <p:nvPicPr>
                      <p:cNvPr id="0" name="Object 2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26013" y="3979863"/>
                        <a:ext cx="40386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7" name="Text Box 21"/>
          <p:cNvSpPr txBox="1">
            <a:spLocks noChangeArrowheads="1"/>
          </p:cNvSpPr>
          <p:nvPr/>
        </p:nvSpPr>
        <p:spPr bwMode="auto">
          <a:xfrm>
            <a:off x="971550" y="4797425"/>
            <a:ext cx="6408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006600"/>
                </a:solidFill>
                <a:latin typeface="华文中宋" pitchFamily="2" charset="-122"/>
                <a:ea typeface="华文中宋" pitchFamily="2" charset="-122"/>
              </a:rPr>
              <a:t>飞机受到来自</a:t>
            </a:r>
            <a:r>
              <a:rPr lang="zh-CN" altLang="en-US" sz="2800">
                <a:solidFill>
                  <a:srgbClr val="006600"/>
                </a:solidFill>
                <a:ea typeface="华文中宋" pitchFamily="2" charset="-122"/>
              </a:rPr>
              <a:t>“</a:t>
            </a:r>
            <a:r>
              <a:rPr lang="zh-CN" altLang="en-US" sz="2800">
                <a:solidFill>
                  <a:srgbClr val="006600"/>
                </a:solidFill>
                <a:latin typeface="华文中宋" pitchFamily="2" charset="-122"/>
                <a:ea typeface="华文中宋" pitchFamily="2" charset="-122"/>
              </a:rPr>
              <a:t>系统</a:t>
            </a:r>
            <a:r>
              <a:rPr lang="zh-CN" altLang="en-US" sz="2800">
                <a:solidFill>
                  <a:srgbClr val="006600"/>
                </a:solidFill>
                <a:ea typeface="华文中宋" pitchFamily="2" charset="-122"/>
              </a:rPr>
              <a:t>”</a:t>
            </a:r>
            <a:r>
              <a:rPr lang="zh-CN" altLang="en-US" sz="2800">
                <a:solidFill>
                  <a:srgbClr val="006600"/>
                </a:solidFill>
                <a:latin typeface="华文中宋" pitchFamily="2" charset="-122"/>
                <a:ea typeface="华文中宋" pitchFamily="2" charset="-122"/>
              </a:rPr>
              <a:t>之外的合外力</a:t>
            </a:r>
          </a:p>
        </p:txBody>
      </p:sp>
      <p:graphicFrame>
        <p:nvGraphicFramePr>
          <p:cNvPr id="224278" name="Object 22"/>
          <p:cNvGraphicFramePr>
            <a:graphicFrameLocks noChangeAspect="1"/>
          </p:cNvGraphicFramePr>
          <p:nvPr/>
        </p:nvGraphicFramePr>
        <p:xfrm>
          <a:off x="933450" y="5565775"/>
          <a:ext cx="4603750" cy="808038"/>
        </p:xfrm>
        <a:graphic>
          <a:graphicData uri="http://schemas.openxmlformats.org/presentationml/2006/ole">
            <mc:AlternateContent xmlns:mc="http://schemas.openxmlformats.org/markup-compatibility/2006">
              <mc:Choice xmlns:v="urn:schemas-microsoft-com:vml" Requires="v">
                <p:oleObj spid="_x0000_s30517" name="Equation" r:id="rId21" imgW="4673520" imgH="838080" progId="Equation.3">
                  <p:embed/>
                </p:oleObj>
              </mc:Choice>
              <mc:Fallback>
                <p:oleObj name="Equation" r:id="rId21" imgW="4673520" imgH="838080" progId="Equation.3">
                  <p:embed/>
                  <p:pic>
                    <p:nvPicPr>
                      <p:cNvPr id="0" name="Object 2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3450" y="5565775"/>
                        <a:ext cx="4603750" cy="808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4279" name="Text Box 23"/>
          <p:cNvSpPr txBox="1">
            <a:spLocks noChangeArrowheads="1"/>
          </p:cNvSpPr>
          <p:nvPr/>
        </p:nvSpPr>
        <p:spPr bwMode="auto">
          <a:xfrm>
            <a:off x="2159000" y="6461125"/>
            <a:ext cx="46085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latin typeface="华文中宋" pitchFamily="2" charset="-122"/>
                <a:ea typeface="华文中宋" pitchFamily="2" charset="-122"/>
              </a:rPr>
              <a:t>飞机与喷出气体之间的推力等值反向</a:t>
            </a:r>
          </a:p>
        </p:txBody>
      </p:sp>
      <p:sp>
        <p:nvSpPr>
          <p:cNvPr id="224280" name="Text Box 24"/>
          <p:cNvSpPr txBox="1">
            <a:spLocks noChangeArrowheads="1"/>
          </p:cNvSpPr>
          <p:nvPr/>
        </p:nvSpPr>
        <p:spPr bwMode="auto">
          <a:xfrm rot="-1226562">
            <a:off x="5145088" y="5300663"/>
            <a:ext cx="68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chemeClr val="hlink"/>
                </a:solidFill>
              </a:rPr>
              <a:t>&lt;0</a:t>
            </a:r>
          </a:p>
        </p:txBody>
      </p:sp>
      <p:sp>
        <p:nvSpPr>
          <p:cNvPr id="224281" name="Oval 25"/>
          <p:cNvSpPr>
            <a:spLocks noChangeArrowheads="1"/>
          </p:cNvSpPr>
          <p:nvPr/>
        </p:nvSpPr>
        <p:spPr bwMode="auto">
          <a:xfrm>
            <a:off x="4668838" y="5529263"/>
            <a:ext cx="914400" cy="914400"/>
          </a:xfrm>
          <a:prstGeom prst="ellipse">
            <a:avLst/>
          </a:prstGeom>
          <a:noFill/>
          <a:ln w="28575">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24282" name="Oval 26"/>
          <p:cNvSpPr>
            <a:spLocks noChangeArrowheads="1"/>
          </p:cNvSpPr>
          <p:nvPr/>
        </p:nvSpPr>
        <p:spPr bwMode="auto">
          <a:xfrm>
            <a:off x="3525838" y="5529263"/>
            <a:ext cx="914400" cy="914400"/>
          </a:xfrm>
          <a:prstGeom prst="ellipse">
            <a:avLst/>
          </a:prstGeom>
          <a:noFill/>
          <a:ln w="28575">
            <a:solidFill>
              <a:schemeClr val="hlink"/>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24283" name="Text Box 27"/>
          <p:cNvSpPr txBox="1">
            <a:spLocks noChangeArrowheads="1"/>
          </p:cNvSpPr>
          <p:nvPr/>
        </p:nvSpPr>
        <p:spPr bwMode="auto">
          <a:xfrm>
            <a:off x="249238" y="5986463"/>
            <a:ext cx="3657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hlink"/>
                </a:solidFill>
                <a:ea typeface="华文新魏" pitchFamily="2" charset="-122"/>
              </a:rPr>
              <a:t>机身受到喷出气体的推力</a:t>
            </a:r>
          </a:p>
        </p:txBody>
      </p:sp>
      <p:sp>
        <p:nvSpPr>
          <p:cNvPr id="224284" name="Text Box 28"/>
          <p:cNvSpPr txBox="1">
            <a:spLocks noChangeArrowheads="1"/>
          </p:cNvSpPr>
          <p:nvPr/>
        </p:nvSpPr>
        <p:spPr bwMode="auto">
          <a:xfrm>
            <a:off x="5435600" y="5995988"/>
            <a:ext cx="370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hlink"/>
                </a:solidFill>
                <a:ea typeface="华文新魏" pitchFamily="2" charset="-122"/>
              </a:rPr>
              <a:t>喷出气体受到的推力大小</a:t>
            </a:r>
          </a:p>
        </p:txBody>
      </p:sp>
      <p:graphicFrame>
        <p:nvGraphicFramePr>
          <p:cNvPr id="29704" name="Object 30"/>
          <p:cNvGraphicFramePr>
            <a:graphicFrameLocks noChangeAspect="1"/>
          </p:cNvGraphicFramePr>
          <p:nvPr/>
        </p:nvGraphicFramePr>
        <p:xfrm>
          <a:off x="1403350" y="476250"/>
          <a:ext cx="990600" cy="304800"/>
        </p:xfrm>
        <a:graphic>
          <a:graphicData uri="http://schemas.openxmlformats.org/presentationml/2006/ole">
            <mc:AlternateContent xmlns:mc="http://schemas.openxmlformats.org/markup-compatibility/2006">
              <mc:Choice xmlns:v="urn:schemas-microsoft-com:vml" Requires="v">
                <p:oleObj spid="_x0000_s30518" name="公式" r:id="rId23" imgW="1104840" imgH="304560" progId="Equation.3">
                  <p:embed/>
                </p:oleObj>
              </mc:Choice>
              <mc:Fallback>
                <p:oleObj name="公式" r:id="rId23" imgW="1104840" imgH="304560" progId="Equation.3">
                  <p:embed/>
                  <p:pic>
                    <p:nvPicPr>
                      <p:cNvPr id="0" name="Object 3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403350" y="476250"/>
                        <a:ext cx="990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0" name="AutoShape 31"/>
          <p:cNvSpPr>
            <a:spLocks noChangeArrowheads="1"/>
          </p:cNvSpPr>
          <p:nvPr/>
        </p:nvSpPr>
        <p:spPr bwMode="auto">
          <a:xfrm>
            <a:off x="2487613" y="614363"/>
            <a:ext cx="1435100" cy="762000"/>
          </a:xfrm>
          <a:prstGeom prst="cloudCallout">
            <a:avLst>
              <a:gd name="adj1" fmla="val -28671"/>
              <a:gd name="adj2" fmla="val 42500"/>
            </a:avLst>
          </a:prstGeom>
          <a:solidFill>
            <a:srgbClr val="96BE26"/>
          </a:solidFill>
          <a:ln w="19050">
            <a:solidFill>
              <a:srgbClr val="4397BD"/>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宋体" pitchFamily="2" charset="-122"/>
            </a:endParaRPr>
          </a:p>
        </p:txBody>
      </p:sp>
      <p:graphicFrame>
        <p:nvGraphicFramePr>
          <p:cNvPr id="29705" name="Object 32"/>
          <p:cNvGraphicFramePr>
            <a:graphicFrameLocks noChangeAspect="1"/>
          </p:cNvGraphicFramePr>
          <p:nvPr/>
        </p:nvGraphicFramePr>
        <p:xfrm>
          <a:off x="2511425" y="758825"/>
          <a:ext cx="1309688" cy="431800"/>
        </p:xfrm>
        <a:graphic>
          <a:graphicData uri="http://schemas.openxmlformats.org/presentationml/2006/ole">
            <mc:AlternateContent xmlns:mc="http://schemas.openxmlformats.org/markup-compatibility/2006">
              <mc:Choice xmlns:v="urn:schemas-microsoft-com:vml" Requires="v">
                <p:oleObj spid="_x0000_s30519" name="Equation" r:id="rId25" imgW="1460160" imgH="431640" progId="Equation.3">
                  <p:embed/>
                </p:oleObj>
              </mc:Choice>
              <mc:Fallback>
                <p:oleObj name="Equation" r:id="rId25" imgW="1460160" imgH="431640" progId="Equation.3">
                  <p:embed/>
                  <p:pic>
                    <p:nvPicPr>
                      <p:cNvPr id="0"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511425" y="758825"/>
                        <a:ext cx="1309688" cy="431800"/>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1" name="Line 33"/>
          <p:cNvSpPr>
            <a:spLocks noChangeShapeType="1"/>
          </p:cNvSpPr>
          <p:nvPr/>
        </p:nvSpPr>
        <p:spPr bwMode="auto">
          <a:xfrm flipH="1">
            <a:off x="2811463" y="1477963"/>
            <a:ext cx="682625"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9706" name="Object 34"/>
          <p:cNvGraphicFramePr>
            <a:graphicFrameLocks noChangeAspect="1"/>
          </p:cNvGraphicFramePr>
          <p:nvPr/>
        </p:nvGraphicFramePr>
        <p:xfrm>
          <a:off x="0" y="0"/>
          <a:ext cx="1743075" cy="393700"/>
        </p:xfrm>
        <a:graphic>
          <a:graphicData uri="http://schemas.openxmlformats.org/presentationml/2006/ole">
            <mc:AlternateContent xmlns:mc="http://schemas.openxmlformats.org/markup-compatibility/2006">
              <mc:Choice xmlns:v="urn:schemas-microsoft-com:vml" Requires="v">
                <p:oleObj spid="_x0000_s30520" name="Equation" r:id="rId27" imgW="1942920" imgH="393480" progId="Equation.3">
                  <p:embed/>
                </p:oleObj>
              </mc:Choice>
              <mc:Fallback>
                <p:oleObj name="Equation" r:id="rId27" imgW="1942920" imgH="393480" progId="Equation.3">
                  <p:embed/>
                  <p:pic>
                    <p:nvPicPr>
                      <p:cNvPr id="0" name="Object 3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0" y="0"/>
                        <a:ext cx="1743075" cy="3937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7" name="Object 35"/>
          <p:cNvGraphicFramePr>
            <a:graphicFrameLocks noChangeAspect="1"/>
          </p:cNvGraphicFramePr>
          <p:nvPr/>
        </p:nvGraphicFramePr>
        <p:xfrm>
          <a:off x="3527425" y="1335088"/>
          <a:ext cx="900113" cy="254000"/>
        </p:xfrm>
        <a:graphic>
          <a:graphicData uri="http://schemas.openxmlformats.org/presentationml/2006/ole">
            <mc:AlternateContent xmlns:mc="http://schemas.openxmlformats.org/markup-compatibility/2006">
              <mc:Choice xmlns:v="urn:schemas-microsoft-com:vml" Requires="v">
                <p:oleObj spid="_x0000_s30521" name="Equation" r:id="rId29" imgW="1002960" imgH="253800" progId="Equation.3">
                  <p:embed/>
                </p:oleObj>
              </mc:Choice>
              <mc:Fallback>
                <p:oleObj name="Equation" r:id="rId29" imgW="1002960" imgH="253800" progId="Equation.3">
                  <p:embed/>
                  <p:pic>
                    <p:nvPicPr>
                      <p:cNvPr id="0" name="Object 3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27425" y="1335088"/>
                        <a:ext cx="900113" cy="25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732" name="Picture 3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08038" y="758825"/>
            <a:ext cx="1571625" cy="9144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9733" name="Line 37"/>
          <p:cNvSpPr>
            <a:spLocks noChangeShapeType="1"/>
          </p:cNvSpPr>
          <p:nvPr/>
        </p:nvSpPr>
        <p:spPr bwMode="auto">
          <a:xfrm flipH="1">
            <a:off x="681038" y="1550988"/>
            <a:ext cx="682625" cy="0"/>
          </a:xfrm>
          <a:prstGeom prst="line">
            <a:avLst/>
          </a:prstGeom>
          <a:noFill/>
          <a:ln w="3810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24294" name="Text Box 38"/>
          <p:cNvSpPr txBox="1">
            <a:spLocks noChangeArrowheads="1"/>
          </p:cNvSpPr>
          <p:nvPr/>
        </p:nvSpPr>
        <p:spPr bwMode="auto">
          <a:xfrm>
            <a:off x="7380288" y="5805488"/>
            <a:ext cx="1763712" cy="304800"/>
          </a:xfrm>
          <a:prstGeom prst="rect">
            <a:avLst/>
          </a:prstGeom>
          <a:solidFill>
            <a:srgbClr val="00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1400">
                <a:solidFill>
                  <a:schemeClr val="accent2"/>
                </a:solidFill>
              </a:rPr>
              <a:t>P46-(2-6-8)</a:t>
            </a:r>
          </a:p>
        </p:txBody>
      </p:sp>
      <p:grpSp>
        <p:nvGrpSpPr>
          <p:cNvPr id="4" name="Group 51"/>
          <p:cNvGrpSpPr>
            <a:grpSpLocks/>
          </p:cNvGrpSpPr>
          <p:nvPr/>
        </p:nvGrpSpPr>
        <p:grpSpPr bwMode="auto">
          <a:xfrm>
            <a:off x="179388" y="765175"/>
            <a:ext cx="1225550" cy="457200"/>
            <a:chOff x="113" y="482"/>
            <a:chExt cx="772" cy="288"/>
          </a:xfrm>
        </p:grpSpPr>
        <p:sp>
          <p:nvSpPr>
            <p:cNvPr id="29741" name="Freeform 40"/>
            <p:cNvSpPr>
              <a:spLocks/>
            </p:cNvSpPr>
            <p:nvPr/>
          </p:nvSpPr>
          <p:spPr bwMode="auto">
            <a:xfrm>
              <a:off x="187" y="755"/>
              <a:ext cx="698" cy="8"/>
            </a:xfrm>
            <a:custGeom>
              <a:avLst/>
              <a:gdLst>
                <a:gd name="T0" fmla="*/ 698 w 698"/>
                <a:gd name="T1" fmla="*/ 0 h 8"/>
                <a:gd name="T2" fmla="*/ 0 w 698"/>
                <a:gd name="T3" fmla="*/ 8 h 8"/>
                <a:gd name="T4" fmla="*/ 0 60000 65536"/>
                <a:gd name="T5" fmla="*/ 0 60000 65536"/>
                <a:gd name="T6" fmla="*/ 0 w 698"/>
                <a:gd name="T7" fmla="*/ 0 h 8"/>
                <a:gd name="T8" fmla="*/ 698 w 698"/>
                <a:gd name="T9" fmla="*/ 8 h 8"/>
              </a:gdLst>
              <a:ahLst/>
              <a:cxnLst>
                <a:cxn ang="T4">
                  <a:pos x="T0" y="T1"/>
                </a:cxn>
                <a:cxn ang="T5">
                  <a:pos x="T2" y="T3"/>
                </a:cxn>
              </a:cxnLst>
              <a:rect l="T6" t="T7" r="T8" b="T9"/>
              <a:pathLst>
                <a:path w="698" h="8">
                  <a:moveTo>
                    <a:pt x="698" y="0"/>
                  </a:moveTo>
                  <a:lnTo>
                    <a:pt x="0" y="8"/>
                  </a:lnTo>
                </a:path>
              </a:pathLst>
            </a:custGeom>
            <a:noFill/>
            <a:ln w="57150">
              <a:solidFill>
                <a:schemeClr val="tx1"/>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29713" name="Object 41"/>
            <p:cNvGraphicFramePr>
              <a:graphicFrameLocks noChangeAspect="1"/>
            </p:cNvGraphicFramePr>
            <p:nvPr/>
          </p:nvGraphicFramePr>
          <p:xfrm>
            <a:off x="113" y="482"/>
            <a:ext cx="248" cy="288"/>
          </p:xfrm>
          <a:graphic>
            <a:graphicData uri="http://schemas.openxmlformats.org/presentationml/2006/ole">
              <mc:AlternateContent xmlns:mc="http://schemas.openxmlformats.org/markup-compatibility/2006">
                <mc:Choice xmlns:v="urn:schemas-microsoft-com:vml" Requires="v">
                  <p:oleObj spid="_x0000_s30522" name="公式" r:id="rId32" imgW="393480" imgH="457200" progId="Equation.3">
                    <p:embed/>
                  </p:oleObj>
                </mc:Choice>
                <mc:Fallback>
                  <p:oleObj name="公式" r:id="rId32" imgW="393480" imgH="457200" progId="Equation.3">
                    <p:embed/>
                    <p:pic>
                      <p:nvPicPr>
                        <p:cNvPr id="0" name="Object 4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3" y="482"/>
                          <a:ext cx="24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9736" name="Oval 42"/>
          <p:cNvSpPr>
            <a:spLocks noChangeArrowheads="1"/>
          </p:cNvSpPr>
          <p:nvPr/>
        </p:nvSpPr>
        <p:spPr bwMode="auto">
          <a:xfrm>
            <a:off x="611188" y="333375"/>
            <a:ext cx="4176712" cy="141763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9708" name="Object 43"/>
          <p:cNvGraphicFramePr>
            <a:graphicFrameLocks noChangeAspect="1"/>
          </p:cNvGraphicFramePr>
          <p:nvPr/>
        </p:nvGraphicFramePr>
        <p:xfrm>
          <a:off x="684213" y="1557338"/>
          <a:ext cx="830262" cy="304800"/>
        </p:xfrm>
        <a:graphic>
          <a:graphicData uri="http://schemas.openxmlformats.org/presentationml/2006/ole">
            <mc:AlternateContent xmlns:mc="http://schemas.openxmlformats.org/markup-compatibility/2006">
              <mc:Choice xmlns:v="urn:schemas-microsoft-com:vml" Requires="v">
                <p:oleObj spid="_x0000_s30523" name="公式" r:id="rId34" imgW="927000" imgH="304560" progId="Equation.3">
                  <p:embed/>
                </p:oleObj>
              </mc:Choice>
              <mc:Fallback>
                <p:oleObj name="公式" r:id="rId34" imgW="927000" imgH="304560" progId="Equation.3">
                  <p:embed/>
                  <p:pic>
                    <p:nvPicPr>
                      <p:cNvPr id="0" name="Object 43"/>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84213" y="1557338"/>
                        <a:ext cx="8302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7" name="Oval 44"/>
          <p:cNvSpPr>
            <a:spLocks noChangeArrowheads="1"/>
          </p:cNvSpPr>
          <p:nvPr/>
        </p:nvSpPr>
        <p:spPr bwMode="auto">
          <a:xfrm>
            <a:off x="5148263" y="476250"/>
            <a:ext cx="3457575" cy="141763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9709" name="Object 45"/>
          <p:cNvGraphicFramePr>
            <a:graphicFrameLocks noChangeAspect="1"/>
          </p:cNvGraphicFramePr>
          <p:nvPr/>
        </p:nvGraphicFramePr>
        <p:xfrm>
          <a:off x="6156325" y="692150"/>
          <a:ext cx="317500" cy="228600"/>
        </p:xfrm>
        <a:graphic>
          <a:graphicData uri="http://schemas.openxmlformats.org/presentationml/2006/ole">
            <mc:AlternateContent xmlns:mc="http://schemas.openxmlformats.org/markup-compatibility/2006">
              <mc:Choice xmlns:v="urn:schemas-microsoft-com:vml" Requires="v">
                <p:oleObj spid="_x0000_s30524" name="公式" r:id="rId36" imgW="317160" imgH="228600" progId="Equation.3">
                  <p:embed/>
                </p:oleObj>
              </mc:Choice>
              <mc:Fallback>
                <p:oleObj name="公式" r:id="rId36" imgW="317160" imgH="228600" progId="Equation.3">
                  <p:embed/>
                  <p:pic>
                    <p:nvPicPr>
                      <p:cNvPr id="0" name="Object 4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6156325" y="692150"/>
                        <a:ext cx="3175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10" name="Object 46"/>
          <p:cNvGraphicFramePr>
            <a:graphicFrameLocks noChangeAspect="1"/>
          </p:cNvGraphicFramePr>
          <p:nvPr/>
        </p:nvGraphicFramePr>
        <p:xfrm>
          <a:off x="5580063" y="1557338"/>
          <a:ext cx="204787" cy="228600"/>
        </p:xfrm>
        <a:graphic>
          <a:graphicData uri="http://schemas.openxmlformats.org/presentationml/2006/ole">
            <mc:AlternateContent xmlns:mc="http://schemas.openxmlformats.org/markup-compatibility/2006">
              <mc:Choice xmlns:v="urn:schemas-microsoft-com:vml" Requires="v">
                <p:oleObj spid="_x0000_s30525" name="公式" r:id="rId38" imgW="228600" imgH="228600" progId="Equation.3">
                  <p:embed/>
                </p:oleObj>
              </mc:Choice>
              <mc:Fallback>
                <p:oleObj name="公式" r:id="rId38" imgW="228600" imgH="228600" progId="Equation.3">
                  <p:embed/>
                  <p:pic>
                    <p:nvPicPr>
                      <p:cNvPr id="0" name="Object 4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580063" y="1557338"/>
                        <a:ext cx="204787"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4306" name="Object 50"/>
          <p:cNvGraphicFramePr>
            <a:graphicFrameLocks noChangeAspect="1"/>
          </p:cNvGraphicFramePr>
          <p:nvPr/>
        </p:nvGraphicFramePr>
        <p:xfrm>
          <a:off x="6300788" y="4941888"/>
          <a:ext cx="2616200" cy="838200"/>
        </p:xfrm>
        <a:graphic>
          <a:graphicData uri="http://schemas.openxmlformats.org/presentationml/2006/ole">
            <mc:AlternateContent xmlns:mc="http://schemas.openxmlformats.org/markup-compatibility/2006">
              <mc:Choice xmlns:v="urn:schemas-microsoft-com:vml" Requires="v">
                <p:oleObj spid="_x0000_s30526" name="公式" r:id="rId40" imgW="2616120" imgH="838080" progId="Equation.3">
                  <p:embed/>
                </p:oleObj>
              </mc:Choice>
              <mc:Fallback>
                <p:oleObj name="公式" r:id="rId40" imgW="2616120" imgH="838080" progId="Equation.3">
                  <p:embed/>
                  <p:pic>
                    <p:nvPicPr>
                      <p:cNvPr id="0" name="Object 5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300788" y="4941888"/>
                        <a:ext cx="2616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52"/>
          <p:cNvGrpSpPr>
            <a:grpSpLocks/>
          </p:cNvGrpSpPr>
          <p:nvPr/>
        </p:nvGrpSpPr>
        <p:grpSpPr bwMode="auto">
          <a:xfrm>
            <a:off x="4716463" y="765175"/>
            <a:ext cx="1225550" cy="457200"/>
            <a:chOff x="113" y="482"/>
            <a:chExt cx="772" cy="288"/>
          </a:xfrm>
        </p:grpSpPr>
        <p:sp>
          <p:nvSpPr>
            <p:cNvPr id="29740" name="Freeform 53"/>
            <p:cNvSpPr>
              <a:spLocks/>
            </p:cNvSpPr>
            <p:nvPr/>
          </p:nvSpPr>
          <p:spPr bwMode="auto">
            <a:xfrm>
              <a:off x="187" y="755"/>
              <a:ext cx="698" cy="8"/>
            </a:xfrm>
            <a:custGeom>
              <a:avLst/>
              <a:gdLst>
                <a:gd name="T0" fmla="*/ 698 w 698"/>
                <a:gd name="T1" fmla="*/ 0 h 8"/>
                <a:gd name="T2" fmla="*/ 0 w 698"/>
                <a:gd name="T3" fmla="*/ 8 h 8"/>
                <a:gd name="T4" fmla="*/ 0 60000 65536"/>
                <a:gd name="T5" fmla="*/ 0 60000 65536"/>
                <a:gd name="T6" fmla="*/ 0 w 698"/>
                <a:gd name="T7" fmla="*/ 0 h 8"/>
                <a:gd name="T8" fmla="*/ 698 w 698"/>
                <a:gd name="T9" fmla="*/ 8 h 8"/>
              </a:gdLst>
              <a:ahLst/>
              <a:cxnLst>
                <a:cxn ang="T4">
                  <a:pos x="T0" y="T1"/>
                </a:cxn>
                <a:cxn ang="T5">
                  <a:pos x="T2" y="T3"/>
                </a:cxn>
              </a:cxnLst>
              <a:rect l="T6" t="T7" r="T8" b="T9"/>
              <a:pathLst>
                <a:path w="698" h="8">
                  <a:moveTo>
                    <a:pt x="698" y="0"/>
                  </a:moveTo>
                  <a:lnTo>
                    <a:pt x="0" y="8"/>
                  </a:lnTo>
                </a:path>
              </a:pathLst>
            </a:custGeom>
            <a:noFill/>
            <a:ln w="57150">
              <a:solidFill>
                <a:schemeClr val="tx1"/>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29712" name="Object 54"/>
            <p:cNvGraphicFramePr>
              <a:graphicFrameLocks noChangeAspect="1"/>
            </p:cNvGraphicFramePr>
            <p:nvPr/>
          </p:nvGraphicFramePr>
          <p:xfrm>
            <a:off x="113" y="482"/>
            <a:ext cx="248" cy="288"/>
          </p:xfrm>
          <a:graphic>
            <a:graphicData uri="http://schemas.openxmlformats.org/presentationml/2006/ole">
              <mc:AlternateContent xmlns:mc="http://schemas.openxmlformats.org/markup-compatibility/2006">
                <mc:Choice xmlns:v="urn:schemas-microsoft-com:vml" Requires="v">
                  <p:oleObj spid="_x0000_s30527" name="公式" r:id="rId42" imgW="393480" imgH="457200" progId="Equation.3">
                    <p:embed/>
                  </p:oleObj>
                </mc:Choice>
                <mc:Fallback>
                  <p:oleObj name="公式" r:id="rId42" imgW="393480" imgH="457200" progId="Equation.3">
                    <p:embed/>
                    <p:pic>
                      <p:nvPicPr>
                        <p:cNvPr id="0" name="Object 5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13" y="482"/>
                          <a:ext cx="24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 name="灯片编号占位符 3"/>
          <p:cNvSpPr txBox="1">
            <a:spLocks/>
          </p:cNvSpPr>
          <p:nvPr/>
        </p:nvSpPr>
        <p:spPr bwMode="auto">
          <a:xfrm>
            <a:off x="6934200" y="6477000"/>
            <a:ext cx="1905000" cy="457200"/>
          </a:xfrm>
          <a:prstGeom prst="rect">
            <a:avLst/>
          </a:prstGeom>
          <a:noFill/>
          <a:ln w="9525">
            <a:noFill/>
            <a:miter lim="800000"/>
            <a:headEnd/>
            <a:tailEnd/>
          </a:ln>
          <a:effectLst/>
        </p:spPr>
        <p:txBody>
          <a:bodyPr anchor="b"/>
          <a:lstStyle/>
          <a:p>
            <a:pPr algn="r">
              <a:defRPr/>
            </a:pPr>
            <a:fld id="{EDF938DB-AC70-4909-9E6B-3E3FB61FA188}" type="slidenum">
              <a:rPr kumimoji="0" lang="en-US" altLang="zh-CN" sz="1400" b="0">
                <a:latin typeface="+mn-lt"/>
                <a:ea typeface="+mn-ea"/>
              </a:rPr>
              <a:pPr algn="r">
                <a:defRPr/>
              </a:pPr>
              <a:t>34</a:t>
            </a:fld>
            <a:endParaRPr kumimoji="0" lang="en-US" altLang="zh-CN" sz="1400" b="0" dirty="0">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2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20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24273"/>
                                        </p:tgtEl>
                                        <p:attrNameLst>
                                          <p:attrName>style.visibility</p:attrName>
                                        </p:attrNameLst>
                                      </p:cBhvr>
                                      <p:to>
                                        <p:strVal val="visible"/>
                                      </p:to>
                                    </p:set>
                                    <p:animEffect transition="in" filter="wipe(left)">
                                      <p:cBhvr>
                                        <p:cTn id="17" dur="500"/>
                                        <p:tgtEl>
                                          <p:spTgt spid="22427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24260"/>
                                        </p:tgtEl>
                                        <p:attrNameLst>
                                          <p:attrName>style.visibility</p:attrName>
                                        </p:attrNameLst>
                                      </p:cBhvr>
                                      <p:to>
                                        <p:strVal val="visible"/>
                                      </p:to>
                                    </p:set>
                                    <p:animEffect transition="in" filter="wipe(left)">
                                      <p:cBhvr>
                                        <p:cTn id="22" dur="500"/>
                                        <p:tgtEl>
                                          <p:spTgt spid="2242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dissolve">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24274"/>
                                        </p:tgtEl>
                                        <p:attrNameLst>
                                          <p:attrName>style.visibility</p:attrName>
                                        </p:attrNameLst>
                                      </p:cBhvr>
                                      <p:to>
                                        <p:strVal val="visible"/>
                                      </p:to>
                                    </p:set>
                                    <p:animEffect transition="in" filter="wipe(left)">
                                      <p:cBhvr>
                                        <p:cTn id="32" dur="500"/>
                                        <p:tgtEl>
                                          <p:spTgt spid="22427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24275"/>
                                        </p:tgtEl>
                                        <p:attrNameLst>
                                          <p:attrName>style.visibility</p:attrName>
                                        </p:attrNameLst>
                                      </p:cBhvr>
                                      <p:to>
                                        <p:strVal val="visible"/>
                                      </p:to>
                                    </p:set>
                                    <p:animEffect transition="in" filter="wipe(left)">
                                      <p:cBhvr>
                                        <p:cTn id="37" dur="500"/>
                                        <p:tgtEl>
                                          <p:spTgt spid="22427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24276"/>
                                        </p:tgtEl>
                                        <p:attrNameLst>
                                          <p:attrName>style.visibility</p:attrName>
                                        </p:attrNameLst>
                                      </p:cBhvr>
                                      <p:to>
                                        <p:strVal val="visible"/>
                                      </p:to>
                                    </p:set>
                                    <p:animEffect transition="in" filter="wipe(left)">
                                      <p:cBhvr>
                                        <p:cTn id="42" dur="500"/>
                                        <p:tgtEl>
                                          <p:spTgt spid="2242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4294"/>
                                        </p:tgtEl>
                                        <p:attrNameLst>
                                          <p:attrName>style.visibility</p:attrName>
                                        </p:attrNameLst>
                                      </p:cBhvr>
                                      <p:to>
                                        <p:strVal val="visible"/>
                                      </p:to>
                                    </p:set>
                                    <p:animEffect transition="in" filter="blinds(horizontal)">
                                      <p:cBhvr>
                                        <p:cTn id="47" dur="500"/>
                                        <p:tgtEl>
                                          <p:spTgt spid="22429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224306"/>
                                        </p:tgtEl>
                                        <p:attrNameLst>
                                          <p:attrName>style.visibility</p:attrName>
                                        </p:attrNameLst>
                                      </p:cBhvr>
                                      <p:to>
                                        <p:strVal val="visible"/>
                                      </p:to>
                                    </p:set>
                                    <p:animEffect transition="in" filter="wipe(left)">
                                      <p:cBhvr>
                                        <p:cTn id="52" dur="500"/>
                                        <p:tgtEl>
                                          <p:spTgt spid="22430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4277"/>
                                        </p:tgtEl>
                                        <p:attrNameLst>
                                          <p:attrName>style.visibility</p:attrName>
                                        </p:attrNameLst>
                                      </p:cBhvr>
                                      <p:to>
                                        <p:strVal val="visible"/>
                                      </p:to>
                                    </p:set>
                                    <p:animEffect transition="in" filter="blinds(horizontal)">
                                      <p:cBhvr>
                                        <p:cTn id="57" dur="500"/>
                                        <p:tgtEl>
                                          <p:spTgt spid="22427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224278"/>
                                        </p:tgtEl>
                                        <p:attrNameLst>
                                          <p:attrName>style.visibility</p:attrName>
                                        </p:attrNameLst>
                                      </p:cBhvr>
                                      <p:to>
                                        <p:strVal val="visible"/>
                                      </p:to>
                                    </p:set>
                                    <p:animEffect transition="in" filter="wipe(left)">
                                      <p:cBhvr>
                                        <p:cTn id="62" dur="500"/>
                                        <p:tgtEl>
                                          <p:spTgt spid="22427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4282"/>
                                        </p:tgtEl>
                                        <p:attrNameLst>
                                          <p:attrName>style.visibility</p:attrName>
                                        </p:attrNameLst>
                                      </p:cBhvr>
                                      <p:to>
                                        <p:strVal val="visible"/>
                                      </p:to>
                                    </p:set>
                                    <p:animEffect transition="in" filter="blinds(horizontal)">
                                      <p:cBhvr>
                                        <p:cTn id="67" dur="500"/>
                                        <p:tgtEl>
                                          <p:spTgt spid="2242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4283"/>
                                        </p:tgtEl>
                                        <p:attrNameLst>
                                          <p:attrName>style.visibility</p:attrName>
                                        </p:attrNameLst>
                                      </p:cBhvr>
                                      <p:to>
                                        <p:strVal val="visible"/>
                                      </p:to>
                                    </p:set>
                                    <p:animEffect transition="in" filter="wipe(left)">
                                      <p:cBhvr>
                                        <p:cTn id="72" dur="500"/>
                                        <p:tgtEl>
                                          <p:spTgt spid="22428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224281"/>
                                        </p:tgtEl>
                                        <p:attrNameLst>
                                          <p:attrName>style.visibility</p:attrName>
                                        </p:attrNameLst>
                                      </p:cBhvr>
                                      <p:to>
                                        <p:strVal val="visible"/>
                                      </p:to>
                                    </p:set>
                                    <p:animEffect transition="in" filter="blinds(horizontal)">
                                      <p:cBhvr>
                                        <p:cTn id="77" dur="500"/>
                                        <p:tgtEl>
                                          <p:spTgt spid="22428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224280"/>
                                        </p:tgtEl>
                                        <p:attrNameLst>
                                          <p:attrName>style.visibility</p:attrName>
                                        </p:attrNameLst>
                                      </p:cBhvr>
                                      <p:to>
                                        <p:strVal val="visible"/>
                                      </p:to>
                                    </p:set>
                                    <p:animEffect transition="in" filter="blinds(horizontal)">
                                      <p:cBhvr>
                                        <p:cTn id="82" dur="500"/>
                                        <p:tgtEl>
                                          <p:spTgt spid="2242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4284"/>
                                        </p:tgtEl>
                                        <p:attrNameLst>
                                          <p:attrName>style.visibility</p:attrName>
                                        </p:attrNameLst>
                                      </p:cBhvr>
                                      <p:to>
                                        <p:strVal val="visible"/>
                                      </p:to>
                                    </p:set>
                                    <p:animEffect transition="in" filter="wipe(left)">
                                      <p:cBhvr>
                                        <p:cTn id="87" dur="500"/>
                                        <p:tgtEl>
                                          <p:spTgt spid="22428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24279"/>
                                        </p:tgtEl>
                                        <p:attrNameLst>
                                          <p:attrName>style.visibility</p:attrName>
                                        </p:attrNameLst>
                                      </p:cBhvr>
                                      <p:to>
                                        <p:strVal val="visible"/>
                                      </p:to>
                                    </p:set>
                                    <p:animEffect transition="in" filter="blinds(horizontal)">
                                      <p:cBhvr>
                                        <p:cTn id="92" dur="500"/>
                                        <p:tgtEl>
                                          <p:spTgt spid="22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277" grpId="0" autoUpdateAnimBg="0"/>
      <p:bldP spid="224279" grpId="0" autoUpdateAnimBg="0"/>
      <p:bldP spid="224280" grpId="0" autoUpdateAnimBg="0"/>
      <p:bldP spid="224281" grpId="0" animBg="1"/>
      <p:bldP spid="224282" grpId="0" animBg="1"/>
      <p:bldP spid="224283" grpId="0" autoUpdateAnimBg="0"/>
      <p:bldP spid="224284" grpId="0" autoUpdateAnimBg="0"/>
      <p:bldP spid="22429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2"/>
          </p:nvPr>
        </p:nvSpPr>
        <p:spPr/>
        <p:txBody>
          <a:bodyPr/>
          <a:lstStyle/>
          <a:p>
            <a:pPr>
              <a:defRPr/>
            </a:pPr>
            <a:fld id="{C44DC166-1397-4388-98FC-003659E82A08}" type="slidenum">
              <a:rPr lang="en-US" altLang="zh-CN"/>
              <a:pPr>
                <a:defRPr/>
              </a:pPr>
              <a:t>35</a:t>
            </a:fld>
            <a:endParaRPr lang="en-US" altLang="zh-CN"/>
          </a:p>
        </p:txBody>
      </p:sp>
      <p:sp>
        <p:nvSpPr>
          <p:cNvPr id="168984" name="Text Box 24"/>
          <p:cNvSpPr txBox="1">
            <a:spLocks noChangeArrowheads="1"/>
          </p:cNvSpPr>
          <p:nvPr/>
        </p:nvSpPr>
        <p:spPr bwMode="auto">
          <a:xfrm>
            <a:off x="0" y="1628775"/>
            <a:ext cx="9144000" cy="41513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FF00"/>
                </a:solidFill>
                <a:ea typeface="黑体" pitchFamily="49" charset="-122"/>
                <a:cs typeface="Times New Roman" pitchFamily="18" charset="0"/>
              </a:rPr>
              <a:t>目的：对于质量连续分布的、质量有流动的系统</a:t>
            </a:r>
          </a:p>
          <a:p>
            <a:pPr eaLnBrk="1" hangingPunct="1">
              <a:spcBef>
                <a:spcPct val="50000"/>
              </a:spcBef>
            </a:pPr>
            <a:r>
              <a:rPr lang="en-US" altLang="zh-CN" sz="2800">
                <a:solidFill>
                  <a:srgbClr val="FFFF00"/>
                </a:solidFill>
                <a:ea typeface="黑体" pitchFamily="49" charset="-122"/>
                <a:cs typeface="Times New Roman" pitchFamily="18" charset="0"/>
              </a:rPr>
              <a:t>[1]</a:t>
            </a:r>
            <a:r>
              <a:rPr lang="zh-CN" altLang="en-US" sz="2800">
                <a:solidFill>
                  <a:srgbClr val="FFFF00"/>
                </a:solidFill>
                <a:ea typeface="黑体" pitchFamily="49" charset="-122"/>
                <a:cs typeface="Times New Roman" pitchFamily="18" charset="0"/>
              </a:rPr>
              <a:t>如何选“系统” </a:t>
            </a:r>
            <a:r>
              <a:rPr lang="en-US" altLang="zh-CN" sz="2800">
                <a:solidFill>
                  <a:schemeClr val="bg1"/>
                </a:solidFill>
                <a:ea typeface="黑体" pitchFamily="49" charset="-122"/>
                <a:cs typeface="Times New Roman" pitchFamily="18" charset="0"/>
              </a:rPr>
              <a:t>:</a:t>
            </a:r>
            <a:r>
              <a:rPr lang="zh-CN" altLang="en-US" sz="2800">
                <a:solidFill>
                  <a:schemeClr val="bg1"/>
                </a:solidFill>
                <a:ea typeface="黑体" pitchFamily="49" charset="-122"/>
                <a:cs typeface="Times New Roman" pitchFamily="18" charset="0"/>
              </a:rPr>
              <a:t>系统内总质量不变</a:t>
            </a:r>
            <a:r>
              <a:rPr lang="zh-CN" altLang="en-US" sz="2800">
                <a:ea typeface="黑体" pitchFamily="49" charset="-122"/>
                <a:cs typeface="Times New Roman" pitchFamily="18" charset="0"/>
              </a:rPr>
              <a:t> </a:t>
            </a:r>
            <a:endParaRPr lang="zh-CN" altLang="en-US" sz="2800">
              <a:solidFill>
                <a:srgbClr val="FFFF00"/>
              </a:solidFill>
              <a:ea typeface="黑体" pitchFamily="49" charset="-122"/>
              <a:cs typeface="Times New Roman" pitchFamily="18" charset="0"/>
            </a:endParaRPr>
          </a:p>
          <a:p>
            <a:pPr eaLnBrk="1" hangingPunct="1">
              <a:spcBef>
                <a:spcPct val="50000"/>
              </a:spcBef>
            </a:pPr>
            <a:r>
              <a:rPr lang="en-US" altLang="zh-CN" sz="2800">
                <a:solidFill>
                  <a:srgbClr val="FFFF00"/>
                </a:solidFill>
                <a:ea typeface="黑体" pitchFamily="49" charset="-122"/>
                <a:cs typeface="Times New Roman" pitchFamily="18" charset="0"/>
              </a:rPr>
              <a:t>[2]</a:t>
            </a:r>
            <a:r>
              <a:rPr lang="zh-CN" altLang="en-US" sz="2800">
                <a:solidFill>
                  <a:srgbClr val="FFFF00"/>
                </a:solidFill>
                <a:ea typeface="黑体" pitchFamily="49" charset="-122"/>
                <a:cs typeface="Times New Roman" pitchFamily="18" charset="0"/>
              </a:rPr>
              <a:t>如何取“微过程” </a:t>
            </a:r>
            <a:r>
              <a:rPr lang="en-US" altLang="zh-CN" sz="2800" i="1">
                <a:solidFill>
                  <a:schemeClr val="bg1"/>
                </a:solidFill>
                <a:ea typeface="黑体" pitchFamily="49" charset="-122"/>
                <a:cs typeface="Times New Roman" pitchFamily="18" charset="0"/>
              </a:rPr>
              <a:t>t </a:t>
            </a:r>
            <a:r>
              <a:rPr lang="zh-CN" altLang="en-US" sz="2800">
                <a:solidFill>
                  <a:schemeClr val="bg1"/>
                </a:solidFill>
                <a:ea typeface="黑体" pitchFamily="49" charset="-122"/>
                <a:cs typeface="Times New Roman" pitchFamily="18" charset="0"/>
              </a:rPr>
              <a:t>时刻和 </a:t>
            </a:r>
            <a:r>
              <a:rPr lang="en-US" altLang="zh-CN" sz="2800" i="1">
                <a:solidFill>
                  <a:schemeClr val="bg1"/>
                </a:solidFill>
                <a:ea typeface="黑体" pitchFamily="49" charset="-122"/>
                <a:cs typeface="Times New Roman" pitchFamily="18" charset="0"/>
              </a:rPr>
              <a:t>t+</a:t>
            </a:r>
            <a:r>
              <a:rPr lang="en-US" altLang="zh-CN" sz="2800">
                <a:solidFill>
                  <a:schemeClr val="bg1"/>
                </a:solidFill>
                <a:ea typeface="黑体" pitchFamily="49" charset="-122"/>
                <a:cs typeface="Times New Roman" pitchFamily="18" charset="0"/>
              </a:rPr>
              <a:t>d</a:t>
            </a:r>
            <a:r>
              <a:rPr lang="en-US" altLang="zh-CN" sz="2800" i="1">
                <a:solidFill>
                  <a:schemeClr val="bg1"/>
                </a:solidFill>
                <a:ea typeface="黑体" pitchFamily="49" charset="-122"/>
                <a:cs typeface="Times New Roman" pitchFamily="18" charset="0"/>
              </a:rPr>
              <a:t>t </a:t>
            </a:r>
            <a:r>
              <a:rPr lang="zh-CN" altLang="en-US" sz="2800">
                <a:solidFill>
                  <a:schemeClr val="bg1"/>
                </a:solidFill>
                <a:ea typeface="黑体" pitchFamily="49" charset="-122"/>
                <a:cs typeface="Times New Roman" pitchFamily="18" charset="0"/>
              </a:rPr>
              <a:t>时刻</a:t>
            </a:r>
          </a:p>
          <a:p>
            <a:pPr eaLnBrk="1" hangingPunct="1">
              <a:spcBef>
                <a:spcPct val="50000"/>
              </a:spcBef>
            </a:pPr>
            <a:r>
              <a:rPr lang="en-US" altLang="zh-CN" sz="2800">
                <a:solidFill>
                  <a:srgbClr val="FFFF00"/>
                </a:solidFill>
                <a:ea typeface="黑体" pitchFamily="49" charset="-122"/>
                <a:cs typeface="Times New Roman" pitchFamily="18" charset="0"/>
              </a:rPr>
              <a:t>[3]</a:t>
            </a:r>
            <a:r>
              <a:rPr lang="zh-CN" altLang="en-US" sz="2800">
                <a:solidFill>
                  <a:srgbClr val="FFFF00"/>
                </a:solidFill>
                <a:ea typeface="黑体" pitchFamily="49" charset="-122"/>
                <a:cs typeface="Times New Roman" pitchFamily="18" charset="0"/>
              </a:rPr>
              <a:t>如何对该系统的该微过程用动量守恒定律或动量定律</a:t>
            </a:r>
          </a:p>
          <a:p>
            <a:pPr eaLnBrk="1" hangingPunct="1"/>
            <a:endParaRPr lang="zh-CN" altLang="en-US" sz="2800">
              <a:solidFill>
                <a:srgbClr val="FFFF00"/>
              </a:solidFill>
              <a:ea typeface="黑体" pitchFamily="49" charset="-122"/>
              <a:cs typeface="Times New Roman" pitchFamily="18" charset="0"/>
            </a:endParaRPr>
          </a:p>
          <a:p>
            <a:pPr eaLnBrk="1" hangingPunct="1"/>
            <a:r>
              <a:rPr lang="en-US" altLang="zh-CN" sz="2800">
                <a:solidFill>
                  <a:srgbClr val="FFFF00"/>
                </a:solidFill>
                <a:ea typeface="黑体" pitchFamily="49" charset="-122"/>
                <a:cs typeface="Times New Roman" pitchFamily="18" charset="0"/>
              </a:rPr>
              <a:t>[4]</a:t>
            </a:r>
            <a:r>
              <a:rPr lang="zh-CN" altLang="en-US" sz="2800">
                <a:solidFill>
                  <a:srgbClr val="FFFF00"/>
                </a:solidFill>
                <a:ea typeface="黑体" pitchFamily="49" charset="-122"/>
                <a:cs typeface="Times New Roman" pitchFamily="18" charset="0"/>
              </a:rPr>
              <a:t>该微过程可认为外力恒定</a:t>
            </a:r>
          </a:p>
          <a:p>
            <a:pPr eaLnBrk="1" hangingPunct="1"/>
            <a:endParaRPr lang="zh-CN" altLang="en-US" sz="2800">
              <a:solidFill>
                <a:srgbClr val="FFFF00"/>
              </a:solidFill>
              <a:ea typeface="黑体" pitchFamily="49" charset="-122"/>
              <a:cs typeface="Times New Roman" pitchFamily="18" charset="0"/>
            </a:endParaRPr>
          </a:p>
          <a:p>
            <a:pPr eaLnBrk="1" hangingPunct="1"/>
            <a:r>
              <a:rPr lang="en-US" altLang="zh-CN" sz="2800">
                <a:solidFill>
                  <a:srgbClr val="FFFF00"/>
                </a:solidFill>
                <a:ea typeface="黑体" pitchFamily="49" charset="-122"/>
                <a:cs typeface="Times New Roman" pitchFamily="18" charset="0"/>
              </a:rPr>
              <a:t>[5]</a:t>
            </a:r>
            <a:r>
              <a:rPr lang="zh-CN" altLang="en-US" sz="2800">
                <a:solidFill>
                  <a:srgbClr val="FFFF00"/>
                </a:solidFill>
                <a:ea typeface="黑体" pitchFamily="49" charset="-122"/>
                <a:cs typeface="Times New Roman" pitchFamily="18" charset="0"/>
              </a:rPr>
              <a:t>冲量定理左边只包含“系统”受到的合外力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8984"/>
                                        </p:tgtEl>
                                        <p:attrNameLst>
                                          <p:attrName>style.visibility</p:attrName>
                                        </p:attrNameLst>
                                      </p:cBhvr>
                                      <p:to>
                                        <p:strVal val="visible"/>
                                      </p:to>
                                    </p:set>
                                    <p:animEffect transition="in" filter="blinds(horizontal)">
                                      <p:cBhvr>
                                        <p:cTn id="7" dur="500"/>
                                        <p:tgtEl>
                                          <p:spTgt spid="168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灯片编号占位符 3"/>
          <p:cNvSpPr>
            <a:spLocks noGrp="1"/>
          </p:cNvSpPr>
          <p:nvPr>
            <p:ph type="sldNum" sz="quarter" idx="12"/>
          </p:nvPr>
        </p:nvSpPr>
        <p:spPr/>
        <p:txBody>
          <a:bodyPr/>
          <a:lstStyle/>
          <a:p>
            <a:pPr>
              <a:defRPr/>
            </a:pPr>
            <a:fld id="{0A2A5A5C-4D84-4251-99F3-07B3DE386DDA}" type="slidenum">
              <a:rPr lang="en-US" altLang="zh-CN"/>
              <a:pPr>
                <a:defRPr/>
              </a:pPr>
              <a:t>36</a:t>
            </a:fld>
            <a:endParaRPr lang="en-US" altLang="zh-CN"/>
          </a:p>
        </p:txBody>
      </p:sp>
      <p:sp>
        <p:nvSpPr>
          <p:cNvPr id="30758" name="Text Box 2"/>
          <p:cNvSpPr txBox="1">
            <a:spLocks noChangeArrowheads="1"/>
          </p:cNvSpPr>
          <p:nvPr/>
        </p:nvSpPr>
        <p:spPr bwMode="auto">
          <a:xfrm>
            <a:off x="0" y="0"/>
            <a:ext cx="91440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just" eaLnBrk="1" hangingPunct="1">
              <a:spcBef>
                <a:spcPct val="50000"/>
              </a:spcBef>
            </a:pPr>
            <a:r>
              <a:rPr lang="en-US" altLang="zh-CN" sz="2800">
                <a:latin typeface="黑体" pitchFamily="49" charset="-122"/>
                <a:ea typeface="黑体" pitchFamily="49" charset="-122"/>
              </a:rPr>
              <a:t>2-T9</a:t>
            </a:r>
            <a:r>
              <a:rPr lang="zh-CN" altLang="en-US" sz="2800">
                <a:latin typeface="黑体" pitchFamily="49" charset="-122"/>
                <a:ea typeface="黑体" pitchFamily="49" charset="-122"/>
              </a:rPr>
              <a:t>料斗卸煤的流量为</a:t>
            </a:r>
            <a:r>
              <a:rPr lang="zh-CN" altLang="en-US" sz="2800">
                <a:ea typeface="黑体" pitchFamily="49" charset="-122"/>
              </a:rPr>
              <a:t>              </a:t>
            </a:r>
            <a:r>
              <a:rPr lang="en-US" altLang="zh-CN" sz="2800">
                <a:latin typeface="黑体" pitchFamily="49" charset="-122"/>
                <a:ea typeface="黑体" pitchFamily="49" charset="-122"/>
              </a:rPr>
              <a:t>,</a:t>
            </a:r>
            <a:r>
              <a:rPr lang="en-US" altLang="zh-CN" sz="2800">
                <a:ea typeface="黑体" pitchFamily="49" charset="-122"/>
              </a:rPr>
              <a:t>A</a:t>
            </a:r>
            <a:r>
              <a:rPr lang="zh-CN" altLang="en-US" sz="2800">
                <a:latin typeface="黑体" pitchFamily="49" charset="-122"/>
                <a:ea typeface="黑体" pitchFamily="49" charset="-122"/>
              </a:rPr>
              <a:t>以</a:t>
            </a:r>
            <a:r>
              <a:rPr lang="en-US" altLang="zh-CN" sz="2800" i="1">
                <a:solidFill>
                  <a:schemeClr val="hlink"/>
                </a:solidFill>
                <a:latin typeface="Book Antiqua" pitchFamily="18" charset="0"/>
                <a:ea typeface="黑体" pitchFamily="49" charset="-122"/>
              </a:rPr>
              <a:t>v</a:t>
            </a:r>
            <a:r>
              <a:rPr lang="zh-CN" altLang="en-US" sz="2800">
                <a:latin typeface="黑体" pitchFamily="49" charset="-122"/>
                <a:ea typeface="黑体" pitchFamily="49" charset="-122"/>
              </a:rPr>
              <a:t>的水平速度匀速行驶。求装煤过程中煤粉对</a:t>
            </a:r>
            <a:r>
              <a:rPr lang="en-US" altLang="zh-CN" sz="2800"/>
              <a:t>A</a:t>
            </a:r>
            <a:r>
              <a:rPr lang="zh-CN" altLang="en-US" sz="2800">
                <a:latin typeface="黑体" pitchFamily="49" charset="-122"/>
                <a:ea typeface="黑体" pitchFamily="49" charset="-122"/>
              </a:rPr>
              <a:t>的作用力的大小和方向（不计相对传送带静止的煤粉质量）</a:t>
            </a:r>
          </a:p>
        </p:txBody>
      </p:sp>
      <p:pic>
        <p:nvPicPr>
          <p:cNvPr id="3075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7763" y="981075"/>
            <a:ext cx="2665412" cy="145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308" name="Text Box 4"/>
          <p:cNvSpPr txBox="1">
            <a:spLocks noChangeArrowheads="1"/>
          </p:cNvSpPr>
          <p:nvPr/>
        </p:nvSpPr>
        <p:spPr bwMode="auto">
          <a:xfrm>
            <a:off x="0" y="1341438"/>
            <a:ext cx="6443663" cy="396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solidFill>
                  <a:srgbClr val="006600"/>
                </a:solidFill>
                <a:latin typeface="黑体" pitchFamily="49" charset="-122"/>
                <a:ea typeface="黑体" pitchFamily="49" charset="-122"/>
              </a:rPr>
              <a:t>解：以</a:t>
            </a:r>
            <a:r>
              <a:rPr lang="en-US" altLang="zh-CN" sz="2000">
                <a:solidFill>
                  <a:srgbClr val="006600"/>
                </a:solidFill>
                <a:ea typeface="黑体" pitchFamily="49" charset="-122"/>
              </a:rPr>
              <a:t>d</a:t>
            </a:r>
            <a:r>
              <a:rPr lang="en-US" altLang="zh-CN" sz="2000" i="1">
                <a:solidFill>
                  <a:srgbClr val="006600"/>
                </a:solidFill>
                <a:ea typeface="黑体" pitchFamily="49" charset="-122"/>
              </a:rPr>
              <a:t>t </a:t>
            </a:r>
            <a:r>
              <a:rPr lang="zh-CN" altLang="en-US" sz="2000">
                <a:solidFill>
                  <a:srgbClr val="006600"/>
                </a:solidFill>
                <a:latin typeface="黑体" pitchFamily="49" charset="-122"/>
                <a:ea typeface="黑体" pitchFamily="49" charset="-122"/>
              </a:rPr>
              <a:t>时间内落到</a:t>
            </a:r>
            <a:r>
              <a:rPr lang="en-US" altLang="zh-CN" sz="2000">
                <a:solidFill>
                  <a:srgbClr val="006600"/>
                </a:solidFill>
                <a:latin typeface="黑体" pitchFamily="49" charset="-122"/>
                <a:ea typeface="黑体" pitchFamily="49" charset="-122"/>
              </a:rPr>
              <a:t>A</a:t>
            </a:r>
            <a:r>
              <a:rPr lang="zh-CN" altLang="en-US" sz="2000">
                <a:solidFill>
                  <a:srgbClr val="006600"/>
                </a:solidFill>
                <a:latin typeface="黑体" pitchFamily="49" charset="-122"/>
                <a:ea typeface="黑体" pitchFamily="49" charset="-122"/>
              </a:rPr>
              <a:t>上的煤粉</a:t>
            </a:r>
            <a:r>
              <a:rPr lang="en-US" altLang="zh-CN" sz="2000">
                <a:solidFill>
                  <a:srgbClr val="006600"/>
                </a:solidFill>
                <a:ea typeface="黑体" pitchFamily="49" charset="-122"/>
              </a:rPr>
              <a:t>d</a:t>
            </a:r>
            <a:r>
              <a:rPr lang="en-US" altLang="zh-CN" sz="2000" i="1">
                <a:solidFill>
                  <a:srgbClr val="006600"/>
                </a:solidFill>
                <a:ea typeface="黑体" pitchFamily="49" charset="-122"/>
              </a:rPr>
              <a:t>m</a:t>
            </a:r>
            <a:r>
              <a:rPr lang="zh-CN" altLang="en-US" sz="2000">
                <a:solidFill>
                  <a:srgbClr val="006600"/>
                </a:solidFill>
                <a:latin typeface="黑体" pitchFamily="49" charset="-122"/>
                <a:ea typeface="黑体" pitchFamily="49" charset="-122"/>
              </a:rPr>
              <a:t>为研究对象</a:t>
            </a:r>
          </a:p>
        </p:txBody>
      </p:sp>
      <p:graphicFrame>
        <p:nvGraphicFramePr>
          <p:cNvPr id="226309" name="Object 5"/>
          <p:cNvGraphicFramePr>
            <a:graphicFrameLocks noChangeAspect="1"/>
          </p:cNvGraphicFramePr>
          <p:nvPr/>
        </p:nvGraphicFramePr>
        <p:xfrm>
          <a:off x="179388" y="3540125"/>
          <a:ext cx="3073400" cy="419100"/>
        </p:xfrm>
        <a:graphic>
          <a:graphicData uri="http://schemas.openxmlformats.org/presentationml/2006/ole">
            <mc:AlternateContent xmlns:mc="http://schemas.openxmlformats.org/markup-compatibility/2006">
              <mc:Choice xmlns:v="urn:schemas-microsoft-com:vml" Requires="v">
                <p:oleObj spid="_x0000_s47504" name="公式" r:id="rId4" imgW="3073320" imgH="419040" progId="Equation.3">
                  <p:embed/>
                </p:oleObj>
              </mc:Choice>
              <mc:Fallback>
                <p:oleObj name="公式" r:id="rId4" imgW="3073320" imgH="41904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540125"/>
                        <a:ext cx="307340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0" name="Object 6"/>
          <p:cNvGraphicFramePr>
            <a:graphicFrameLocks noChangeAspect="1"/>
          </p:cNvGraphicFramePr>
          <p:nvPr/>
        </p:nvGraphicFramePr>
        <p:xfrm>
          <a:off x="3203575" y="3335338"/>
          <a:ext cx="1797050" cy="831850"/>
        </p:xfrm>
        <a:graphic>
          <a:graphicData uri="http://schemas.openxmlformats.org/presentationml/2006/ole">
            <mc:AlternateContent xmlns:mc="http://schemas.openxmlformats.org/markup-compatibility/2006">
              <mc:Choice xmlns:v="urn:schemas-microsoft-com:vml" Requires="v">
                <p:oleObj spid="_x0000_s47505" name="公式" r:id="rId6" imgW="1803240" imgH="838080" progId="Equation.3">
                  <p:embed/>
                </p:oleObj>
              </mc:Choice>
              <mc:Fallback>
                <p:oleObj name="公式" r:id="rId6" imgW="1803240" imgH="83808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575" y="3335338"/>
                        <a:ext cx="179705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1" name="Object 7"/>
          <p:cNvGraphicFramePr>
            <a:graphicFrameLocks noChangeAspect="1"/>
          </p:cNvGraphicFramePr>
          <p:nvPr/>
        </p:nvGraphicFramePr>
        <p:xfrm>
          <a:off x="250825" y="4211638"/>
          <a:ext cx="4137025" cy="439737"/>
        </p:xfrm>
        <a:graphic>
          <a:graphicData uri="http://schemas.openxmlformats.org/presentationml/2006/ole">
            <mc:AlternateContent xmlns:mc="http://schemas.openxmlformats.org/markup-compatibility/2006">
              <mc:Choice xmlns:v="urn:schemas-microsoft-com:vml" Requires="v">
                <p:oleObj spid="_x0000_s47506" name="公式" r:id="rId8" imgW="4127400" imgH="444240" progId="Equation.3">
                  <p:embed/>
                </p:oleObj>
              </mc:Choice>
              <mc:Fallback>
                <p:oleObj name="公式" r:id="rId8" imgW="4127400" imgH="4442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0825" y="4211638"/>
                        <a:ext cx="4137025"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2" name="Object 8"/>
          <p:cNvGraphicFramePr>
            <a:graphicFrameLocks noChangeAspect="1"/>
          </p:cNvGraphicFramePr>
          <p:nvPr/>
        </p:nvGraphicFramePr>
        <p:xfrm>
          <a:off x="4427538" y="3984625"/>
          <a:ext cx="2540000" cy="831850"/>
        </p:xfrm>
        <a:graphic>
          <a:graphicData uri="http://schemas.openxmlformats.org/presentationml/2006/ole">
            <mc:AlternateContent xmlns:mc="http://schemas.openxmlformats.org/markup-compatibility/2006">
              <mc:Choice xmlns:v="urn:schemas-microsoft-com:vml" Requires="v">
                <p:oleObj spid="_x0000_s47507" name="公式" r:id="rId10" imgW="2539800" imgH="838080" progId="Equation.3">
                  <p:embed/>
                </p:oleObj>
              </mc:Choice>
              <mc:Fallback>
                <p:oleObj name="公式" r:id="rId10" imgW="2539800" imgH="83808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538" y="3984625"/>
                        <a:ext cx="2540000" cy="83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4" name="Object 10"/>
          <p:cNvGraphicFramePr>
            <a:graphicFrameLocks noChangeAspect="1"/>
          </p:cNvGraphicFramePr>
          <p:nvPr/>
        </p:nvGraphicFramePr>
        <p:xfrm>
          <a:off x="395288" y="5060950"/>
          <a:ext cx="2686050" cy="528638"/>
        </p:xfrm>
        <a:graphic>
          <a:graphicData uri="http://schemas.openxmlformats.org/presentationml/2006/ole">
            <mc:AlternateContent xmlns:mc="http://schemas.openxmlformats.org/markup-compatibility/2006">
              <mc:Choice xmlns:v="urn:schemas-microsoft-com:vml" Requires="v">
                <p:oleObj spid="_x0000_s47508" name="公式" r:id="rId12" imgW="2692080" imgH="533160" progId="Equation.3">
                  <p:embed/>
                </p:oleObj>
              </mc:Choice>
              <mc:Fallback>
                <p:oleObj name="公式" r:id="rId12" imgW="2692080" imgH="533160" progId="Equation.3">
                  <p:embed/>
                  <p:pic>
                    <p:nvPicPr>
                      <p:cNvPr id="0"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5288" y="5060950"/>
                        <a:ext cx="2686050" cy="528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5" name="Object 11"/>
          <p:cNvGraphicFramePr>
            <a:graphicFrameLocks noChangeAspect="1"/>
          </p:cNvGraphicFramePr>
          <p:nvPr/>
        </p:nvGraphicFramePr>
        <p:xfrm>
          <a:off x="4716463" y="5735638"/>
          <a:ext cx="2451100" cy="933450"/>
        </p:xfrm>
        <a:graphic>
          <a:graphicData uri="http://schemas.openxmlformats.org/presentationml/2006/ole">
            <mc:AlternateContent xmlns:mc="http://schemas.openxmlformats.org/markup-compatibility/2006">
              <mc:Choice xmlns:v="urn:schemas-microsoft-com:vml" Requires="v">
                <p:oleObj spid="_x0000_s47509" name="公式" r:id="rId14" imgW="2450880" imgH="939600" progId="Equation.3">
                  <p:embed/>
                </p:oleObj>
              </mc:Choice>
              <mc:Fallback>
                <p:oleObj name="公式" r:id="rId14" imgW="2450880" imgH="939600" progId="Equation.3">
                  <p:embed/>
                  <p:pic>
                    <p:nvPicPr>
                      <p:cNvPr id="0" name="Object 1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16463" y="5735638"/>
                        <a:ext cx="245110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6" name="Object 12"/>
          <p:cNvGraphicFramePr>
            <a:graphicFrameLocks noChangeAspect="1"/>
          </p:cNvGraphicFramePr>
          <p:nvPr/>
        </p:nvGraphicFramePr>
        <p:xfrm>
          <a:off x="179388" y="4240213"/>
          <a:ext cx="1498600" cy="406400"/>
        </p:xfrm>
        <a:graphic>
          <a:graphicData uri="http://schemas.openxmlformats.org/presentationml/2006/ole">
            <mc:AlternateContent xmlns:mc="http://schemas.openxmlformats.org/markup-compatibility/2006">
              <mc:Choice xmlns:v="urn:schemas-microsoft-com:vml" Requires="v">
                <p:oleObj spid="_x0000_s47510" name="公式" r:id="rId16" imgW="1498320" imgH="406080" progId="Equation.3">
                  <p:embed/>
                </p:oleObj>
              </mc:Choice>
              <mc:Fallback>
                <p:oleObj name="公式" r:id="rId16" imgW="1498320" imgH="406080" progId="Equation.3">
                  <p:embed/>
                  <p:pic>
                    <p:nvPicPr>
                      <p:cNvPr id="0" name="Object 1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9388" y="4240213"/>
                        <a:ext cx="1498600" cy="4064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26317" name="Object 13"/>
          <p:cNvGraphicFramePr>
            <a:graphicFrameLocks noChangeAspect="1"/>
          </p:cNvGraphicFramePr>
          <p:nvPr/>
        </p:nvGraphicFramePr>
        <p:xfrm>
          <a:off x="3059113" y="4865688"/>
          <a:ext cx="3825875" cy="868362"/>
        </p:xfrm>
        <a:graphic>
          <a:graphicData uri="http://schemas.openxmlformats.org/presentationml/2006/ole">
            <mc:AlternateContent xmlns:mc="http://schemas.openxmlformats.org/markup-compatibility/2006">
              <mc:Choice xmlns:v="urn:schemas-microsoft-com:vml" Requires="v">
                <p:oleObj spid="_x0000_s47511" name="公式" r:id="rId18" imgW="3835080" imgH="876240" progId="Equation.3">
                  <p:embed/>
                </p:oleObj>
              </mc:Choice>
              <mc:Fallback>
                <p:oleObj name="公式" r:id="rId18" imgW="3835080" imgH="876240" progId="Equation.3">
                  <p:embed/>
                  <p:pic>
                    <p:nvPicPr>
                      <p:cNvPr id="0" name="Object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059113" y="4865688"/>
                        <a:ext cx="3825875" cy="868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318" name="Object 14"/>
          <p:cNvGraphicFramePr>
            <a:graphicFrameLocks noChangeAspect="1"/>
          </p:cNvGraphicFramePr>
          <p:nvPr/>
        </p:nvGraphicFramePr>
        <p:xfrm>
          <a:off x="1558925" y="5853113"/>
          <a:ext cx="2395538" cy="830262"/>
        </p:xfrm>
        <a:graphic>
          <a:graphicData uri="http://schemas.openxmlformats.org/presentationml/2006/ole">
            <mc:AlternateContent xmlns:mc="http://schemas.openxmlformats.org/markup-compatibility/2006">
              <mc:Choice xmlns:v="urn:schemas-microsoft-com:vml" Requires="v">
                <p:oleObj spid="_x0000_s47512" name="公式" r:id="rId20" imgW="2400120" imgH="838080" progId="Equation.3">
                  <p:embed/>
                </p:oleObj>
              </mc:Choice>
              <mc:Fallback>
                <p:oleObj name="公式" r:id="rId20" imgW="2400120" imgH="838080" progId="Equation.3">
                  <p:embed/>
                  <p:pic>
                    <p:nvPicPr>
                      <p:cNvPr id="0" name="Object 1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58925" y="5853113"/>
                        <a:ext cx="2395538"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5"/>
          <p:cNvGrpSpPr>
            <a:grpSpLocks/>
          </p:cNvGrpSpPr>
          <p:nvPr/>
        </p:nvGrpSpPr>
        <p:grpSpPr bwMode="auto">
          <a:xfrm>
            <a:off x="1187450" y="2636838"/>
            <a:ext cx="881063" cy="361950"/>
            <a:chOff x="3061" y="1480"/>
            <a:chExt cx="555" cy="228"/>
          </a:xfrm>
        </p:grpSpPr>
        <p:sp>
          <p:nvSpPr>
            <p:cNvPr id="30813" name="AutoShape 16" descr="花岗岩"/>
            <p:cNvSpPr>
              <a:spLocks noChangeArrowheads="1"/>
            </p:cNvSpPr>
            <p:nvPr/>
          </p:nvSpPr>
          <p:spPr bwMode="auto">
            <a:xfrm rot="10800000">
              <a:off x="3061" y="1480"/>
              <a:ext cx="227" cy="2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495 h 21600"/>
                <a:gd name="T14" fmla="*/ 16081 w 21600"/>
                <a:gd name="T15" fmla="*/ 16105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2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56" name="Object 17"/>
            <p:cNvGraphicFramePr>
              <a:graphicFrameLocks noChangeAspect="1"/>
            </p:cNvGraphicFramePr>
            <p:nvPr/>
          </p:nvGraphicFramePr>
          <p:xfrm>
            <a:off x="3288" y="1480"/>
            <a:ext cx="328" cy="192"/>
          </p:xfrm>
          <a:graphic>
            <a:graphicData uri="http://schemas.openxmlformats.org/presentationml/2006/ole">
              <mc:AlternateContent xmlns:mc="http://schemas.openxmlformats.org/markup-compatibility/2006">
                <mc:Choice xmlns:v="urn:schemas-microsoft-com:vml" Requires="v">
                  <p:oleObj spid="_x0000_s47513" name="公式" r:id="rId23" imgW="520560" imgH="304560" progId="Equation.3">
                    <p:embed/>
                  </p:oleObj>
                </mc:Choice>
                <mc:Fallback>
                  <p:oleObj name="公式" r:id="rId23" imgW="520560" imgH="304560" progId="Equation.3">
                    <p:embed/>
                    <p:pic>
                      <p:nvPicPr>
                        <p:cNvPr id="0"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88" y="1480"/>
                          <a:ext cx="3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8"/>
          <p:cNvGrpSpPr>
            <a:grpSpLocks/>
          </p:cNvGrpSpPr>
          <p:nvPr/>
        </p:nvGrpSpPr>
        <p:grpSpPr bwMode="auto">
          <a:xfrm>
            <a:off x="250825" y="2492375"/>
            <a:ext cx="866775" cy="517525"/>
            <a:chOff x="566" y="1570"/>
            <a:chExt cx="546" cy="326"/>
          </a:xfrm>
        </p:grpSpPr>
        <p:graphicFrame>
          <p:nvGraphicFramePr>
            <p:cNvPr id="30755" name="Object 19"/>
            <p:cNvGraphicFramePr>
              <a:graphicFrameLocks noChangeAspect="1"/>
            </p:cNvGraphicFramePr>
            <p:nvPr/>
          </p:nvGraphicFramePr>
          <p:xfrm>
            <a:off x="566" y="1616"/>
            <a:ext cx="512" cy="280"/>
          </p:xfrm>
          <a:graphic>
            <a:graphicData uri="http://schemas.openxmlformats.org/presentationml/2006/ole">
              <mc:AlternateContent xmlns:mc="http://schemas.openxmlformats.org/markup-compatibility/2006">
                <mc:Choice xmlns:v="urn:schemas-microsoft-com:vml" Requires="v">
                  <p:oleObj spid="_x0000_s47514" name="公式" r:id="rId25" imgW="812520" imgH="444240" progId="Equation.3">
                    <p:embed/>
                  </p:oleObj>
                </mc:Choice>
                <mc:Fallback>
                  <p:oleObj name="公式" r:id="rId25" imgW="812520" imgH="444240" progId="Equation.3">
                    <p:embed/>
                    <p:pic>
                      <p:nvPicPr>
                        <p:cNvPr id="0" name="Object 1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6" y="1616"/>
                          <a:ext cx="512" cy="28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12" name="Line 20"/>
            <p:cNvSpPr>
              <a:spLocks noChangeShapeType="1"/>
            </p:cNvSpPr>
            <p:nvPr/>
          </p:nvSpPr>
          <p:spPr bwMode="auto">
            <a:xfrm>
              <a:off x="1111" y="1570"/>
              <a:ext cx="1" cy="227"/>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 name="Group 21"/>
          <p:cNvGrpSpPr>
            <a:grpSpLocks/>
          </p:cNvGrpSpPr>
          <p:nvPr/>
        </p:nvGrpSpPr>
        <p:grpSpPr bwMode="auto">
          <a:xfrm>
            <a:off x="1365250" y="2133600"/>
            <a:ext cx="531813" cy="733425"/>
            <a:chOff x="3171" y="1247"/>
            <a:chExt cx="335" cy="462"/>
          </a:xfrm>
        </p:grpSpPr>
        <p:sp>
          <p:nvSpPr>
            <p:cNvPr id="30811" name="Freeform 22"/>
            <p:cNvSpPr>
              <a:spLocks/>
            </p:cNvSpPr>
            <p:nvPr/>
          </p:nvSpPr>
          <p:spPr bwMode="auto">
            <a:xfrm>
              <a:off x="3171" y="1379"/>
              <a:ext cx="1" cy="330"/>
            </a:xfrm>
            <a:custGeom>
              <a:avLst/>
              <a:gdLst>
                <a:gd name="T0" fmla="*/ 0 w 1"/>
                <a:gd name="T1" fmla="*/ 330 h 330"/>
                <a:gd name="T2" fmla="*/ 0 w 1"/>
                <a:gd name="T3" fmla="*/ 0 h 330"/>
                <a:gd name="T4" fmla="*/ 0 60000 65536"/>
                <a:gd name="T5" fmla="*/ 0 60000 65536"/>
                <a:gd name="T6" fmla="*/ 0 w 1"/>
                <a:gd name="T7" fmla="*/ 0 h 330"/>
                <a:gd name="T8" fmla="*/ 1 w 1"/>
                <a:gd name="T9" fmla="*/ 330 h 330"/>
              </a:gdLst>
              <a:ahLst/>
              <a:cxnLst>
                <a:cxn ang="T4">
                  <a:pos x="T0" y="T1"/>
                </a:cxn>
                <a:cxn ang="T5">
                  <a:pos x="T2" y="T3"/>
                </a:cxn>
              </a:cxnLst>
              <a:rect l="T6" t="T7" r="T8" b="T9"/>
              <a:pathLst>
                <a:path w="1" h="330">
                  <a:moveTo>
                    <a:pt x="0" y="330"/>
                  </a:moveTo>
                  <a:lnTo>
                    <a:pt x="0" y="0"/>
                  </a:lnTo>
                </a:path>
              </a:pathLst>
            </a:custGeom>
            <a:noFill/>
            <a:ln w="38100">
              <a:solidFill>
                <a:srgbClr val="9933FF"/>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54" name="Object 23"/>
            <p:cNvGraphicFramePr>
              <a:graphicFrameLocks noChangeAspect="1"/>
            </p:cNvGraphicFramePr>
            <p:nvPr/>
          </p:nvGraphicFramePr>
          <p:xfrm>
            <a:off x="3290" y="1247"/>
            <a:ext cx="216" cy="184"/>
          </p:xfrm>
          <a:graphic>
            <a:graphicData uri="http://schemas.openxmlformats.org/presentationml/2006/ole">
              <mc:AlternateContent xmlns:mc="http://schemas.openxmlformats.org/markup-compatibility/2006">
                <mc:Choice xmlns:v="urn:schemas-microsoft-com:vml" Requires="v">
                  <p:oleObj spid="_x0000_s47515" name="公式" r:id="rId27" imgW="342720" imgH="291960" progId="Equation.3">
                    <p:embed/>
                  </p:oleObj>
                </mc:Choice>
                <mc:Fallback>
                  <p:oleObj name="公式" r:id="rId27" imgW="342720" imgH="291960" progId="Equation.3">
                    <p:embed/>
                    <p:pic>
                      <p:nvPicPr>
                        <p:cNvPr id="0" name="Object 2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90" y="1247"/>
                          <a:ext cx="21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4"/>
          <p:cNvGrpSpPr>
            <a:grpSpLocks/>
          </p:cNvGrpSpPr>
          <p:nvPr/>
        </p:nvGrpSpPr>
        <p:grpSpPr bwMode="auto">
          <a:xfrm>
            <a:off x="1365250" y="2852738"/>
            <a:ext cx="738188" cy="682625"/>
            <a:chOff x="3165" y="1644"/>
            <a:chExt cx="465" cy="430"/>
          </a:xfrm>
        </p:grpSpPr>
        <p:sp>
          <p:nvSpPr>
            <p:cNvPr id="30810" name="Freeform 25"/>
            <p:cNvSpPr>
              <a:spLocks/>
            </p:cNvSpPr>
            <p:nvPr/>
          </p:nvSpPr>
          <p:spPr bwMode="auto">
            <a:xfrm>
              <a:off x="3165" y="1644"/>
              <a:ext cx="6" cy="427"/>
            </a:xfrm>
            <a:custGeom>
              <a:avLst/>
              <a:gdLst>
                <a:gd name="T0" fmla="*/ 0 w 6"/>
                <a:gd name="T1" fmla="*/ 0 h 427"/>
                <a:gd name="T2" fmla="*/ 6 w 6"/>
                <a:gd name="T3" fmla="*/ 427 h 427"/>
                <a:gd name="T4" fmla="*/ 0 60000 65536"/>
                <a:gd name="T5" fmla="*/ 0 60000 65536"/>
                <a:gd name="T6" fmla="*/ 0 w 6"/>
                <a:gd name="T7" fmla="*/ 0 h 427"/>
                <a:gd name="T8" fmla="*/ 6 w 6"/>
                <a:gd name="T9" fmla="*/ 427 h 427"/>
              </a:gdLst>
              <a:ahLst/>
              <a:cxnLst>
                <a:cxn ang="T4">
                  <a:pos x="T0" y="T1"/>
                </a:cxn>
                <a:cxn ang="T5">
                  <a:pos x="T2" y="T3"/>
                </a:cxn>
              </a:cxnLst>
              <a:rect l="T6" t="T7" r="T8" b="T9"/>
              <a:pathLst>
                <a:path w="6" h="427">
                  <a:moveTo>
                    <a:pt x="0" y="0"/>
                  </a:moveTo>
                  <a:lnTo>
                    <a:pt x="6" y="427"/>
                  </a:lnTo>
                </a:path>
              </a:pathLst>
            </a:custGeom>
            <a:noFill/>
            <a:ln w="38100">
              <a:solidFill>
                <a:srgbClr val="9933FF"/>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53" name="Object 26"/>
            <p:cNvGraphicFramePr>
              <a:graphicFrameLocks noChangeAspect="1"/>
            </p:cNvGraphicFramePr>
            <p:nvPr/>
          </p:nvGraphicFramePr>
          <p:xfrm>
            <a:off x="3198" y="1842"/>
            <a:ext cx="432" cy="232"/>
          </p:xfrm>
          <a:graphic>
            <a:graphicData uri="http://schemas.openxmlformats.org/presentationml/2006/ole">
              <mc:AlternateContent xmlns:mc="http://schemas.openxmlformats.org/markup-compatibility/2006">
                <mc:Choice xmlns:v="urn:schemas-microsoft-com:vml" Requires="v">
                  <p:oleObj spid="_x0000_s47516" name="公式" r:id="rId29" imgW="685800" imgH="368280" progId="Equation.3">
                    <p:embed/>
                  </p:oleObj>
                </mc:Choice>
                <mc:Fallback>
                  <p:oleObj name="公式" r:id="rId29" imgW="685800" imgH="368280" progId="Equation.3">
                    <p:embed/>
                    <p:pic>
                      <p:nvPicPr>
                        <p:cNvPr id="0" name="Object 2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98" y="1842"/>
                          <a:ext cx="4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7"/>
          <p:cNvGrpSpPr>
            <a:grpSpLocks/>
          </p:cNvGrpSpPr>
          <p:nvPr/>
        </p:nvGrpSpPr>
        <p:grpSpPr bwMode="auto">
          <a:xfrm>
            <a:off x="1403350" y="2781300"/>
            <a:ext cx="933450" cy="482600"/>
            <a:chOff x="3198" y="1570"/>
            <a:chExt cx="588" cy="304"/>
          </a:xfrm>
        </p:grpSpPr>
        <p:sp>
          <p:nvSpPr>
            <p:cNvPr id="30809" name="Line 28"/>
            <p:cNvSpPr>
              <a:spLocks noChangeShapeType="1"/>
            </p:cNvSpPr>
            <p:nvPr/>
          </p:nvSpPr>
          <p:spPr bwMode="auto">
            <a:xfrm>
              <a:off x="3198" y="1706"/>
              <a:ext cx="453" cy="0"/>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752" name="Object 29"/>
            <p:cNvGraphicFramePr>
              <a:graphicFrameLocks noChangeAspect="1"/>
            </p:cNvGraphicFramePr>
            <p:nvPr/>
          </p:nvGraphicFramePr>
          <p:xfrm>
            <a:off x="3626" y="1570"/>
            <a:ext cx="160" cy="304"/>
          </p:xfrm>
          <a:graphic>
            <a:graphicData uri="http://schemas.openxmlformats.org/presentationml/2006/ole">
              <mc:AlternateContent xmlns:mc="http://schemas.openxmlformats.org/markup-compatibility/2006">
                <mc:Choice xmlns:v="urn:schemas-microsoft-com:vml" Requires="v">
                  <p:oleObj spid="_x0000_s47517" name="公式" r:id="rId31" imgW="253800" imgH="482400" progId="Equation.3">
                    <p:embed/>
                  </p:oleObj>
                </mc:Choice>
                <mc:Fallback>
                  <p:oleObj name="公式" r:id="rId31" imgW="253800" imgH="482400" progId="Equation.3">
                    <p:embed/>
                    <p:pic>
                      <p:nvPicPr>
                        <p:cNvPr id="0" name="Object 29"/>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26" y="1570"/>
                          <a:ext cx="16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6334" name="Oval 30"/>
          <p:cNvSpPr>
            <a:spLocks noChangeArrowheads="1"/>
          </p:cNvSpPr>
          <p:nvPr/>
        </p:nvSpPr>
        <p:spPr bwMode="auto">
          <a:xfrm>
            <a:off x="107950" y="1989138"/>
            <a:ext cx="2663825" cy="1584325"/>
          </a:xfrm>
          <a:prstGeom prst="ellipse">
            <a:avLst/>
          </a:prstGeom>
          <a:noFill/>
          <a:ln w="19050">
            <a:solidFill>
              <a:srgbClr val="003399"/>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26335" name="Object 31"/>
          <p:cNvGraphicFramePr>
            <a:graphicFrameLocks noChangeAspect="1"/>
          </p:cNvGraphicFramePr>
          <p:nvPr/>
        </p:nvGraphicFramePr>
        <p:xfrm>
          <a:off x="827088" y="1628775"/>
          <a:ext cx="377825" cy="579438"/>
        </p:xfrm>
        <a:graphic>
          <a:graphicData uri="http://schemas.openxmlformats.org/presentationml/2006/ole">
            <mc:AlternateContent xmlns:mc="http://schemas.openxmlformats.org/markup-compatibility/2006">
              <mc:Choice xmlns:v="urn:schemas-microsoft-com:vml" Requires="v">
                <p:oleObj spid="_x0000_s47518" name="公式" r:id="rId33" imgW="190440" imgH="291960" progId="Equation.3">
                  <p:embed/>
                </p:oleObj>
              </mc:Choice>
              <mc:Fallback>
                <p:oleObj name="公式" r:id="rId33" imgW="190440" imgH="291960" progId="Equation.3">
                  <p:embed/>
                  <p:pic>
                    <p:nvPicPr>
                      <p:cNvPr id="0" name="Object 3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27088" y="1628775"/>
                        <a:ext cx="3778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33"/>
          <p:cNvGrpSpPr>
            <a:grpSpLocks/>
          </p:cNvGrpSpPr>
          <p:nvPr/>
        </p:nvGrpSpPr>
        <p:grpSpPr bwMode="auto">
          <a:xfrm>
            <a:off x="5364163" y="2601913"/>
            <a:ext cx="881062" cy="361950"/>
            <a:chOff x="3061" y="1480"/>
            <a:chExt cx="555" cy="228"/>
          </a:xfrm>
        </p:grpSpPr>
        <p:sp>
          <p:nvSpPr>
            <p:cNvPr id="30808" name="AutoShape 34" descr="花岗岩"/>
            <p:cNvSpPr>
              <a:spLocks noChangeArrowheads="1"/>
            </p:cNvSpPr>
            <p:nvPr/>
          </p:nvSpPr>
          <p:spPr bwMode="auto">
            <a:xfrm rot="10800000">
              <a:off x="3061" y="1480"/>
              <a:ext cx="227" cy="2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495 h 21600"/>
                <a:gd name="T14" fmla="*/ 16081 w 21600"/>
                <a:gd name="T15" fmla="*/ 16105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2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51" name="Object 35"/>
            <p:cNvGraphicFramePr>
              <a:graphicFrameLocks noChangeAspect="1"/>
            </p:cNvGraphicFramePr>
            <p:nvPr/>
          </p:nvGraphicFramePr>
          <p:xfrm>
            <a:off x="3288" y="1480"/>
            <a:ext cx="328" cy="192"/>
          </p:xfrm>
          <a:graphic>
            <a:graphicData uri="http://schemas.openxmlformats.org/presentationml/2006/ole">
              <mc:AlternateContent xmlns:mc="http://schemas.openxmlformats.org/markup-compatibility/2006">
                <mc:Choice xmlns:v="urn:schemas-microsoft-com:vml" Requires="v">
                  <p:oleObj spid="_x0000_s47519" name="公式" r:id="rId35" imgW="520560" imgH="304560" progId="Equation.3">
                    <p:embed/>
                  </p:oleObj>
                </mc:Choice>
                <mc:Fallback>
                  <p:oleObj name="公式" r:id="rId35" imgW="520560" imgH="304560" progId="Equation.3">
                    <p:embed/>
                    <p:pic>
                      <p:nvPicPr>
                        <p:cNvPr id="0" name="Object 3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288" y="1480"/>
                          <a:ext cx="3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185"/>
          <p:cNvGrpSpPr>
            <a:grpSpLocks/>
          </p:cNvGrpSpPr>
          <p:nvPr/>
        </p:nvGrpSpPr>
        <p:grpSpPr bwMode="auto">
          <a:xfrm>
            <a:off x="5510213" y="2133600"/>
            <a:ext cx="1181100" cy="698500"/>
            <a:chOff x="3471" y="1344"/>
            <a:chExt cx="744" cy="440"/>
          </a:xfrm>
        </p:grpSpPr>
        <p:sp>
          <p:nvSpPr>
            <p:cNvPr id="30807" name="Freeform 36"/>
            <p:cNvSpPr>
              <a:spLocks/>
            </p:cNvSpPr>
            <p:nvPr/>
          </p:nvSpPr>
          <p:spPr bwMode="auto">
            <a:xfrm>
              <a:off x="3491" y="1454"/>
              <a:ext cx="1" cy="330"/>
            </a:xfrm>
            <a:custGeom>
              <a:avLst/>
              <a:gdLst>
                <a:gd name="T0" fmla="*/ 0 w 1"/>
                <a:gd name="T1" fmla="*/ 330 h 330"/>
                <a:gd name="T2" fmla="*/ 0 w 1"/>
                <a:gd name="T3" fmla="*/ 0 h 330"/>
                <a:gd name="T4" fmla="*/ 0 60000 65536"/>
                <a:gd name="T5" fmla="*/ 0 60000 65536"/>
                <a:gd name="T6" fmla="*/ 0 w 1"/>
                <a:gd name="T7" fmla="*/ 0 h 330"/>
                <a:gd name="T8" fmla="*/ 1 w 1"/>
                <a:gd name="T9" fmla="*/ 330 h 330"/>
              </a:gdLst>
              <a:ahLst/>
              <a:cxnLst>
                <a:cxn ang="T4">
                  <a:pos x="T0" y="T1"/>
                </a:cxn>
                <a:cxn ang="T5">
                  <a:pos x="T2" y="T3"/>
                </a:cxn>
              </a:cxnLst>
              <a:rect l="T6" t="T7" r="T8" b="T9"/>
              <a:pathLst>
                <a:path w="1" h="330">
                  <a:moveTo>
                    <a:pt x="0" y="330"/>
                  </a:moveTo>
                  <a:lnTo>
                    <a:pt x="0" y="0"/>
                  </a:lnTo>
                </a:path>
              </a:pathLst>
            </a:custGeom>
            <a:noFill/>
            <a:ln w="38100">
              <a:solidFill>
                <a:srgbClr val="9933FF"/>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50" name="Object 37"/>
            <p:cNvGraphicFramePr>
              <a:graphicFrameLocks noChangeAspect="1"/>
            </p:cNvGraphicFramePr>
            <p:nvPr/>
          </p:nvGraphicFramePr>
          <p:xfrm>
            <a:off x="3471" y="1344"/>
            <a:ext cx="744" cy="200"/>
          </p:xfrm>
          <a:graphic>
            <a:graphicData uri="http://schemas.openxmlformats.org/presentationml/2006/ole">
              <mc:AlternateContent xmlns:mc="http://schemas.openxmlformats.org/markup-compatibility/2006">
                <mc:Choice xmlns:v="urn:schemas-microsoft-com:vml" Requires="v">
                  <p:oleObj spid="_x0000_s47520" name="公式" r:id="rId36" imgW="1180800" imgH="317160" progId="Equation.3">
                    <p:embed/>
                  </p:oleObj>
                </mc:Choice>
                <mc:Fallback>
                  <p:oleObj name="公式" r:id="rId36" imgW="1180800" imgH="317160" progId="Equation.3">
                    <p:embed/>
                    <p:pic>
                      <p:nvPicPr>
                        <p:cNvPr id="0" name="Object 37"/>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471" y="1344"/>
                          <a:ext cx="74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38"/>
          <p:cNvGrpSpPr>
            <a:grpSpLocks/>
          </p:cNvGrpSpPr>
          <p:nvPr/>
        </p:nvGrpSpPr>
        <p:grpSpPr bwMode="auto">
          <a:xfrm>
            <a:off x="5541963" y="2817813"/>
            <a:ext cx="738187" cy="682625"/>
            <a:chOff x="3165" y="1644"/>
            <a:chExt cx="465" cy="430"/>
          </a:xfrm>
        </p:grpSpPr>
        <p:sp>
          <p:nvSpPr>
            <p:cNvPr id="30806" name="Freeform 39"/>
            <p:cNvSpPr>
              <a:spLocks/>
            </p:cNvSpPr>
            <p:nvPr/>
          </p:nvSpPr>
          <p:spPr bwMode="auto">
            <a:xfrm>
              <a:off x="3165" y="1644"/>
              <a:ext cx="6" cy="427"/>
            </a:xfrm>
            <a:custGeom>
              <a:avLst/>
              <a:gdLst>
                <a:gd name="T0" fmla="*/ 0 w 6"/>
                <a:gd name="T1" fmla="*/ 0 h 427"/>
                <a:gd name="T2" fmla="*/ 6 w 6"/>
                <a:gd name="T3" fmla="*/ 427 h 427"/>
                <a:gd name="T4" fmla="*/ 0 60000 65536"/>
                <a:gd name="T5" fmla="*/ 0 60000 65536"/>
                <a:gd name="T6" fmla="*/ 0 w 6"/>
                <a:gd name="T7" fmla="*/ 0 h 427"/>
                <a:gd name="T8" fmla="*/ 6 w 6"/>
                <a:gd name="T9" fmla="*/ 427 h 427"/>
              </a:gdLst>
              <a:ahLst/>
              <a:cxnLst>
                <a:cxn ang="T4">
                  <a:pos x="T0" y="T1"/>
                </a:cxn>
                <a:cxn ang="T5">
                  <a:pos x="T2" y="T3"/>
                </a:cxn>
              </a:cxnLst>
              <a:rect l="T6" t="T7" r="T8" b="T9"/>
              <a:pathLst>
                <a:path w="6" h="427">
                  <a:moveTo>
                    <a:pt x="0" y="0"/>
                  </a:moveTo>
                  <a:lnTo>
                    <a:pt x="6" y="427"/>
                  </a:lnTo>
                </a:path>
              </a:pathLst>
            </a:custGeom>
            <a:noFill/>
            <a:ln w="38100">
              <a:solidFill>
                <a:srgbClr val="9933FF"/>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49" name="Object 40"/>
            <p:cNvGraphicFramePr>
              <a:graphicFrameLocks noChangeAspect="1"/>
            </p:cNvGraphicFramePr>
            <p:nvPr/>
          </p:nvGraphicFramePr>
          <p:xfrm>
            <a:off x="3198" y="1842"/>
            <a:ext cx="432" cy="232"/>
          </p:xfrm>
          <a:graphic>
            <a:graphicData uri="http://schemas.openxmlformats.org/presentationml/2006/ole">
              <mc:AlternateContent xmlns:mc="http://schemas.openxmlformats.org/markup-compatibility/2006">
                <mc:Choice xmlns:v="urn:schemas-microsoft-com:vml" Requires="v">
                  <p:oleObj spid="_x0000_s47521" name="公式" r:id="rId38" imgW="685800" imgH="368280" progId="Equation.3">
                    <p:embed/>
                  </p:oleObj>
                </mc:Choice>
                <mc:Fallback>
                  <p:oleObj name="公式" r:id="rId38" imgW="685800" imgH="368280" progId="Equation.3">
                    <p:embed/>
                    <p:pic>
                      <p:nvPicPr>
                        <p:cNvPr id="0" name="Object 4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98" y="1842"/>
                          <a:ext cx="4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186"/>
          <p:cNvGrpSpPr>
            <a:grpSpLocks/>
          </p:cNvGrpSpPr>
          <p:nvPr/>
        </p:nvGrpSpPr>
        <p:grpSpPr bwMode="auto">
          <a:xfrm>
            <a:off x="5580063" y="2781300"/>
            <a:ext cx="1612900" cy="482600"/>
            <a:chOff x="3515" y="1752"/>
            <a:chExt cx="1016" cy="304"/>
          </a:xfrm>
        </p:grpSpPr>
        <p:sp>
          <p:nvSpPr>
            <p:cNvPr id="30805" name="Line 42"/>
            <p:cNvSpPr>
              <a:spLocks noChangeShapeType="1"/>
            </p:cNvSpPr>
            <p:nvPr/>
          </p:nvSpPr>
          <p:spPr bwMode="auto">
            <a:xfrm>
              <a:off x="3515" y="1866"/>
              <a:ext cx="453" cy="0"/>
            </a:xfrm>
            <a:prstGeom prst="line">
              <a:avLst/>
            </a:prstGeom>
            <a:noFill/>
            <a:ln w="38100">
              <a:solidFill>
                <a:srgbClr val="9933FF"/>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748" name="Object 43"/>
            <p:cNvGraphicFramePr>
              <a:graphicFrameLocks noChangeAspect="1"/>
            </p:cNvGraphicFramePr>
            <p:nvPr/>
          </p:nvGraphicFramePr>
          <p:xfrm>
            <a:off x="3923" y="1752"/>
            <a:ext cx="608" cy="304"/>
          </p:xfrm>
          <a:graphic>
            <a:graphicData uri="http://schemas.openxmlformats.org/presentationml/2006/ole">
              <mc:AlternateContent xmlns:mc="http://schemas.openxmlformats.org/markup-compatibility/2006">
                <mc:Choice xmlns:v="urn:schemas-microsoft-com:vml" Requires="v">
                  <p:oleObj spid="_x0000_s47522" name="公式" r:id="rId39" imgW="965160" imgH="482400" progId="Equation.3">
                    <p:embed/>
                  </p:oleObj>
                </mc:Choice>
                <mc:Fallback>
                  <p:oleObj name="公式" r:id="rId39" imgW="965160" imgH="482400" progId="Equation.3">
                    <p:embed/>
                    <p:pic>
                      <p:nvPicPr>
                        <p:cNvPr id="0" name="Object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923" y="1752"/>
                          <a:ext cx="608"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6348" name="Oval 44"/>
          <p:cNvSpPr>
            <a:spLocks noChangeArrowheads="1"/>
          </p:cNvSpPr>
          <p:nvPr/>
        </p:nvSpPr>
        <p:spPr bwMode="auto">
          <a:xfrm>
            <a:off x="4356100" y="1989138"/>
            <a:ext cx="2663825" cy="1582737"/>
          </a:xfrm>
          <a:prstGeom prst="ellipse">
            <a:avLst/>
          </a:prstGeom>
          <a:noFill/>
          <a:ln w="19050">
            <a:solidFill>
              <a:srgbClr val="003399"/>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26349" name="Object 45"/>
          <p:cNvGraphicFramePr>
            <a:graphicFrameLocks noChangeAspect="1"/>
          </p:cNvGraphicFramePr>
          <p:nvPr/>
        </p:nvGraphicFramePr>
        <p:xfrm>
          <a:off x="4643438" y="1700213"/>
          <a:ext cx="1376362" cy="493712"/>
        </p:xfrm>
        <a:graphic>
          <a:graphicData uri="http://schemas.openxmlformats.org/presentationml/2006/ole">
            <mc:AlternateContent xmlns:mc="http://schemas.openxmlformats.org/markup-compatibility/2006">
              <mc:Choice xmlns:v="urn:schemas-microsoft-com:vml" Requires="v">
                <p:oleObj spid="_x0000_s47523" name="公式" r:id="rId41" imgW="850680" imgH="304560" progId="Equation.3">
                  <p:embed/>
                </p:oleObj>
              </mc:Choice>
              <mc:Fallback>
                <p:oleObj name="公式" r:id="rId41" imgW="850680" imgH="304560" progId="Equation.3">
                  <p:embed/>
                  <p:pic>
                    <p:nvPicPr>
                      <p:cNvPr id="0" name="Object 4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643438" y="1700213"/>
                        <a:ext cx="1376362" cy="493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46"/>
          <p:cNvGrpSpPr>
            <a:grpSpLocks/>
          </p:cNvGrpSpPr>
          <p:nvPr/>
        </p:nvGrpSpPr>
        <p:grpSpPr bwMode="auto">
          <a:xfrm>
            <a:off x="5148263" y="2276475"/>
            <a:ext cx="203200" cy="665163"/>
            <a:chOff x="3242" y="1661"/>
            <a:chExt cx="128" cy="419"/>
          </a:xfrm>
        </p:grpSpPr>
        <p:sp>
          <p:nvSpPr>
            <p:cNvPr id="30804" name="Line 47"/>
            <p:cNvSpPr>
              <a:spLocks noChangeShapeType="1"/>
            </p:cNvSpPr>
            <p:nvPr/>
          </p:nvSpPr>
          <p:spPr bwMode="auto">
            <a:xfrm>
              <a:off x="3333" y="1661"/>
              <a:ext cx="1" cy="227"/>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747" name="Object 48"/>
            <p:cNvGraphicFramePr>
              <a:graphicFrameLocks noChangeAspect="1"/>
            </p:cNvGraphicFramePr>
            <p:nvPr/>
          </p:nvGraphicFramePr>
          <p:xfrm>
            <a:off x="3242" y="1888"/>
            <a:ext cx="128" cy="192"/>
          </p:xfrm>
          <a:graphic>
            <a:graphicData uri="http://schemas.openxmlformats.org/presentationml/2006/ole">
              <mc:AlternateContent xmlns:mc="http://schemas.openxmlformats.org/markup-compatibility/2006">
                <mc:Choice xmlns:v="urn:schemas-microsoft-com:vml" Requires="v">
                  <p:oleObj spid="_x0000_s47524" name="公式" r:id="rId43" imgW="203040" imgH="304560" progId="Equation.3">
                    <p:embed/>
                  </p:oleObj>
                </mc:Choice>
                <mc:Fallback>
                  <p:oleObj name="公式" r:id="rId43" imgW="203040" imgH="304560" progId="Equation.3">
                    <p:embed/>
                    <p:pic>
                      <p:nvPicPr>
                        <p:cNvPr id="0" name="Object 48"/>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242" y="1888"/>
                          <a:ext cx="12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2" name="Group 49"/>
          <p:cNvGrpSpPr>
            <a:grpSpLocks/>
          </p:cNvGrpSpPr>
          <p:nvPr/>
        </p:nvGrpSpPr>
        <p:grpSpPr bwMode="auto">
          <a:xfrm>
            <a:off x="5003800" y="2997200"/>
            <a:ext cx="444500" cy="288925"/>
            <a:chOff x="3832" y="1525"/>
            <a:chExt cx="280" cy="182"/>
          </a:xfrm>
        </p:grpSpPr>
        <p:graphicFrame>
          <p:nvGraphicFramePr>
            <p:cNvPr id="30746" name="Object 50"/>
            <p:cNvGraphicFramePr>
              <a:graphicFrameLocks noChangeAspect="1"/>
            </p:cNvGraphicFramePr>
            <p:nvPr/>
          </p:nvGraphicFramePr>
          <p:xfrm>
            <a:off x="3968" y="1525"/>
            <a:ext cx="144" cy="144"/>
          </p:xfrm>
          <a:graphic>
            <a:graphicData uri="http://schemas.openxmlformats.org/presentationml/2006/ole">
              <mc:AlternateContent xmlns:mc="http://schemas.openxmlformats.org/markup-compatibility/2006">
                <mc:Choice xmlns:v="urn:schemas-microsoft-com:vml" Requires="v">
                  <p:oleObj spid="_x0000_s47525" name="公式" r:id="rId45" imgW="228600" imgH="228600" progId="Equation.3">
                    <p:embed/>
                  </p:oleObj>
                </mc:Choice>
                <mc:Fallback>
                  <p:oleObj name="公式" r:id="rId45" imgW="228600" imgH="228600" progId="Equation.3">
                    <p:embed/>
                    <p:pic>
                      <p:nvPicPr>
                        <p:cNvPr id="0" name="Object 50"/>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68" y="1525"/>
                          <a:ext cx="14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803" name="Line 51"/>
            <p:cNvSpPr>
              <a:spLocks noChangeShapeType="1"/>
            </p:cNvSpPr>
            <p:nvPr/>
          </p:nvSpPr>
          <p:spPr bwMode="auto">
            <a:xfrm>
              <a:off x="3832" y="1707"/>
              <a:ext cx="227" cy="0"/>
            </a:xfrm>
            <a:prstGeom prst="line">
              <a:avLst/>
            </a:prstGeom>
            <a:noFill/>
            <a:ln w="28575">
              <a:solidFill>
                <a:srgbClr val="003399"/>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3" name="Group 52"/>
          <p:cNvGrpSpPr>
            <a:grpSpLocks/>
          </p:cNvGrpSpPr>
          <p:nvPr/>
        </p:nvGrpSpPr>
        <p:grpSpPr bwMode="auto">
          <a:xfrm>
            <a:off x="6372225" y="2565400"/>
            <a:ext cx="2595563" cy="1636713"/>
            <a:chOff x="4014" y="3067"/>
            <a:chExt cx="1635" cy="1031"/>
          </a:xfrm>
        </p:grpSpPr>
        <p:grpSp>
          <p:nvGrpSpPr>
            <p:cNvPr id="30782" name="Group 53"/>
            <p:cNvGrpSpPr>
              <a:grpSpLocks/>
            </p:cNvGrpSpPr>
            <p:nvPr/>
          </p:nvGrpSpPr>
          <p:grpSpPr bwMode="auto">
            <a:xfrm>
              <a:off x="4542" y="3348"/>
              <a:ext cx="506" cy="312"/>
              <a:chOff x="3061" y="1405"/>
              <a:chExt cx="413" cy="341"/>
            </a:xfrm>
          </p:grpSpPr>
          <p:sp>
            <p:nvSpPr>
              <p:cNvPr id="30802" name="AutoShape 54" descr="花岗岩"/>
              <p:cNvSpPr>
                <a:spLocks noChangeArrowheads="1"/>
              </p:cNvSpPr>
              <p:nvPr/>
            </p:nvSpPr>
            <p:spPr bwMode="auto">
              <a:xfrm rot="10800000">
                <a:off x="3061" y="1480"/>
                <a:ext cx="227" cy="2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495 h 21600"/>
                  <a:gd name="T14" fmla="*/ 16081 w 21600"/>
                  <a:gd name="T15" fmla="*/ 16105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2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45" name="Object 55"/>
              <p:cNvGraphicFramePr>
                <a:graphicFrameLocks noChangeAspect="1"/>
              </p:cNvGraphicFramePr>
              <p:nvPr/>
            </p:nvGraphicFramePr>
            <p:xfrm>
              <a:off x="3430" y="1405"/>
              <a:ext cx="44" cy="341"/>
            </p:xfrm>
            <a:graphic>
              <a:graphicData uri="http://schemas.openxmlformats.org/presentationml/2006/ole">
                <mc:AlternateContent xmlns:mc="http://schemas.openxmlformats.org/markup-compatibility/2006">
                  <mc:Choice xmlns:v="urn:schemas-microsoft-com:vml" Requires="v">
                    <p:oleObj spid="_x0000_s47526" name="公式" r:id="rId47" imgW="190440" imgH="406080" progId="Equation.3">
                      <p:embed/>
                    </p:oleObj>
                  </mc:Choice>
                  <mc:Fallback>
                    <p:oleObj name="公式" r:id="rId47" imgW="190440" imgH="406080" progId="Equation.3">
                      <p:embed/>
                      <p:pic>
                        <p:nvPicPr>
                          <p:cNvPr id="0" name="Object 5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430" y="1405"/>
                            <a:ext cx="4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83" name="Freeform 56"/>
            <p:cNvSpPr>
              <a:spLocks/>
            </p:cNvSpPr>
            <p:nvPr/>
          </p:nvSpPr>
          <p:spPr bwMode="auto">
            <a:xfrm>
              <a:off x="4624" y="3252"/>
              <a:ext cx="1" cy="344"/>
            </a:xfrm>
            <a:custGeom>
              <a:avLst/>
              <a:gdLst>
                <a:gd name="T0" fmla="*/ 0 w 1"/>
                <a:gd name="T1" fmla="*/ 616 h 330"/>
                <a:gd name="T2" fmla="*/ 0 w 1"/>
                <a:gd name="T3" fmla="*/ 0 h 330"/>
                <a:gd name="T4" fmla="*/ 0 60000 65536"/>
                <a:gd name="T5" fmla="*/ 0 60000 65536"/>
                <a:gd name="T6" fmla="*/ 0 w 1"/>
                <a:gd name="T7" fmla="*/ 0 h 330"/>
                <a:gd name="T8" fmla="*/ 1 w 1"/>
                <a:gd name="T9" fmla="*/ 330 h 330"/>
              </a:gdLst>
              <a:ahLst/>
              <a:cxnLst>
                <a:cxn ang="T4">
                  <a:pos x="T0" y="T1"/>
                </a:cxn>
                <a:cxn ang="T5">
                  <a:pos x="T2" y="T3"/>
                </a:cxn>
              </a:cxnLst>
              <a:rect l="T6" t="T7" r="T8" b="T9"/>
              <a:pathLst>
                <a:path w="1" h="330">
                  <a:moveTo>
                    <a:pt x="0" y="330"/>
                  </a:moveTo>
                  <a:lnTo>
                    <a:pt x="0" y="0"/>
                  </a:lnTo>
                </a:path>
              </a:pathLst>
            </a:custGeom>
            <a:noFill/>
            <a:ln w="38100">
              <a:solidFill>
                <a:srgbClr val="9933FF"/>
              </a:solidFill>
              <a:miter lim="800000"/>
              <a:headEnd/>
              <a:tailEnd type="stealth" w="med" len="lg"/>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39" name="Object 57"/>
            <p:cNvGraphicFramePr>
              <a:graphicFrameLocks noChangeAspect="1"/>
            </p:cNvGraphicFramePr>
            <p:nvPr/>
          </p:nvGraphicFramePr>
          <p:xfrm>
            <a:off x="4488" y="3069"/>
            <a:ext cx="215" cy="192"/>
          </p:xfrm>
          <a:graphic>
            <a:graphicData uri="http://schemas.openxmlformats.org/presentationml/2006/ole">
              <mc:AlternateContent xmlns:mc="http://schemas.openxmlformats.org/markup-compatibility/2006">
                <mc:Choice xmlns:v="urn:schemas-microsoft-com:vml" Requires="v">
                  <p:oleObj spid="_x0000_s47527" name="公式" r:id="rId49" imgW="342720" imgH="291960" progId="Equation.3">
                    <p:embed/>
                  </p:oleObj>
                </mc:Choice>
                <mc:Fallback>
                  <p:oleObj name="公式" r:id="rId49" imgW="342720" imgH="291960" progId="Equation.3">
                    <p:embed/>
                    <p:pic>
                      <p:nvPicPr>
                        <p:cNvPr id="0" name="Object 57"/>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88" y="3069"/>
                          <a:ext cx="215"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84" name="Group 58"/>
            <p:cNvGrpSpPr>
              <a:grpSpLocks/>
            </p:cNvGrpSpPr>
            <p:nvPr/>
          </p:nvGrpSpPr>
          <p:grpSpPr bwMode="auto">
            <a:xfrm>
              <a:off x="4624" y="3523"/>
              <a:ext cx="463" cy="448"/>
              <a:chOff x="3165" y="1644"/>
              <a:chExt cx="465" cy="430"/>
            </a:xfrm>
          </p:grpSpPr>
          <p:sp>
            <p:nvSpPr>
              <p:cNvPr id="30801" name="Freeform 59"/>
              <p:cNvSpPr>
                <a:spLocks/>
              </p:cNvSpPr>
              <p:nvPr/>
            </p:nvSpPr>
            <p:spPr bwMode="auto">
              <a:xfrm>
                <a:off x="3165" y="1644"/>
                <a:ext cx="6" cy="427"/>
              </a:xfrm>
              <a:custGeom>
                <a:avLst/>
                <a:gdLst>
                  <a:gd name="T0" fmla="*/ 0 w 6"/>
                  <a:gd name="T1" fmla="*/ 0 h 427"/>
                  <a:gd name="T2" fmla="*/ 6 w 6"/>
                  <a:gd name="T3" fmla="*/ 427 h 427"/>
                  <a:gd name="T4" fmla="*/ 0 60000 65536"/>
                  <a:gd name="T5" fmla="*/ 0 60000 65536"/>
                  <a:gd name="T6" fmla="*/ 0 w 6"/>
                  <a:gd name="T7" fmla="*/ 0 h 427"/>
                  <a:gd name="T8" fmla="*/ 6 w 6"/>
                  <a:gd name="T9" fmla="*/ 427 h 427"/>
                </a:gdLst>
                <a:ahLst/>
                <a:cxnLst>
                  <a:cxn ang="T4">
                    <a:pos x="T0" y="T1"/>
                  </a:cxn>
                  <a:cxn ang="T5">
                    <a:pos x="T2" y="T3"/>
                  </a:cxn>
                </a:cxnLst>
                <a:rect l="T6" t="T7" r="T8" b="T9"/>
                <a:pathLst>
                  <a:path w="6" h="427">
                    <a:moveTo>
                      <a:pt x="0" y="0"/>
                    </a:moveTo>
                    <a:lnTo>
                      <a:pt x="6" y="427"/>
                    </a:lnTo>
                  </a:path>
                </a:pathLst>
              </a:custGeom>
              <a:noFill/>
              <a:ln w="38100">
                <a:solidFill>
                  <a:srgbClr val="9933FF"/>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44" name="Object 60"/>
              <p:cNvGraphicFramePr>
                <a:graphicFrameLocks noChangeAspect="1"/>
              </p:cNvGraphicFramePr>
              <p:nvPr/>
            </p:nvGraphicFramePr>
            <p:xfrm>
              <a:off x="3198" y="1842"/>
              <a:ext cx="432" cy="232"/>
            </p:xfrm>
            <a:graphic>
              <a:graphicData uri="http://schemas.openxmlformats.org/presentationml/2006/ole">
                <mc:AlternateContent xmlns:mc="http://schemas.openxmlformats.org/markup-compatibility/2006">
                  <mc:Choice xmlns:v="urn:schemas-microsoft-com:vml" Requires="v">
                    <p:oleObj spid="_x0000_s47528" name="公式" r:id="rId50" imgW="685800" imgH="368280" progId="Equation.3">
                      <p:embed/>
                    </p:oleObj>
                  </mc:Choice>
                  <mc:Fallback>
                    <p:oleObj name="公式" r:id="rId50" imgW="685800" imgH="368280" progId="Equation.3">
                      <p:embed/>
                      <p:pic>
                        <p:nvPicPr>
                          <p:cNvPr id="0" name="Object 6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198" y="1842"/>
                            <a:ext cx="432"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785" name="Group 61"/>
            <p:cNvGrpSpPr>
              <a:grpSpLocks/>
            </p:cNvGrpSpPr>
            <p:nvPr/>
          </p:nvGrpSpPr>
          <p:grpSpPr bwMode="auto">
            <a:xfrm>
              <a:off x="4680" y="3474"/>
              <a:ext cx="585" cy="317"/>
              <a:chOff x="3198" y="1570"/>
              <a:chExt cx="588" cy="304"/>
            </a:xfrm>
          </p:grpSpPr>
          <p:sp>
            <p:nvSpPr>
              <p:cNvPr id="30800" name="Line 62"/>
              <p:cNvSpPr>
                <a:spLocks noChangeShapeType="1"/>
              </p:cNvSpPr>
              <p:nvPr/>
            </p:nvSpPr>
            <p:spPr bwMode="auto">
              <a:xfrm>
                <a:off x="3198" y="1706"/>
                <a:ext cx="453" cy="0"/>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743" name="Object 63"/>
              <p:cNvGraphicFramePr>
                <a:graphicFrameLocks noChangeAspect="1"/>
              </p:cNvGraphicFramePr>
              <p:nvPr/>
            </p:nvGraphicFramePr>
            <p:xfrm>
              <a:off x="3626" y="1570"/>
              <a:ext cx="160" cy="304"/>
            </p:xfrm>
            <a:graphic>
              <a:graphicData uri="http://schemas.openxmlformats.org/presentationml/2006/ole">
                <mc:AlternateContent xmlns:mc="http://schemas.openxmlformats.org/markup-compatibility/2006">
                  <mc:Choice xmlns:v="urn:schemas-microsoft-com:vml" Requires="v">
                    <p:oleObj spid="_x0000_s47529" name="公式" r:id="rId51" imgW="253800" imgH="482400" progId="Equation.3">
                      <p:embed/>
                    </p:oleObj>
                  </mc:Choice>
                  <mc:Fallback>
                    <p:oleObj name="公式" r:id="rId51" imgW="253800" imgH="482400" progId="Equation.3">
                      <p:embed/>
                      <p:pic>
                        <p:nvPicPr>
                          <p:cNvPr id="0" name="Object 63"/>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626" y="1570"/>
                            <a:ext cx="160"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0786" name="Group 64"/>
            <p:cNvGrpSpPr>
              <a:grpSpLocks/>
            </p:cNvGrpSpPr>
            <p:nvPr/>
          </p:nvGrpSpPr>
          <p:grpSpPr bwMode="auto">
            <a:xfrm>
              <a:off x="4649" y="3067"/>
              <a:ext cx="768" cy="562"/>
              <a:chOff x="4150" y="2115"/>
              <a:chExt cx="771" cy="539"/>
            </a:xfrm>
          </p:grpSpPr>
          <p:sp>
            <p:nvSpPr>
              <p:cNvPr id="30793" name="Freeform 65"/>
              <p:cNvSpPr>
                <a:spLocks noEditPoints="1"/>
              </p:cNvSpPr>
              <p:nvPr/>
            </p:nvSpPr>
            <p:spPr bwMode="auto">
              <a:xfrm>
                <a:off x="4150" y="2289"/>
                <a:ext cx="444" cy="7"/>
              </a:xfrm>
              <a:custGeom>
                <a:avLst/>
                <a:gdLst>
                  <a:gd name="T0" fmla="*/ 0 w 1750"/>
                  <a:gd name="T1" fmla="*/ 0 h 25"/>
                  <a:gd name="T2" fmla="*/ 0 w 1750"/>
                  <a:gd name="T3" fmla="*/ 0 h 25"/>
                  <a:gd name="T4" fmla="*/ 0 w 1750"/>
                  <a:gd name="T5" fmla="*/ 0 h 25"/>
                  <a:gd name="T6" fmla="*/ 0 w 1750"/>
                  <a:gd name="T7" fmla="*/ 0 h 25"/>
                  <a:gd name="T8" fmla="*/ 0 w 1750"/>
                  <a:gd name="T9" fmla="*/ 0 h 25"/>
                  <a:gd name="T10" fmla="*/ 0 w 1750"/>
                  <a:gd name="T11" fmla="*/ 0 h 25"/>
                  <a:gd name="T12" fmla="*/ 0 w 1750"/>
                  <a:gd name="T13" fmla="*/ 0 h 25"/>
                  <a:gd name="T14" fmla="*/ 0 w 1750"/>
                  <a:gd name="T15" fmla="*/ 0 h 25"/>
                  <a:gd name="T16" fmla="*/ 0 w 1750"/>
                  <a:gd name="T17" fmla="*/ 0 h 25"/>
                  <a:gd name="T18" fmla="*/ 0 w 1750"/>
                  <a:gd name="T19" fmla="*/ 0 h 25"/>
                  <a:gd name="T20" fmla="*/ 0 w 1750"/>
                  <a:gd name="T21" fmla="*/ 0 h 25"/>
                  <a:gd name="T22" fmla="*/ 0 w 1750"/>
                  <a:gd name="T23" fmla="*/ 0 h 25"/>
                  <a:gd name="T24" fmla="*/ 0 w 1750"/>
                  <a:gd name="T25" fmla="*/ 0 h 25"/>
                  <a:gd name="T26" fmla="*/ 0 w 1750"/>
                  <a:gd name="T27" fmla="*/ 0 h 25"/>
                  <a:gd name="T28" fmla="*/ 0 w 1750"/>
                  <a:gd name="T29" fmla="*/ 0 h 25"/>
                  <a:gd name="T30" fmla="*/ 0 w 1750"/>
                  <a:gd name="T31" fmla="*/ 0 h 25"/>
                  <a:gd name="T32" fmla="*/ 0 w 1750"/>
                  <a:gd name="T33" fmla="*/ 0 h 25"/>
                  <a:gd name="T34" fmla="*/ 0 w 1750"/>
                  <a:gd name="T35" fmla="*/ 0 h 25"/>
                  <a:gd name="T36" fmla="*/ 0 w 1750"/>
                  <a:gd name="T37" fmla="*/ 0 h 25"/>
                  <a:gd name="T38" fmla="*/ 0 w 1750"/>
                  <a:gd name="T39" fmla="*/ 0 h 25"/>
                  <a:gd name="T40" fmla="*/ 0 w 1750"/>
                  <a:gd name="T41" fmla="*/ 0 h 25"/>
                  <a:gd name="T42" fmla="*/ 0 w 1750"/>
                  <a:gd name="T43" fmla="*/ 0 h 25"/>
                  <a:gd name="T44" fmla="*/ 0 w 1750"/>
                  <a:gd name="T45" fmla="*/ 0 h 25"/>
                  <a:gd name="T46" fmla="*/ 0 w 1750"/>
                  <a:gd name="T47" fmla="*/ 0 h 25"/>
                  <a:gd name="T48" fmla="*/ 0 w 1750"/>
                  <a:gd name="T49" fmla="*/ 0 h 25"/>
                  <a:gd name="T50" fmla="*/ 0 w 1750"/>
                  <a:gd name="T51" fmla="*/ 0 h 25"/>
                  <a:gd name="T52" fmla="*/ 0 w 1750"/>
                  <a:gd name="T53" fmla="*/ 0 h 25"/>
                  <a:gd name="T54" fmla="*/ 0 w 1750"/>
                  <a:gd name="T55" fmla="*/ 0 h 25"/>
                  <a:gd name="T56" fmla="*/ 0 w 1750"/>
                  <a:gd name="T57" fmla="*/ 0 h 25"/>
                  <a:gd name="T58" fmla="*/ 0 w 1750"/>
                  <a:gd name="T59" fmla="*/ 0 h 25"/>
                  <a:gd name="T60" fmla="*/ 0 w 1750"/>
                  <a:gd name="T61" fmla="*/ 0 h 25"/>
                  <a:gd name="T62" fmla="*/ 0 w 1750"/>
                  <a:gd name="T63" fmla="*/ 0 h 25"/>
                  <a:gd name="T64" fmla="*/ 0 w 1750"/>
                  <a:gd name="T65" fmla="*/ 0 h 25"/>
                  <a:gd name="T66" fmla="*/ 0 w 1750"/>
                  <a:gd name="T67" fmla="*/ 0 h 25"/>
                  <a:gd name="T68" fmla="*/ 0 w 1750"/>
                  <a:gd name="T69" fmla="*/ 0 h 25"/>
                  <a:gd name="T70" fmla="*/ 0 w 1750"/>
                  <a:gd name="T71" fmla="*/ 0 h 25"/>
                  <a:gd name="T72" fmla="*/ 0 w 1750"/>
                  <a:gd name="T73" fmla="*/ 0 h 25"/>
                  <a:gd name="T74" fmla="*/ 0 w 1750"/>
                  <a:gd name="T75" fmla="*/ 0 h 25"/>
                  <a:gd name="T76" fmla="*/ 0 w 1750"/>
                  <a:gd name="T77" fmla="*/ 0 h 25"/>
                  <a:gd name="T78" fmla="*/ 0 w 1750"/>
                  <a:gd name="T79" fmla="*/ 0 h 25"/>
                  <a:gd name="T80" fmla="*/ 0 w 1750"/>
                  <a:gd name="T81" fmla="*/ 0 h 25"/>
                  <a:gd name="T82" fmla="*/ 0 w 1750"/>
                  <a:gd name="T83" fmla="*/ 0 h 25"/>
                  <a:gd name="T84" fmla="*/ 0 w 1750"/>
                  <a:gd name="T85" fmla="*/ 0 h 25"/>
                  <a:gd name="T86" fmla="*/ 0 w 1750"/>
                  <a:gd name="T87" fmla="*/ 0 h 25"/>
                  <a:gd name="T88" fmla="*/ 0 w 1750"/>
                  <a:gd name="T89" fmla="*/ 0 h 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0"/>
                  <a:gd name="T136" fmla="*/ 0 h 25"/>
                  <a:gd name="T137" fmla="*/ 1750 w 1750"/>
                  <a:gd name="T138" fmla="*/ 25 h 2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0" h="25">
                    <a:moveTo>
                      <a:pt x="12" y="0"/>
                    </a:moveTo>
                    <a:lnTo>
                      <a:pt x="87" y="0"/>
                    </a:lnTo>
                    <a:cubicBezTo>
                      <a:pt x="94" y="0"/>
                      <a:pt x="100" y="6"/>
                      <a:pt x="100" y="12"/>
                    </a:cubicBezTo>
                    <a:cubicBezTo>
                      <a:pt x="100" y="19"/>
                      <a:pt x="94" y="25"/>
                      <a:pt x="87" y="25"/>
                    </a:cubicBezTo>
                    <a:lnTo>
                      <a:pt x="12" y="25"/>
                    </a:lnTo>
                    <a:cubicBezTo>
                      <a:pt x="6" y="25"/>
                      <a:pt x="0" y="19"/>
                      <a:pt x="0" y="12"/>
                    </a:cubicBezTo>
                    <a:cubicBezTo>
                      <a:pt x="0" y="6"/>
                      <a:pt x="6" y="0"/>
                      <a:pt x="12" y="0"/>
                    </a:cubicBezTo>
                    <a:close/>
                    <a:moveTo>
                      <a:pt x="187" y="0"/>
                    </a:moveTo>
                    <a:lnTo>
                      <a:pt x="187" y="0"/>
                    </a:lnTo>
                    <a:cubicBezTo>
                      <a:pt x="194" y="0"/>
                      <a:pt x="200" y="6"/>
                      <a:pt x="200" y="12"/>
                    </a:cubicBezTo>
                    <a:cubicBezTo>
                      <a:pt x="200" y="19"/>
                      <a:pt x="194" y="25"/>
                      <a:pt x="187" y="25"/>
                    </a:cubicBezTo>
                    <a:cubicBezTo>
                      <a:pt x="181" y="25"/>
                      <a:pt x="175" y="19"/>
                      <a:pt x="175" y="12"/>
                    </a:cubicBezTo>
                    <a:cubicBezTo>
                      <a:pt x="175" y="6"/>
                      <a:pt x="181" y="0"/>
                      <a:pt x="187" y="0"/>
                    </a:cubicBezTo>
                    <a:close/>
                    <a:moveTo>
                      <a:pt x="287" y="0"/>
                    </a:moveTo>
                    <a:lnTo>
                      <a:pt x="362" y="0"/>
                    </a:lnTo>
                    <a:cubicBezTo>
                      <a:pt x="369" y="0"/>
                      <a:pt x="375" y="6"/>
                      <a:pt x="375" y="12"/>
                    </a:cubicBezTo>
                    <a:cubicBezTo>
                      <a:pt x="375" y="19"/>
                      <a:pt x="369" y="25"/>
                      <a:pt x="362" y="25"/>
                    </a:cubicBezTo>
                    <a:lnTo>
                      <a:pt x="287" y="25"/>
                    </a:lnTo>
                    <a:cubicBezTo>
                      <a:pt x="281" y="25"/>
                      <a:pt x="275" y="19"/>
                      <a:pt x="275" y="12"/>
                    </a:cubicBezTo>
                    <a:cubicBezTo>
                      <a:pt x="275" y="6"/>
                      <a:pt x="281" y="0"/>
                      <a:pt x="287" y="0"/>
                    </a:cubicBezTo>
                    <a:close/>
                    <a:moveTo>
                      <a:pt x="462" y="0"/>
                    </a:moveTo>
                    <a:lnTo>
                      <a:pt x="463" y="0"/>
                    </a:lnTo>
                    <a:cubicBezTo>
                      <a:pt x="469" y="0"/>
                      <a:pt x="475" y="6"/>
                      <a:pt x="475" y="12"/>
                    </a:cubicBezTo>
                    <a:cubicBezTo>
                      <a:pt x="475" y="19"/>
                      <a:pt x="469" y="25"/>
                      <a:pt x="463" y="25"/>
                    </a:cubicBezTo>
                    <a:lnTo>
                      <a:pt x="462" y="25"/>
                    </a:lnTo>
                    <a:cubicBezTo>
                      <a:pt x="456" y="25"/>
                      <a:pt x="450" y="19"/>
                      <a:pt x="450" y="12"/>
                    </a:cubicBezTo>
                    <a:cubicBezTo>
                      <a:pt x="450" y="6"/>
                      <a:pt x="456" y="0"/>
                      <a:pt x="462" y="0"/>
                    </a:cubicBezTo>
                    <a:close/>
                    <a:moveTo>
                      <a:pt x="563" y="0"/>
                    </a:moveTo>
                    <a:lnTo>
                      <a:pt x="638" y="0"/>
                    </a:lnTo>
                    <a:cubicBezTo>
                      <a:pt x="644" y="0"/>
                      <a:pt x="650" y="6"/>
                      <a:pt x="650" y="12"/>
                    </a:cubicBezTo>
                    <a:cubicBezTo>
                      <a:pt x="650" y="19"/>
                      <a:pt x="644" y="25"/>
                      <a:pt x="638" y="25"/>
                    </a:cubicBezTo>
                    <a:lnTo>
                      <a:pt x="563" y="25"/>
                    </a:lnTo>
                    <a:cubicBezTo>
                      <a:pt x="556" y="25"/>
                      <a:pt x="550" y="19"/>
                      <a:pt x="550" y="12"/>
                    </a:cubicBezTo>
                    <a:cubicBezTo>
                      <a:pt x="550" y="6"/>
                      <a:pt x="556" y="0"/>
                      <a:pt x="563" y="0"/>
                    </a:cubicBezTo>
                    <a:close/>
                    <a:moveTo>
                      <a:pt x="738" y="0"/>
                    </a:moveTo>
                    <a:lnTo>
                      <a:pt x="738" y="0"/>
                    </a:lnTo>
                    <a:cubicBezTo>
                      <a:pt x="744" y="0"/>
                      <a:pt x="750" y="6"/>
                      <a:pt x="750" y="12"/>
                    </a:cubicBezTo>
                    <a:cubicBezTo>
                      <a:pt x="750" y="19"/>
                      <a:pt x="744" y="25"/>
                      <a:pt x="738" y="25"/>
                    </a:cubicBezTo>
                    <a:cubicBezTo>
                      <a:pt x="731" y="25"/>
                      <a:pt x="725" y="19"/>
                      <a:pt x="725" y="12"/>
                    </a:cubicBezTo>
                    <a:cubicBezTo>
                      <a:pt x="725" y="6"/>
                      <a:pt x="731" y="0"/>
                      <a:pt x="738" y="0"/>
                    </a:cubicBezTo>
                    <a:close/>
                    <a:moveTo>
                      <a:pt x="838" y="0"/>
                    </a:moveTo>
                    <a:lnTo>
                      <a:pt x="913" y="0"/>
                    </a:lnTo>
                    <a:cubicBezTo>
                      <a:pt x="919" y="0"/>
                      <a:pt x="925" y="6"/>
                      <a:pt x="925" y="12"/>
                    </a:cubicBezTo>
                    <a:cubicBezTo>
                      <a:pt x="925" y="19"/>
                      <a:pt x="919" y="25"/>
                      <a:pt x="913" y="25"/>
                    </a:cubicBezTo>
                    <a:lnTo>
                      <a:pt x="838" y="25"/>
                    </a:lnTo>
                    <a:cubicBezTo>
                      <a:pt x="831" y="25"/>
                      <a:pt x="825" y="19"/>
                      <a:pt x="825" y="12"/>
                    </a:cubicBezTo>
                    <a:cubicBezTo>
                      <a:pt x="825" y="6"/>
                      <a:pt x="831" y="0"/>
                      <a:pt x="838" y="0"/>
                    </a:cubicBezTo>
                    <a:close/>
                    <a:moveTo>
                      <a:pt x="1013" y="0"/>
                    </a:moveTo>
                    <a:lnTo>
                      <a:pt x="1013" y="0"/>
                    </a:lnTo>
                    <a:cubicBezTo>
                      <a:pt x="1019" y="0"/>
                      <a:pt x="1025" y="6"/>
                      <a:pt x="1025" y="12"/>
                    </a:cubicBezTo>
                    <a:cubicBezTo>
                      <a:pt x="1025" y="19"/>
                      <a:pt x="1019" y="25"/>
                      <a:pt x="1013" y="25"/>
                    </a:cubicBezTo>
                    <a:cubicBezTo>
                      <a:pt x="1006" y="25"/>
                      <a:pt x="1000" y="19"/>
                      <a:pt x="1000" y="12"/>
                    </a:cubicBezTo>
                    <a:cubicBezTo>
                      <a:pt x="1000" y="6"/>
                      <a:pt x="1006" y="0"/>
                      <a:pt x="1013" y="0"/>
                    </a:cubicBezTo>
                    <a:close/>
                    <a:moveTo>
                      <a:pt x="1113" y="0"/>
                    </a:moveTo>
                    <a:lnTo>
                      <a:pt x="1188" y="0"/>
                    </a:lnTo>
                    <a:cubicBezTo>
                      <a:pt x="1194" y="0"/>
                      <a:pt x="1200" y="6"/>
                      <a:pt x="1200" y="12"/>
                    </a:cubicBezTo>
                    <a:cubicBezTo>
                      <a:pt x="1200" y="19"/>
                      <a:pt x="1194" y="25"/>
                      <a:pt x="1188" y="25"/>
                    </a:cubicBezTo>
                    <a:lnTo>
                      <a:pt x="1113" y="25"/>
                    </a:lnTo>
                    <a:cubicBezTo>
                      <a:pt x="1106" y="25"/>
                      <a:pt x="1100" y="19"/>
                      <a:pt x="1100" y="12"/>
                    </a:cubicBezTo>
                    <a:cubicBezTo>
                      <a:pt x="1100" y="6"/>
                      <a:pt x="1106" y="0"/>
                      <a:pt x="1113" y="0"/>
                    </a:cubicBezTo>
                    <a:close/>
                    <a:moveTo>
                      <a:pt x="1288" y="0"/>
                    </a:moveTo>
                    <a:lnTo>
                      <a:pt x="1288" y="0"/>
                    </a:lnTo>
                    <a:cubicBezTo>
                      <a:pt x="1294" y="0"/>
                      <a:pt x="1300" y="6"/>
                      <a:pt x="1300" y="12"/>
                    </a:cubicBezTo>
                    <a:cubicBezTo>
                      <a:pt x="1300" y="19"/>
                      <a:pt x="1294" y="25"/>
                      <a:pt x="1288" y="25"/>
                    </a:cubicBezTo>
                    <a:cubicBezTo>
                      <a:pt x="1281" y="25"/>
                      <a:pt x="1275" y="19"/>
                      <a:pt x="1275" y="12"/>
                    </a:cubicBezTo>
                    <a:cubicBezTo>
                      <a:pt x="1275" y="6"/>
                      <a:pt x="1281" y="0"/>
                      <a:pt x="1288" y="0"/>
                    </a:cubicBezTo>
                    <a:close/>
                    <a:moveTo>
                      <a:pt x="1388" y="0"/>
                    </a:moveTo>
                    <a:lnTo>
                      <a:pt x="1463" y="0"/>
                    </a:lnTo>
                    <a:cubicBezTo>
                      <a:pt x="1469" y="0"/>
                      <a:pt x="1475" y="6"/>
                      <a:pt x="1475" y="12"/>
                    </a:cubicBezTo>
                    <a:cubicBezTo>
                      <a:pt x="1475" y="19"/>
                      <a:pt x="1469" y="25"/>
                      <a:pt x="1463" y="25"/>
                    </a:cubicBezTo>
                    <a:lnTo>
                      <a:pt x="1388" y="25"/>
                    </a:lnTo>
                    <a:cubicBezTo>
                      <a:pt x="1381" y="25"/>
                      <a:pt x="1375" y="19"/>
                      <a:pt x="1375" y="12"/>
                    </a:cubicBezTo>
                    <a:cubicBezTo>
                      <a:pt x="1375" y="6"/>
                      <a:pt x="1381" y="0"/>
                      <a:pt x="1388" y="0"/>
                    </a:cubicBezTo>
                    <a:close/>
                    <a:moveTo>
                      <a:pt x="1563" y="0"/>
                    </a:moveTo>
                    <a:lnTo>
                      <a:pt x="1563" y="0"/>
                    </a:lnTo>
                    <a:cubicBezTo>
                      <a:pt x="1570" y="0"/>
                      <a:pt x="1575" y="6"/>
                      <a:pt x="1575" y="12"/>
                    </a:cubicBezTo>
                    <a:cubicBezTo>
                      <a:pt x="1575" y="19"/>
                      <a:pt x="1570" y="25"/>
                      <a:pt x="1563" y="25"/>
                    </a:cubicBezTo>
                    <a:cubicBezTo>
                      <a:pt x="1556" y="25"/>
                      <a:pt x="1550" y="19"/>
                      <a:pt x="1550" y="12"/>
                    </a:cubicBezTo>
                    <a:cubicBezTo>
                      <a:pt x="1550" y="6"/>
                      <a:pt x="1556" y="0"/>
                      <a:pt x="1563" y="0"/>
                    </a:cubicBezTo>
                    <a:close/>
                    <a:moveTo>
                      <a:pt x="1663" y="0"/>
                    </a:moveTo>
                    <a:lnTo>
                      <a:pt x="1738" y="0"/>
                    </a:lnTo>
                    <a:cubicBezTo>
                      <a:pt x="1745" y="0"/>
                      <a:pt x="1750" y="6"/>
                      <a:pt x="1750" y="12"/>
                    </a:cubicBezTo>
                    <a:cubicBezTo>
                      <a:pt x="1750" y="19"/>
                      <a:pt x="1745" y="25"/>
                      <a:pt x="1738" y="25"/>
                    </a:cubicBezTo>
                    <a:lnTo>
                      <a:pt x="1663" y="25"/>
                    </a:lnTo>
                    <a:cubicBezTo>
                      <a:pt x="1656" y="25"/>
                      <a:pt x="1650" y="19"/>
                      <a:pt x="1650" y="12"/>
                    </a:cubicBezTo>
                    <a:cubicBezTo>
                      <a:pt x="1650" y="6"/>
                      <a:pt x="1656" y="0"/>
                      <a:pt x="1663" y="0"/>
                    </a:cubicBezTo>
                    <a:close/>
                  </a:path>
                </a:pathLst>
              </a:custGeom>
              <a:solidFill>
                <a:srgbClr val="000000"/>
              </a:solidFill>
              <a:ln w="1588">
                <a:solidFill>
                  <a:srgbClr val="000000"/>
                </a:solidFill>
                <a:bevel/>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0794" name="Freeform 66"/>
              <p:cNvSpPr>
                <a:spLocks noEditPoints="1"/>
              </p:cNvSpPr>
              <p:nvPr/>
            </p:nvSpPr>
            <p:spPr bwMode="auto">
              <a:xfrm>
                <a:off x="4604" y="2296"/>
                <a:ext cx="7" cy="358"/>
              </a:xfrm>
              <a:custGeom>
                <a:avLst/>
                <a:gdLst>
                  <a:gd name="T0" fmla="*/ 0 w 25"/>
                  <a:gd name="T1" fmla="*/ 0 h 1425"/>
                  <a:gd name="T2" fmla="*/ 0 w 25"/>
                  <a:gd name="T3" fmla="*/ 0 h 1425"/>
                  <a:gd name="T4" fmla="*/ 0 w 25"/>
                  <a:gd name="T5" fmla="*/ 0 h 1425"/>
                  <a:gd name="T6" fmla="*/ 0 w 25"/>
                  <a:gd name="T7" fmla="*/ 0 h 1425"/>
                  <a:gd name="T8" fmla="*/ 0 w 25"/>
                  <a:gd name="T9" fmla="*/ 0 h 1425"/>
                  <a:gd name="T10" fmla="*/ 0 w 25"/>
                  <a:gd name="T11" fmla="*/ 0 h 1425"/>
                  <a:gd name="T12" fmla="*/ 0 w 25"/>
                  <a:gd name="T13" fmla="*/ 0 h 1425"/>
                  <a:gd name="T14" fmla="*/ 0 w 25"/>
                  <a:gd name="T15" fmla="*/ 0 h 1425"/>
                  <a:gd name="T16" fmla="*/ 0 w 25"/>
                  <a:gd name="T17" fmla="*/ 0 h 1425"/>
                  <a:gd name="T18" fmla="*/ 0 w 25"/>
                  <a:gd name="T19" fmla="*/ 0 h 1425"/>
                  <a:gd name="T20" fmla="*/ 0 w 25"/>
                  <a:gd name="T21" fmla="*/ 0 h 1425"/>
                  <a:gd name="T22" fmla="*/ 0 w 25"/>
                  <a:gd name="T23" fmla="*/ 0 h 1425"/>
                  <a:gd name="T24" fmla="*/ 0 w 25"/>
                  <a:gd name="T25" fmla="*/ 0 h 1425"/>
                  <a:gd name="T26" fmla="*/ 0 w 25"/>
                  <a:gd name="T27" fmla="*/ 0 h 1425"/>
                  <a:gd name="T28" fmla="*/ 0 w 25"/>
                  <a:gd name="T29" fmla="*/ 0 h 1425"/>
                  <a:gd name="T30" fmla="*/ 0 w 25"/>
                  <a:gd name="T31" fmla="*/ 0 h 1425"/>
                  <a:gd name="T32" fmla="*/ 0 w 25"/>
                  <a:gd name="T33" fmla="*/ 0 h 1425"/>
                  <a:gd name="T34" fmla="*/ 0 w 25"/>
                  <a:gd name="T35" fmla="*/ 0 h 1425"/>
                  <a:gd name="T36" fmla="*/ 0 w 25"/>
                  <a:gd name="T37" fmla="*/ 0 h 1425"/>
                  <a:gd name="T38" fmla="*/ 0 w 25"/>
                  <a:gd name="T39" fmla="*/ 0 h 1425"/>
                  <a:gd name="T40" fmla="*/ 0 w 25"/>
                  <a:gd name="T41" fmla="*/ 0 h 1425"/>
                  <a:gd name="T42" fmla="*/ 0 w 25"/>
                  <a:gd name="T43" fmla="*/ 0 h 1425"/>
                  <a:gd name="T44" fmla="*/ 0 w 25"/>
                  <a:gd name="T45" fmla="*/ 0 h 1425"/>
                  <a:gd name="T46" fmla="*/ 0 w 25"/>
                  <a:gd name="T47" fmla="*/ 0 h 1425"/>
                  <a:gd name="T48" fmla="*/ 0 w 25"/>
                  <a:gd name="T49" fmla="*/ 0 h 1425"/>
                  <a:gd name="T50" fmla="*/ 0 w 25"/>
                  <a:gd name="T51" fmla="*/ 0 h 1425"/>
                  <a:gd name="T52" fmla="*/ 0 w 25"/>
                  <a:gd name="T53" fmla="*/ 0 h 1425"/>
                  <a:gd name="T54" fmla="*/ 0 w 25"/>
                  <a:gd name="T55" fmla="*/ 0 h 1425"/>
                  <a:gd name="T56" fmla="*/ 0 w 25"/>
                  <a:gd name="T57" fmla="*/ 0 h 1425"/>
                  <a:gd name="T58" fmla="*/ 0 w 25"/>
                  <a:gd name="T59" fmla="*/ 0 h 1425"/>
                  <a:gd name="T60" fmla="*/ 0 w 25"/>
                  <a:gd name="T61" fmla="*/ 0 h 1425"/>
                  <a:gd name="T62" fmla="*/ 0 w 25"/>
                  <a:gd name="T63" fmla="*/ 0 h 1425"/>
                  <a:gd name="T64" fmla="*/ 0 w 25"/>
                  <a:gd name="T65" fmla="*/ 0 h 1425"/>
                  <a:gd name="T66" fmla="*/ 0 w 25"/>
                  <a:gd name="T67" fmla="*/ 0 h 1425"/>
                  <a:gd name="T68" fmla="*/ 0 w 25"/>
                  <a:gd name="T69" fmla="*/ 0 h 1425"/>
                  <a:gd name="T70" fmla="*/ 0 w 25"/>
                  <a:gd name="T71" fmla="*/ 0 h 1425"/>
                  <a:gd name="T72" fmla="*/ 0 w 25"/>
                  <a:gd name="T73" fmla="*/ 0 h 1425"/>
                  <a:gd name="T74" fmla="*/ 0 w 25"/>
                  <a:gd name="T75" fmla="*/ 0 h 14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
                  <a:gd name="T115" fmla="*/ 0 h 1425"/>
                  <a:gd name="T116" fmla="*/ 25 w 25"/>
                  <a:gd name="T117" fmla="*/ 1425 h 142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 h="1425">
                    <a:moveTo>
                      <a:pt x="25" y="12"/>
                    </a:moveTo>
                    <a:lnTo>
                      <a:pt x="25" y="87"/>
                    </a:lnTo>
                    <a:cubicBezTo>
                      <a:pt x="25" y="94"/>
                      <a:pt x="19" y="100"/>
                      <a:pt x="12" y="100"/>
                    </a:cubicBezTo>
                    <a:cubicBezTo>
                      <a:pt x="6" y="100"/>
                      <a:pt x="0" y="94"/>
                      <a:pt x="0" y="87"/>
                    </a:cubicBezTo>
                    <a:lnTo>
                      <a:pt x="0" y="12"/>
                    </a:lnTo>
                    <a:cubicBezTo>
                      <a:pt x="0" y="6"/>
                      <a:pt x="6" y="0"/>
                      <a:pt x="12" y="0"/>
                    </a:cubicBezTo>
                    <a:cubicBezTo>
                      <a:pt x="19" y="0"/>
                      <a:pt x="25" y="6"/>
                      <a:pt x="25" y="12"/>
                    </a:cubicBezTo>
                    <a:close/>
                    <a:moveTo>
                      <a:pt x="25" y="187"/>
                    </a:moveTo>
                    <a:lnTo>
                      <a:pt x="25" y="187"/>
                    </a:lnTo>
                    <a:cubicBezTo>
                      <a:pt x="25" y="194"/>
                      <a:pt x="19" y="200"/>
                      <a:pt x="12" y="200"/>
                    </a:cubicBezTo>
                    <a:cubicBezTo>
                      <a:pt x="6" y="200"/>
                      <a:pt x="0" y="194"/>
                      <a:pt x="0" y="187"/>
                    </a:cubicBezTo>
                    <a:cubicBezTo>
                      <a:pt x="0" y="181"/>
                      <a:pt x="6" y="175"/>
                      <a:pt x="12" y="175"/>
                    </a:cubicBezTo>
                    <a:cubicBezTo>
                      <a:pt x="19" y="175"/>
                      <a:pt x="25" y="181"/>
                      <a:pt x="25" y="187"/>
                    </a:cubicBezTo>
                    <a:close/>
                    <a:moveTo>
                      <a:pt x="25" y="287"/>
                    </a:moveTo>
                    <a:lnTo>
                      <a:pt x="25" y="362"/>
                    </a:lnTo>
                    <a:cubicBezTo>
                      <a:pt x="25" y="369"/>
                      <a:pt x="19" y="375"/>
                      <a:pt x="12" y="375"/>
                    </a:cubicBezTo>
                    <a:cubicBezTo>
                      <a:pt x="6" y="375"/>
                      <a:pt x="0" y="369"/>
                      <a:pt x="0" y="362"/>
                    </a:cubicBezTo>
                    <a:lnTo>
                      <a:pt x="0" y="287"/>
                    </a:lnTo>
                    <a:cubicBezTo>
                      <a:pt x="0" y="281"/>
                      <a:pt x="6" y="275"/>
                      <a:pt x="12" y="275"/>
                    </a:cubicBezTo>
                    <a:cubicBezTo>
                      <a:pt x="19" y="275"/>
                      <a:pt x="25" y="281"/>
                      <a:pt x="25" y="287"/>
                    </a:cubicBezTo>
                    <a:close/>
                    <a:moveTo>
                      <a:pt x="25" y="462"/>
                    </a:moveTo>
                    <a:lnTo>
                      <a:pt x="25" y="463"/>
                    </a:lnTo>
                    <a:cubicBezTo>
                      <a:pt x="25" y="469"/>
                      <a:pt x="19" y="475"/>
                      <a:pt x="12" y="475"/>
                    </a:cubicBezTo>
                    <a:cubicBezTo>
                      <a:pt x="6" y="475"/>
                      <a:pt x="0" y="469"/>
                      <a:pt x="0" y="463"/>
                    </a:cubicBezTo>
                    <a:lnTo>
                      <a:pt x="0" y="462"/>
                    </a:lnTo>
                    <a:cubicBezTo>
                      <a:pt x="0" y="456"/>
                      <a:pt x="6" y="450"/>
                      <a:pt x="12" y="450"/>
                    </a:cubicBezTo>
                    <a:cubicBezTo>
                      <a:pt x="19" y="450"/>
                      <a:pt x="25" y="456"/>
                      <a:pt x="25" y="462"/>
                    </a:cubicBezTo>
                    <a:close/>
                    <a:moveTo>
                      <a:pt x="25" y="563"/>
                    </a:moveTo>
                    <a:lnTo>
                      <a:pt x="25" y="638"/>
                    </a:lnTo>
                    <a:cubicBezTo>
                      <a:pt x="25" y="644"/>
                      <a:pt x="19" y="650"/>
                      <a:pt x="12" y="650"/>
                    </a:cubicBezTo>
                    <a:cubicBezTo>
                      <a:pt x="6" y="650"/>
                      <a:pt x="0" y="644"/>
                      <a:pt x="0" y="638"/>
                    </a:cubicBezTo>
                    <a:lnTo>
                      <a:pt x="0" y="563"/>
                    </a:lnTo>
                    <a:cubicBezTo>
                      <a:pt x="0" y="556"/>
                      <a:pt x="6" y="550"/>
                      <a:pt x="12" y="550"/>
                    </a:cubicBezTo>
                    <a:cubicBezTo>
                      <a:pt x="19" y="550"/>
                      <a:pt x="25" y="556"/>
                      <a:pt x="25" y="563"/>
                    </a:cubicBezTo>
                    <a:close/>
                    <a:moveTo>
                      <a:pt x="25" y="738"/>
                    </a:moveTo>
                    <a:lnTo>
                      <a:pt x="25" y="738"/>
                    </a:lnTo>
                    <a:cubicBezTo>
                      <a:pt x="25" y="744"/>
                      <a:pt x="19" y="750"/>
                      <a:pt x="12" y="750"/>
                    </a:cubicBezTo>
                    <a:cubicBezTo>
                      <a:pt x="6" y="750"/>
                      <a:pt x="0" y="744"/>
                      <a:pt x="0" y="738"/>
                    </a:cubicBezTo>
                    <a:cubicBezTo>
                      <a:pt x="0" y="731"/>
                      <a:pt x="6" y="725"/>
                      <a:pt x="12" y="725"/>
                    </a:cubicBezTo>
                    <a:cubicBezTo>
                      <a:pt x="19" y="725"/>
                      <a:pt x="25" y="731"/>
                      <a:pt x="25" y="738"/>
                    </a:cubicBezTo>
                    <a:close/>
                    <a:moveTo>
                      <a:pt x="25" y="838"/>
                    </a:moveTo>
                    <a:lnTo>
                      <a:pt x="25" y="913"/>
                    </a:lnTo>
                    <a:cubicBezTo>
                      <a:pt x="25" y="919"/>
                      <a:pt x="19" y="925"/>
                      <a:pt x="12" y="925"/>
                    </a:cubicBezTo>
                    <a:cubicBezTo>
                      <a:pt x="6" y="925"/>
                      <a:pt x="0" y="919"/>
                      <a:pt x="0" y="913"/>
                    </a:cubicBezTo>
                    <a:lnTo>
                      <a:pt x="0" y="838"/>
                    </a:lnTo>
                    <a:cubicBezTo>
                      <a:pt x="0" y="831"/>
                      <a:pt x="6" y="825"/>
                      <a:pt x="12" y="825"/>
                    </a:cubicBezTo>
                    <a:cubicBezTo>
                      <a:pt x="19" y="825"/>
                      <a:pt x="25" y="831"/>
                      <a:pt x="25" y="838"/>
                    </a:cubicBezTo>
                    <a:close/>
                    <a:moveTo>
                      <a:pt x="25" y="1013"/>
                    </a:moveTo>
                    <a:lnTo>
                      <a:pt x="25" y="1013"/>
                    </a:lnTo>
                    <a:cubicBezTo>
                      <a:pt x="25" y="1019"/>
                      <a:pt x="19" y="1025"/>
                      <a:pt x="12" y="1025"/>
                    </a:cubicBezTo>
                    <a:cubicBezTo>
                      <a:pt x="6" y="1025"/>
                      <a:pt x="0" y="1019"/>
                      <a:pt x="0" y="1013"/>
                    </a:cubicBezTo>
                    <a:cubicBezTo>
                      <a:pt x="0" y="1006"/>
                      <a:pt x="6" y="1000"/>
                      <a:pt x="12" y="1000"/>
                    </a:cubicBezTo>
                    <a:cubicBezTo>
                      <a:pt x="19" y="1000"/>
                      <a:pt x="25" y="1006"/>
                      <a:pt x="25" y="1013"/>
                    </a:cubicBezTo>
                    <a:close/>
                    <a:moveTo>
                      <a:pt x="25" y="1113"/>
                    </a:moveTo>
                    <a:lnTo>
                      <a:pt x="25" y="1188"/>
                    </a:lnTo>
                    <a:cubicBezTo>
                      <a:pt x="25" y="1194"/>
                      <a:pt x="19" y="1200"/>
                      <a:pt x="12" y="1200"/>
                    </a:cubicBezTo>
                    <a:cubicBezTo>
                      <a:pt x="6" y="1200"/>
                      <a:pt x="0" y="1194"/>
                      <a:pt x="0" y="1188"/>
                    </a:cubicBezTo>
                    <a:lnTo>
                      <a:pt x="0" y="1113"/>
                    </a:lnTo>
                    <a:cubicBezTo>
                      <a:pt x="0" y="1106"/>
                      <a:pt x="6" y="1100"/>
                      <a:pt x="12" y="1100"/>
                    </a:cubicBezTo>
                    <a:cubicBezTo>
                      <a:pt x="19" y="1100"/>
                      <a:pt x="25" y="1106"/>
                      <a:pt x="25" y="1113"/>
                    </a:cubicBezTo>
                    <a:close/>
                    <a:moveTo>
                      <a:pt x="25" y="1288"/>
                    </a:moveTo>
                    <a:lnTo>
                      <a:pt x="25" y="1288"/>
                    </a:lnTo>
                    <a:cubicBezTo>
                      <a:pt x="25" y="1294"/>
                      <a:pt x="19" y="1300"/>
                      <a:pt x="12" y="1300"/>
                    </a:cubicBezTo>
                    <a:cubicBezTo>
                      <a:pt x="6" y="1300"/>
                      <a:pt x="0" y="1294"/>
                      <a:pt x="0" y="1288"/>
                    </a:cubicBezTo>
                    <a:cubicBezTo>
                      <a:pt x="0" y="1281"/>
                      <a:pt x="6" y="1275"/>
                      <a:pt x="12" y="1275"/>
                    </a:cubicBezTo>
                    <a:cubicBezTo>
                      <a:pt x="19" y="1275"/>
                      <a:pt x="25" y="1281"/>
                      <a:pt x="25" y="1288"/>
                    </a:cubicBezTo>
                    <a:close/>
                    <a:moveTo>
                      <a:pt x="25" y="1388"/>
                    </a:moveTo>
                    <a:lnTo>
                      <a:pt x="25" y="1412"/>
                    </a:lnTo>
                    <a:cubicBezTo>
                      <a:pt x="25" y="1419"/>
                      <a:pt x="19" y="1425"/>
                      <a:pt x="12" y="1425"/>
                    </a:cubicBezTo>
                    <a:cubicBezTo>
                      <a:pt x="6" y="1425"/>
                      <a:pt x="0" y="1419"/>
                      <a:pt x="0" y="1412"/>
                    </a:cubicBezTo>
                    <a:lnTo>
                      <a:pt x="0" y="1388"/>
                    </a:lnTo>
                    <a:cubicBezTo>
                      <a:pt x="0" y="1381"/>
                      <a:pt x="6" y="1375"/>
                      <a:pt x="12" y="1375"/>
                    </a:cubicBezTo>
                    <a:cubicBezTo>
                      <a:pt x="19" y="1375"/>
                      <a:pt x="25" y="1381"/>
                      <a:pt x="25" y="1388"/>
                    </a:cubicBezTo>
                    <a:close/>
                  </a:path>
                </a:pathLst>
              </a:custGeom>
              <a:solidFill>
                <a:srgbClr val="000000"/>
              </a:solidFill>
              <a:ln w="1588">
                <a:solidFill>
                  <a:srgbClr val="000000"/>
                </a:solidFill>
                <a:bevel/>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0795" name="Freeform 67"/>
              <p:cNvSpPr>
                <a:spLocks noEditPoints="1"/>
              </p:cNvSpPr>
              <p:nvPr/>
            </p:nvSpPr>
            <p:spPr bwMode="auto">
              <a:xfrm>
                <a:off x="4150" y="2296"/>
                <a:ext cx="454" cy="314"/>
              </a:xfrm>
              <a:custGeom>
                <a:avLst/>
                <a:gdLst>
                  <a:gd name="T0" fmla="*/ 0 w 461"/>
                  <a:gd name="T1" fmla="*/ 45 h 359"/>
                  <a:gd name="T2" fmla="*/ 327 w 461"/>
                  <a:gd name="T3" fmla="*/ 3 h 359"/>
                  <a:gd name="T4" fmla="*/ 337 w 461"/>
                  <a:gd name="T5" fmla="*/ 5 h 359"/>
                  <a:gd name="T6" fmla="*/ 11 w 461"/>
                  <a:gd name="T7" fmla="*/ 48 h 359"/>
                  <a:gd name="T8" fmla="*/ 0 w 461"/>
                  <a:gd name="T9" fmla="*/ 45 h 359"/>
                  <a:gd name="T10" fmla="*/ 332 w 461"/>
                  <a:gd name="T11" fmla="*/ 4 h 359"/>
                  <a:gd name="T12" fmla="*/ 292 w 461"/>
                  <a:gd name="T13" fmla="*/ 4 h 359"/>
                  <a:gd name="T14" fmla="*/ 366 w 461"/>
                  <a:gd name="T15" fmla="*/ 0 h 359"/>
                  <a:gd name="T16" fmla="*/ 322 w 461"/>
                  <a:gd name="T17" fmla="*/ 10 h 359"/>
                  <a:gd name="T18" fmla="*/ 332 w 461"/>
                  <a:gd name="T19" fmla="*/ 4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1"/>
                  <a:gd name="T31" fmla="*/ 0 h 359"/>
                  <a:gd name="T32" fmla="*/ 461 w 461"/>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1" h="359">
                    <a:moveTo>
                      <a:pt x="0" y="344"/>
                    </a:moveTo>
                    <a:lnTo>
                      <a:pt x="411" y="28"/>
                    </a:lnTo>
                    <a:lnTo>
                      <a:pt x="422" y="42"/>
                    </a:lnTo>
                    <a:lnTo>
                      <a:pt x="11" y="359"/>
                    </a:lnTo>
                    <a:lnTo>
                      <a:pt x="0" y="344"/>
                    </a:lnTo>
                    <a:close/>
                    <a:moveTo>
                      <a:pt x="416" y="35"/>
                    </a:moveTo>
                    <a:lnTo>
                      <a:pt x="369" y="36"/>
                    </a:lnTo>
                    <a:lnTo>
                      <a:pt x="461" y="0"/>
                    </a:lnTo>
                    <a:lnTo>
                      <a:pt x="404" y="80"/>
                    </a:lnTo>
                    <a:lnTo>
                      <a:pt x="416" y="35"/>
                    </a:lnTo>
                    <a:close/>
                  </a:path>
                </a:pathLst>
              </a:custGeom>
              <a:solidFill>
                <a:srgbClr val="FF0000"/>
              </a:solidFill>
              <a:ln w="1588">
                <a:solidFill>
                  <a:srgbClr val="FF0000"/>
                </a:solidFill>
                <a:bevel/>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nvGrpSpPr>
              <p:cNvPr id="30796" name="Group 68"/>
              <p:cNvGrpSpPr>
                <a:grpSpLocks/>
              </p:cNvGrpSpPr>
              <p:nvPr/>
            </p:nvGrpSpPr>
            <p:grpSpPr bwMode="auto">
              <a:xfrm>
                <a:off x="4649" y="2115"/>
                <a:ext cx="272" cy="265"/>
                <a:chOff x="5090" y="3102"/>
                <a:chExt cx="199" cy="205"/>
              </a:xfrm>
            </p:grpSpPr>
            <p:sp>
              <p:nvSpPr>
                <p:cNvPr id="30797" name="Rectangle 69"/>
                <p:cNvSpPr>
                  <a:spLocks noChangeArrowheads="1"/>
                </p:cNvSpPr>
                <p:nvPr/>
              </p:nvSpPr>
              <p:spPr bwMode="auto">
                <a:xfrm>
                  <a:off x="5133" y="3257"/>
                  <a:ext cx="156"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700" b="0">
                      <a:solidFill>
                        <a:srgbClr val="000000"/>
                      </a:solidFill>
                      <a:latin typeface="方正姚体" pitchFamily="2" charset="-122"/>
                      <a:ea typeface="方正姚体" pitchFamily="2" charset="-122"/>
                    </a:rPr>
                    <a:t>车对煤</a:t>
                  </a:r>
                  <a:endParaRPr lang="zh-CN" altLang="en-US"/>
                </a:p>
              </p:txBody>
            </p:sp>
            <p:sp>
              <p:nvSpPr>
                <p:cNvPr id="30798" name="Rectangle 70"/>
                <p:cNvSpPr>
                  <a:spLocks noChangeArrowheads="1"/>
                </p:cNvSpPr>
                <p:nvPr/>
              </p:nvSpPr>
              <p:spPr bwMode="auto">
                <a:xfrm>
                  <a:off x="5090" y="3186"/>
                  <a:ext cx="68"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1400" b="0" i="1">
                      <a:solidFill>
                        <a:srgbClr val="000000"/>
                      </a:solidFill>
                      <a:latin typeface="Book Antiqua" pitchFamily="18" charset="0"/>
                    </a:rPr>
                    <a:t>F</a:t>
                  </a:r>
                  <a:endParaRPr lang="en-US" altLang="zh-CN"/>
                </a:p>
              </p:txBody>
            </p:sp>
            <p:sp>
              <p:nvSpPr>
                <p:cNvPr id="30799" name="Rectangle 71"/>
                <p:cNvSpPr>
                  <a:spLocks noChangeArrowheads="1"/>
                </p:cNvSpPr>
                <p:nvPr/>
              </p:nvSpPr>
              <p:spPr bwMode="auto">
                <a:xfrm>
                  <a:off x="5106" y="3102"/>
                  <a:ext cx="34" cy="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1400" b="0">
                      <a:solidFill>
                        <a:srgbClr val="000000"/>
                      </a:solidFill>
                      <a:latin typeface="MT Extra" pitchFamily="18" charset="2"/>
                    </a:rPr>
                    <a:t>r</a:t>
                  </a:r>
                  <a:endParaRPr lang="en-US" altLang="zh-CN"/>
                </a:p>
              </p:txBody>
            </p:sp>
          </p:grpSp>
        </p:grpSp>
        <p:graphicFrame>
          <p:nvGraphicFramePr>
            <p:cNvPr id="30740" name="Object 72"/>
            <p:cNvGraphicFramePr>
              <a:graphicFrameLocks noChangeAspect="1"/>
            </p:cNvGraphicFramePr>
            <p:nvPr/>
          </p:nvGraphicFramePr>
          <p:xfrm>
            <a:off x="5123" y="3069"/>
            <a:ext cx="526" cy="301"/>
          </p:xfrm>
          <a:graphic>
            <a:graphicData uri="http://schemas.openxmlformats.org/presentationml/2006/ole">
              <mc:AlternateContent xmlns:mc="http://schemas.openxmlformats.org/markup-compatibility/2006">
                <mc:Choice xmlns:v="urn:schemas-microsoft-com:vml" Requires="v">
                  <p:oleObj spid="_x0000_s47530" name="公式" r:id="rId52" imgW="838080" imgH="482400" progId="Equation.3">
                    <p:embed/>
                  </p:oleObj>
                </mc:Choice>
                <mc:Fallback>
                  <p:oleObj name="公式" r:id="rId52" imgW="838080" imgH="482400" progId="Equation.3">
                    <p:embed/>
                    <p:pic>
                      <p:nvPicPr>
                        <p:cNvPr id="0" name="Object 7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5123" y="3069"/>
                          <a:ext cx="526" cy="301"/>
                        </a:xfrm>
                        <a:prstGeom prst="rect">
                          <a:avLst/>
                        </a:prstGeom>
                        <a:solidFill>
                          <a:schemeClr val="bg1"/>
                        </a:solidFill>
                      </p:spPr>
                    </p:pic>
                  </p:oleObj>
                </mc:Fallback>
              </mc:AlternateContent>
            </a:graphicData>
          </a:graphic>
        </p:graphicFrame>
        <p:sp>
          <p:nvSpPr>
            <p:cNvPr id="30787" name="Arc 73"/>
            <p:cNvSpPr>
              <a:spLocks/>
            </p:cNvSpPr>
            <p:nvPr/>
          </p:nvSpPr>
          <p:spPr bwMode="auto">
            <a:xfrm>
              <a:off x="4760" y="3477"/>
              <a:ext cx="45" cy="13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0741" name="Object 74"/>
            <p:cNvGraphicFramePr>
              <a:graphicFrameLocks noChangeAspect="1"/>
            </p:cNvGraphicFramePr>
            <p:nvPr/>
          </p:nvGraphicFramePr>
          <p:xfrm>
            <a:off x="4805" y="3477"/>
            <a:ext cx="168" cy="144"/>
          </p:xfrm>
          <a:graphic>
            <a:graphicData uri="http://schemas.openxmlformats.org/presentationml/2006/ole">
              <mc:AlternateContent xmlns:mc="http://schemas.openxmlformats.org/markup-compatibility/2006">
                <mc:Choice xmlns:v="urn:schemas-microsoft-com:vml" Requires="v">
                  <p:oleObj spid="_x0000_s47531" name="公式" r:id="rId54" imgW="266400" imgH="228600" progId="Equation.3">
                    <p:embed/>
                  </p:oleObj>
                </mc:Choice>
                <mc:Fallback>
                  <p:oleObj name="公式" r:id="rId54" imgW="266400" imgH="228600" progId="Equation.3">
                    <p:embed/>
                    <p:pic>
                      <p:nvPicPr>
                        <p:cNvPr id="0" name="Object 74"/>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4805" y="3477"/>
                          <a:ext cx="16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88" name="Group 75"/>
            <p:cNvGrpSpPr>
              <a:grpSpLocks/>
            </p:cNvGrpSpPr>
            <p:nvPr/>
          </p:nvGrpSpPr>
          <p:grpSpPr bwMode="auto">
            <a:xfrm>
              <a:off x="4194" y="3804"/>
              <a:ext cx="304" cy="294"/>
              <a:chOff x="4334" y="3906"/>
              <a:chExt cx="214" cy="200"/>
            </a:xfrm>
          </p:grpSpPr>
          <p:sp>
            <p:nvSpPr>
              <p:cNvPr id="30790" name="Rectangle 76"/>
              <p:cNvSpPr>
                <a:spLocks noChangeArrowheads="1"/>
              </p:cNvSpPr>
              <p:nvPr/>
            </p:nvSpPr>
            <p:spPr bwMode="auto">
              <a:xfrm>
                <a:off x="4380" y="4060"/>
                <a:ext cx="168" cy="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700" b="0">
                    <a:solidFill>
                      <a:srgbClr val="000000"/>
                    </a:solidFill>
                    <a:latin typeface="方正姚体" pitchFamily="2" charset="-122"/>
                    <a:ea typeface="方正姚体" pitchFamily="2" charset="-122"/>
                  </a:rPr>
                  <a:t>煤对车</a:t>
                </a:r>
                <a:endParaRPr lang="zh-CN" altLang="en-US"/>
              </a:p>
            </p:txBody>
          </p:sp>
          <p:sp>
            <p:nvSpPr>
              <p:cNvPr id="30791" name="Rectangle 77"/>
              <p:cNvSpPr>
                <a:spLocks noChangeArrowheads="1"/>
              </p:cNvSpPr>
              <p:nvPr/>
            </p:nvSpPr>
            <p:spPr bwMode="auto">
              <a:xfrm>
                <a:off x="4334" y="3989"/>
                <a:ext cx="44" cy="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1400" b="0" i="1">
                    <a:solidFill>
                      <a:srgbClr val="000000"/>
                    </a:solidFill>
                    <a:latin typeface="Book Antiqua" pitchFamily="18" charset="0"/>
                  </a:rPr>
                  <a:t>F</a:t>
                </a:r>
                <a:endParaRPr lang="en-US" altLang="zh-CN"/>
              </a:p>
            </p:txBody>
          </p:sp>
          <p:sp>
            <p:nvSpPr>
              <p:cNvPr id="30792" name="Rectangle 78"/>
              <p:cNvSpPr>
                <a:spLocks noChangeArrowheads="1"/>
              </p:cNvSpPr>
              <p:nvPr/>
            </p:nvSpPr>
            <p:spPr bwMode="auto">
              <a:xfrm>
                <a:off x="4350" y="3906"/>
                <a:ext cx="33" cy="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1400" b="0">
                    <a:solidFill>
                      <a:srgbClr val="000000"/>
                    </a:solidFill>
                    <a:latin typeface="MT Extra" pitchFamily="18" charset="2"/>
                  </a:rPr>
                  <a:t>r</a:t>
                </a:r>
                <a:endParaRPr lang="en-US" altLang="zh-CN"/>
              </a:p>
            </p:txBody>
          </p:sp>
        </p:grpSp>
        <p:graphicFrame>
          <p:nvGraphicFramePr>
            <p:cNvPr id="30742" name="Object 79"/>
            <p:cNvGraphicFramePr>
              <a:graphicFrameLocks noChangeAspect="1"/>
            </p:cNvGraphicFramePr>
            <p:nvPr/>
          </p:nvGraphicFramePr>
          <p:xfrm>
            <a:off x="4014" y="3795"/>
            <a:ext cx="519" cy="301"/>
          </p:xfrm>
          <a:graphic>
            <a:graphicData uri="http://schemas.openxmlformats.org/presentationml/2006/ole">
              <mc:AlternateContent xmlns:mc="http://schemas.openxmlformats.org/markup-compatibility/2006">
                <mc:Choice xmlns:v="urn:schemas-microsoft-com:vml" Requires="v">
                  <p:oleObj spid="_x0000_s47532" name="公式" r:id="rId56" imgW="825480" imgH="482400" progId="Equation.3">
                    <p:embed/>
                  </p:oleObj>
                </mc:Choice>
                <mc:Fallback>
                  <p:oleObj name="公式" r:id="rId56" imgW="825480" imgH="482400" progId="Equation.3">
                    <p:embed/>
                    <p:pic>
                      <p:nvPicPr>
                        <p:cNvPr id="0" name="Object 79"/>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4014" y="3795"/>
                          <a:ext cx="519" cy="301"/>
                        </a:xfrm>
                        <a:prstGeom prst="rect">
                          <a:avLst/>
                        </a:prstGeom>
                        <a:solidFill>
                          <a:schemeClr val="bg1"/>
                        </a:solidFill>
                      </p:spPr>
                    </p:pic>
                  </p:oleObj>
                </mc:Fallback>
              </mc:AlternateContent>
            </a:graphicData>
          </a:graphic>
        </p:graphicFrame>
        <p:sp>
          <p:nvSpPr>
            <p:cNvPr id="30789" name="Freeform 80"/>
            <p:cNvSpPr>
              <a:spLocks noEditPoints="1"/>
            </p:cNvSpPr>
            <p:nvPr/>
          </p:nvSpPr>
          <p:spPr bwMode="auto">
            <a:xfrm>
              <a:off x="4240" y="3568"/>
              <a:ext cx="415" cy="331"/>
            </a:xfrm>
            <a:custGeom>
              <a:avLst/>
              <a:gdLst>
                <a:gd name="T0" fmla="*/ 93 w 462"/>
                <a:gd name="T1" fmla="*/ 6 h 359"/>
                <a:gd name="T2" fmla="*/ 11 w 462"/>
                <a:gd name="T3" fmla="*/ 98 h 359"/>
                <a:gd name="T4" fmla="*/ 8 w 462"/>
                <a:gd name="T5" fmla="*/ 94 h 359"/>
                <a:gd name="T6" fmla="*/ 90 w 462"/>
                <a:gd name="T7" fmla="*/ 0 h 359"/>
                <a:gd name="T8" fmla="*/ 93 w 462"/>
                <a:gd name="T9" fmla="*/ 6 h 359"/>
                <a:gd name="T10" fmla="*/ 9 w 462"/>
                <a:gd name="T11" fmla="*/ 96 h 359"/>
                <a:gd name="T12" fmla="*/ 19 w 462"/>
                <a:gd name="T13" fmla="*/ 96 h 359"/>
                <a:gd name="T14" fmla="*/ 0 w 462"/>
                <a:gd name="T15" fmla="*/ 106 h 359"/>
                <a:gd name="T16" fmla="*/ 12 w 462"/>
                <a:gd name="T17" fmla="*/ 82 h 359"/>
                <a:gd name="T18" fmla="*/ 9 w 462"/>
                <a:gd name="T19" fmla="*/ 96 h 35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62"/>
                <a:gd name="T31" fmla="*/ 0 h 359"/>
                <a:gd name="T32" fmla="*/ 462 w 462"/>
                <a:gd name="T33" fmla="*/ 359 h 35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62" h="359">
                  <a:moveTo>
                    <a:pt x="462" y="15"/>
                  </a:moveTo>
                  <a:lnTo>
                    <a:pt x="51" y="332"/>
                  </a:lnTo>
                  <a:lnTo>
                    <a:pt x="39" y="317"/>
                  </a:lnTo>
                  <a:lnTo>
                    <a:pt x="450" y="0"/>
                  </a:lnTo>
                  <a:lnTo>
                    <a:pt x="462" y="15"/>
                  </a:lnTo>
                  <a:close/>
                  <a:moveTo>
                    <a:pt x="45" y="324"/>
                  </a:moveTo>
                  <a:lnTo>
                    <a:pt x="93" y="323"/>
                  </a:lnTo>
                  <a:lnTo>
                    <a:pt x="0" y="359"/>
                  </a:lnTo>
                  <a:lnTo>
                    <a:pt x="58" y="279"/>
                  </a:lnTo>
                  <a:lnTo>
                    <a:pt x="45" y="324"/>
                  </a:lnTo>
                  <a:close/>
                </a:path>
              </a:pathLst>
            </a:custGeom>
            <a:solidFill>
              <a:srgbClr val="333399"/>
            </a:solidFill>
            <a:ln w="1588">
              <a:solidFill>
                <a:srgbClr val="333399"/>
              </a:solidFill>
              <a:bevel/>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30775" name="Rectangle 84"/>
          <p:cNvSpPr>
            <a:spLocks noChangeArrowheads="1"/>
          </p:cNvSpPr>
          <p:nvPr/>
        </p:nvSpPr>
        <p:spPr bwMode="auto">
          <a:xfrm>
            <a:off x="2857500" y="2717800"/>
            <a:ext cx="1325563" cy="1571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20" name="Group 99"/>
          <p:cNvGrpSpPr>
            <a:grpSpLocks/>
          </p:cNvGrpSpPr>
          <p:nvPr/>
        </p:nvGrpSpPr>
        <p:grpSpPr bwMode="auto">
          <a:xfrm>
            <a:off x="684213" y="3068638"/>
            <a:ext cx="635000" cy="317500"/>
            <a:chOff x="431" y="1933"/>
            <a:chExt cx="400" cy="200"/>
          </a:xfrm>
        </p:grpSpPr>
        <p:sp>
          <p:nvSpPr>
            <p:cNvPr id="30781" name="Line 97"/>
            <p:cNvSpPr>
              <a:spLocks noChangeShapeType="1"/>
            </p:cNvSpPr>
            <p:nvPr/>
          </p:nvSpPr>
          <p:spPr bwMode="auto">
            <a:xfrm>
              <a:off x="431" y="2024"/>
              <a:ext cx="272" cy="0"/>
            </a:xfrm>
            <a:prstGeom prst="line">
              <a:avLst/>
            </a:prstGeom>
            <a:noFill/>
            <a:ln w="38100">
              <a:solidFill>
                <a:schemeClr val="fo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0738" name="Object 98"/>
            <p:cNvGraphicFramePr>
              <a:graphicFrameLocks noChangeAspect="1"/>
            </p:cNvGraphicFramePr>
            <p:nvPr/>
          </p:nvGraphicFramePr>
          <p:xfrm>
            <a:off x="703" y="1933"/>
            <a:ext cx="128" cy="200"/>
          </p:xfrm>
          <a:graphic>
            <a:graphicData uri="http://schemas.openxmlformats.org/presentationml/2006/ole">
              <mc:AlternateContent xmlns:mc="http://schemas.openxmlformats.org/markup-compatibility/2006">
                <mc:Choice xmlns:v="urn:schemas-microsoft-com:vml" Requires="v">
                  <p:oleObj spid="_x0000_s47533" name="公式" r:id="rId58" imgW="203040" imgH="317160" progId="Equation.3">
                    <p:embed/>
                  </p:oleObj>
                </mc:Choice>
                <mc:Fallback>
                  <p:oleObj name="公式" r:id="rId58" imgW="203040" imgH="317160" progId="Equation.3">
                    <p:embed/>
                    <p:pic>
                      <p:nvPicPr>
                        <p:cNvPr id="0" name="Object 9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703" y="1933"/>
                          <a:ext cx="1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26404" name="Line 100"/>
          <p:cNvSpPr>
            <a:spLocks noChangeShapeType="1"/>
          </p:cNvSpPr>
          <p:nvPr/>
        </p:nvSpPr>
        <p:spPr bwMode="auto">
          <a:xfrm flipV="1">
            <a:off x="1187450" y="2565400"/>
            <a:ext cx="4032250" cy="71438"/>
          </a:xfrm>
          <a:prstGeom prst="line">
            <a:avLst/>
          </a:prstGeom>
          <a:noFill/>
          <a:ln w="9525">
            <a:solidFill>
              <a:srgbClr val="CC0099"/>
            </a:solidFill>
            <a:prstDash val="dashDot"/>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26491" name="Line 187"/>
          <p:cNvSpPr>
            <a:spLocks noChangeShapeType="1"/>
          </p:cNvSpPr>
          <p:nvPr/>
        </p:nvSpPr>
        <p:spPr bwMode="auto">
          <a:xfrm flipV="1">
            <a:off x="1331913" y="3141663"/>
            <a:ext cx="3887787" cy="71437"/>
          </a:xfrm>
          <a:prstGeom prst="line">
            <a:avLst/>
          </a:prstGeom>
          <a:noFill/>
          <a:ln w="9525">
            <a:solidFill>
              <a:srgbClr val="CC0099"/>
            </a:solidFill>
            <a:prstDash val="dashDot"/>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226602" name="Oval 298"/>
          <p:cNvSpPr>
            <a:spLocks noChangeArrowheads="1"/>
          </p:cNvSpPr>
          <p:nvPr/>
        </p:nvSpPr>
        <p:spPr bwMode="auto">
          <a:xfrm>
            <a:off x="5867400" y="2133600"/>
            <a:ext cx="792163" cy="338138"/>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26603" name="Oval 299"/>
          <p:cNvSpPr>
            <a:spLocks noChangeArrowheads="1"/>
          </p:cNvSpPr>
          <p:nvPr/>
        </p:nvSpPr>
        <p:spPr bwMode="auto">
          <a:xfrm>
            <a:off x="6516688" y="2781300"/>
            <a:ext cx="719137" cy="409575"/>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0733" name="Object 304"/>
          <p:cNvGraphicFramePr>
            <a:graphicFrameLocks noChangeAspect="1"/>
          </p:cNvGraphicFramePr>
          <p:nvPr/>
        </p:nvGraphicFramePr>
        <p:xfrm>
          <a:off x="6877050" y="1484313"/>
          <a:ext cx="241300" cy="330200"/>
        </p:xfrm>
        <a:graphic>
          <a:graphicData uri="http://schemas.openxmlformats.org/presentationml/2006/ole">
            <mc:AlternateContent xmlns:mc="http://schemas.openxmlformats.org/markup-compatibility/2006">
              <mc:Choice xmlns:v="urn:schemas-microsoft-com:vml" Requires="v">
                <p:oleObj spid="_x0000_s47534" name="公式" r:id="rId60" imgW="241200" imgH="330120" progId="Equation.3">
                  <p:embed/>
                </p:oleObj>
              </mc:Choice>
              <mc:Fallback>
                <p:oleObj name="公式" r:id="rId60" imgW="241200" imgH="330120" progId="Equation.3">
                  <p:embed/>
                  <p:pic>
                    <p:nvPicPr>
                      <p:cNvPr id="0" name="Object 304"/>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6877050" y="1484313"/>
                        <a:ext cx="241300" cy="330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305"/>
          <p:cNvGraphicFramePr>
            <a:graphicFrameLocks noChangeAspect="1"/>
          </p:cNvGraphicFramePr>
          <p:nvPr/>
        </p:nvGraphicFramePr>
        <p:xfrm>
          <a:off x="8675688" y="1628775"/>
          <a:ext cx="228600" cy="241300"/>
        </p:xfrm>
        <a:graphic>
          <a:graphicData uri="http://schemas.openxmlformats.org/presentationml/2006/ole">
            <mc:AlternateContent xmlns:mc="http://schemas.openxmlformats.org/markup-compatibility/2006">
              <mc:Choice xmlns:v="urn:schemas-microsoft-com:vml" Requires="v">
                <p:oleObj spid="_x0000_s47535" name="公式" r:id="rId62" imgW="228600" imgH="241200" progId="Equation.3">
                  <p:embed/>
                </p:oleObj>
              </mc:Choice>
              <mc:Fallback>
                <p:oleObj name="公式" r:id="rId62" imgW="228600" imgH="241200" progId="Equation.3">
                  <p:embed/>
                  <p:pic>
                    <p:nvPicPr>
                      <p:cNvPr id="0" name="Object 305"/>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8675688" y="1628775"/>
                        <a:ext cx="228600" cy="2413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306"/>
          <p:cNvGraphicFramePr>
            <a:graphicFrameLocks noChangeAspect="1"/>
          </p:cNvGraphicFramePr>
          <p:nvPr/>
        </p:nvGraphicFramePr>
        <p:xfrm>
          <a:off x="7380288" y="1971675"/>
          <a:ext cx="304800" cy="304800"/>
        </p:xfrm>
        <a:graphic>
          <a:graphicData uri="http://schemas.openxmlformats.org/presentationml/2006/ole">
            <mc:AlternateContent xmlns:mc="http://schemas.openxmlformats.org/markup-compatibility/2006">
              <mc:Choice xmlns:v="urn:schemas-microsoft-com:vml" Requires="v">
                <p:oleObj spid="_x0000_s47536" name="公式" r:id="rId64" imgW="304560" imgH="304560" progId="Equation.3">
                  <p:embed/>
                </p:oleObj>
              </mc:Choice>
              <mc:Fallback>
                <p:oleObj name="公式" r:id="rId64" imgW="304560" imgH="304560" progId="Equation.3">
                  <p:embed/>
                  <p:pic>
                    <p:nvPicPr>
                      <p:cNvPr id="0" name="Object 306"/>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7380288" y="1971675"/>
                        <a:ext cx="304800" cy="3048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6" name="Object 307"/>
          <p:cNvGraphicFramePr>
            <a:graphicFrameLocks noChangeAspect="1"/>
          </p:cNvGraphicFramePr>
          <p:nvPr/>
        </p:nvGraphicFramePr>
        <p:xfrm>
          <a:off x="8220075" y="914400"/>
          <a:ext cx="576263" cy="785813"/>
        </p:xfrm>
        <a:graphic>
          <a:graphicData uri="http://schemas.openxmlformats.org/presentationml/2006/ole">
            <mc:AlternateContent xmlns:mc="http://schemas.openxmlformats.org/markup-compatibility/2006">
              <mc:Choice xmlns:v="urn:schemas-microsoft-com:vml" Requires="v">
                <p:oleObj spid="_x0000_s47537" name="公式" r:id="rId66" imgW="749160" imgH="914400" progId="Equation.3">
                  <p:embed/>
                </p:oleObj>
              </mc:Choice>
              <mc:Fallback>
                <p:oleObj name="公式" r:id="rId66" imgW="749160" imgH="914400" progId="Equation.3">
                  <p:embed/>
                  <p:pic>
                    <p:nvPicPr>
                      <p:cNvPr id="0" name="Object 307"/>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8220075" y="914400"/>
                        <a:ext cx="576263" cy="78581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7" name="Object 308"/>
          <p:cNvGraphicFramePr>
            <a:graphicFrameLocks noChangeAspect="1"/>
          </p:cNvGraphicFramePr>
          <p:nvPr/>
        </p:nvGraphicFramePr>
        <p:xfrm>
          <a:off x="3708400" y="46038"/>
          <a:ext cx="1223963" cy="358775"/>
        </p:xfrm>
        <a:graphic>
          <a:graphicData uri="http://schemas.openxmlformats.org/presentationml/2006/ole">
            <mc:AlternateContent xmlns:mc="http://schemas.openxmlformats.org/markup-compatibility/2006">
              <mc:Choice xmlns:v="urn:schemas-microsoft-com:vml" Requires="v">
                <p:oleObj spid="_x0000_s47538" name="公式" r:id="rId68" imgW="1079280" imgH="317160" progId="Equation.3">
                  <p:embed/>
                </p:oleObj>
              </mc:Choice>
              <mc:Fallback>
                <p:oleObj name="公式" r:id="rId68" imgW="1079280" imgH="317160" progId="Equation.3">
                  <p:embed/>
                  <p:pic>
                    <p:nvPicPr>
                      <p:cNvPr id="0" name="Object 308"/>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708400" y="46038"/>
                        <a:ext cx="1223963" cy="3587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6308"/>
                                        </p:tgtEl>
                                        <p:attrNameLst>
                                          <p:attrName>style.visibility</p:attrName>
                                        </p:attrNameLst>
                                      </p:cBhvr>
                                      <p:to>
                                        <p:strVal val="visible"/>
                                      </p:to>
                                    </p:set>
                                    <p:animEffect transition="in" filter="blinds(horizontal)">
                                      <p:cBhvr>
                                        <p:cTn id="7" dur="500"/>
                                        <p:tgtEl>
                                          <p:spTgt spid="2263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6335"/>
                                        </p:tgtEl>
                                        <p:attrNameLst>
                                          <p:attrName>style.visibility</p:attrName>
                                        </p:attrNameLst>
                                      </p:cBhvr>
                                      <p:to>
                                        <p:strVal val="visible"/>
                                      </p:to>
                                    </p:set>
                                    <p:animEffect transition="in" filter="blinds(horizontal)">
                                      <p:cBhvr>
                                        <p:cTn id="12" dur="500"/>
                                        <p:tgtEl>
                                          <p:spTgt spid="2263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6334"/>
                                        </p:tgtEl>
                                        <p:attrNameLst>
                                          <p:attrName>style.visibility</p:attrName>
                                        </p:attrNameLst>
                                      </p:cBhvr>
                                      <p:to>
                                        <p:strVal val="visible"/>
                                      </p:to>
                                    </p:set>
                                    <p:animEffect transition="in" filter="blinds(horizontal)">
                                      <p:cBhvr>
                                        <p:cTn id="47" dur="500"/>
                                        <p:tgtEl>
                                          <p:spTgt spid="22633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26349"/>
                                        </p:tgtEl>
                                        <p:attrNameLst>
                                          <p:attrName>style.visibility</p:attrName>
                                        </p:attrNameLst>
                                      </p:cBhvr>
                                      <p:to>
                                        <p:strVal val="visible"/>
                                      </p:to>
                                    </p:set>
                                    <p:animEffect transition="in" filter="blinds(horizontal)">
                                      <p:cBhvr>
                                        <p:cTn id="52" dur="500"/>
                                        <p:tgtEl>
                                          <p:spTgt spid="22634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6348"/>
                                        </p:tgtEl>
                                        <p:attrNameLst>
                                          <p:attrName>style.visibility</p:attrName>
                                        </p:attrNameLst>
                                      </p:cBhvr>
                                      <p:to>
                                        <p:strVal val="visible"/>
                                      </p:to>
                                    </p:set>
                                    <p:animEffect transition="in" filter="blinds(horizontal)">
                                      <p:cBhvr>
                                        <p:cTn id="57" dur="500"/>
                                        <p:tgtEl>
                                          <p:spTgt spid="22634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blinds(horizontal)">
                                      <p:cBhvr>
                                        <p:cTn id="62" dur="500"/>
                                        <p:tgtEl>
                                          <p:spTgt spid="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1"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up)">
                                      <p:cBhvr>
                                        <p:cTn id="72" dur="500"/>
                                        <p:tgtEl>
                                          <p:spTgt spid="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26404"/>
                                        </p:tgtEl>
                                        <p:attrNameLst>
                                          <p:attrName>style.visibility</p:attrName>
                                        </p:attrNameLst>
                                      </p:cBhvr>
                                      <p:to>
                                        <p:strVal val="visible"/>
                                      </p:to>
                                    </p:set>
                                    <p:animEffect transition="in" filter="wipe(left)">
                                      <p:cBhvr>
                                        <p:cTn id="82" dur="3000"/>
                                        <p:tgtEl>
                                          <p:spTgt spid="22640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up)">
                                      <p:cBhvr>
                                        <p:cTn id="87" dur="500"/>
                                        <p:tgtEl>
                                          <p:spTgt spid="1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26491"/>
                                        </p:tgtEl>
                                        <p:attrNameLst>
                                          <p:attrName>style.visibility</p:attrName>
                                        </p:attrNameLst>
                                      </p:cBhvr>
                                      <p:to>
                                        <p:strVal val="visible"/>
                                      </p:to>
                                    </p:set>
                                    <p:animEffect transition="in" filter="wipe(left)">
                                      <p:cBhvr>
                                        <p:cTn id="92" dur="3000"/>
                                        <p:tgtEl>
                                          <p:spTgt spid="226491"/>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2"/>
                                        </p:tgtEl>
                                        <p:attrNameLst>
                                          <p:attrName>style.visibility</p:attrName>
                                        </p:attrNameLst>
                                      </p:cBhvr>
                                      <p:to>
                                        <p:strVal val="visible"/>
                                      </p:to>
                                    </p:set>
                                    <p:animEffect transition="in" filter="wipe(left)">
                                      <p:cBhvr>
                                        <p:cTn id="97" dur="500"/>
                                        <p:tgtEl>
                                          <p:spTgt spid="1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xit" presetSubtype="10" fill="hold" grpId="1" nodeType="clickEffect">
                                  <p:stCondLst>
                                    <p:cond delay="0"/>
                                  </p:stCondLst>
                                  <p:childTnLst>
                                    <p:animEffect transition="out" filter="blinds(horizontal)">
                                      <p:cBhvr>
                                        <p:cTn id="101" dur="500"/>
                                        <p:tgtEl>
                                          <p:spTgt spid="226404"/>
                                        </p:tgtEl>
                                      </p:cBhvr>
                                    </p:animEffect>
                                    <p:set>
                                      <p:cBhvr>
                                        <p:cTn id="102" dur="1" fill="hold">
                                          <p:stCondLst>
                                            <p:cond delay="499"/>
                                          </p:stCondLst>
                                        </p:cTn>
                                        <p:tgtEl>
                                          <p:spTgt spid="226404"/>
                                        </p:tgtEl>
                                        <p:attrNameLst>
                                          <p:attrName>style.visibility</p:attrName>
                                        </p:attrNameLst>
                                      </p:cBhvr>
                                      <p:to>
                                        <p:strVal val="hidden"/>
                                      </p:to>
                                    </p:set>
                                  </p:childTnLst>
                                </p:cTn>
                              </p:par>
                              <p:par>
                                <p:cTn id="103" presetID="3" presetClass="exit" presetSubtype="10" fill="hold" grpId="1" nodeType="withEffect">
                                  <p:stCondLst>
                                    <p:cond delay="0"/>
                                  </p:stCondLst>
                                  <p:childTnLst>
                                    <p:animEffect transition="out" filter="blinds(horizontal)">
                                      <p:cBhvr>
                                        <p:cTn id="104" dur="500"/>
                                        <p:tgtEl>
                                          <p:spTgt spid="226491"/>
                                        </p:tgtEl>
                                      </p:cBhvr>
                                    </p:animEffect>
                                    <p:set>
                                      <p:cBhvr>
                                        <p:cTn id="105" dur="1" fill="hold">
                                          <p:stCondLst>
                                            <p:cond delay="499"/>
                                          </p:stCondLst>
                                        </p:cTn>
                                        <p:tgtEl>
                                          <p:spTgt spid="226491"/>
                                        </p:tgtEl>
                                        <p:attrNameLst>
                                          <p:attrName>style.visibility</p:attrName>
                                        </p:attrNameLst>
                                      </p:cBhvr>
                                      <p:to>
                                        <p:strVal val="hidden"/>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grpId="0" nodeType="clickEffect">
                                  <p:stCondLst>
                                    <p:cond delay="0"/>
                                  </p:stCondLst>
                                  <p:childTnLst>
                                    <p:set>
                                      <p:cBhvr>
                                        <p:cTn id="109" dur="1" fill="hold">
                                          <p:stCondLst>
                                            <p:cond delay="0"/>
                                          </p:stCondLst>
                                        </p:cTn>
                                        <p:tgtEl>
                                          <p:spTgt spid="226602"/>
                                        </p:tgtEl>
                                        <p:attrNameLst>
                                          <p:attrName>style.visibility</p:attrName>
                                        </p:attrNameLst>
                                      </p:cBhvr>
                                      <p:to>
                                        <p:strVal val="visible"/>
                                      </p:to>
                                    </p:set>
                                    <p:animEffect transition="in" filter="blinds(horizontal)">
                                      <p:cBhvr>
                                        <p:cTn id="110" dur="500"/>
                                        <p:tgtEl>
                                          <p:spTgt spid="226602"/>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226603"/>
                                        </p:tgtEl>
                                        <p:attrNameLst>
                                          <p:attrName>style.visibility</p:attrName>
                                        </p:attrNameLst>
                                      </p:cBhvr>
                                      <p:to>
                                        <p:strVal val="visible"/>
                                      </p:to>
                                    </p:set>
                                    <p:animEffect transition="in" filter="blinds(horizontal)">
                                      <p:cBhvr>
                                        <p:cTn id="115" dur="500"/>
                                        <p:tgtEl>
                                          <p:spTgt spid="226603"/>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226309"/>
                                        </p:tgtEl>
                                        <p:attrNameLst>
                                          <p:attrName>style.visibility</p:attrName>
                                        </p:attrNameLst>
                                      </p:cBhvr>
                                      <p:to>
                                        <p:strVal val="visible"/>
                                      </p:to>
                                    </p:set>
                                    <p:animEffect transition="in" filter="blinds(horizontal)">
                                      <p:cBhvr>
                                        <p:cTn id="120" dur="500"/>
                                        <p:tgtEl>
                                          <p:spTgt spid="226309"/>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3" presetClass="entr" presetSubtype="10" fill="hold" nodeType="clickEffect">
                                  <p:stCondLst>
                                    <p:cond delay="0"/>
                                  </p:stCondLst>
                                  <p:childTnLst>
                                    <p:set>
                                      <p:cBhvr>
                                        <p:cTn id="124" dur="1" fill="hold">
                                          <p:stCondLst>
                                            <p:cond delay="0"/>
                                          </p:stCondLst>
                                        </p:cTn>
                                        <p:tgtEl>
                                          <p:spTgt spid="226310"/>
                                        </p:tgtEl>
                                        <p:attrNameLst>
                                          <p:attrName>style.visibility</p:attrName>
                                        </p:attrNameLst>
                                      </p:cBhvr>
                                      <p:to>
                                        <p:strVal val="visible"/>
                                      </p:to>
                                    </p:set>
                                    <p:animEffect transition="in" filter="blinds(horizontal)">
                                      <p:cBhvr>
                                        <p:cTn id="125" dur="500"/>
                                        <p:tgtEl>
                                          <p:spTgt spid="226310"/>
                                        </p:tgtEl>
                                      </p:cBhvr>
                                    </p:animEffect>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 presetClass="entr" presetSubtype="10" fill="hold" nodeType="clickEffect">
                                  <p:stCondLst>
                                    <p:cond delay="0"/>
                                  </p:stCondLst>
                                  <p:childTnLst>
                                    <p:set>
                                      <p:cBhvr>
                                        <p:cTn id="129" dur="1" fill="hold">
                                          <p:stCondLst>
                                            <p:cond delay="0"/>
                                          </p:stCondLst>
                                        </p:cTn>
                                        <p:tgtEl>
                                          <p:spTgt spid="226311"/>
                                        </p:tgtEl>
                                        <p:attrNameLst>
                                          <p:attrName>style.visibility</p:attrName>
                                        </p:attrNameLst>
                                      </p:cBhvr>
                                      <p:to>
                                        <p:strVal val="visible"/>
                                      </p:to>
                                    </p:set>
                                    <p:animEffect transition="in" filter="blinds(horizontal)">
                                      <p:cBhvr>
                                        <p:cTn id="130" dur="500"/>
                                        <p:tgtEl>
                                          <p:spTgt spid="226311"/>
                                        </p:tgtEl>
                                      </p:cBhvr>
                                    </p:animEffec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3" presetClass="entr" presetSubtype="10" fill="hold" nodeType="clickEffect">
                                  <p:stCondLst>
                                    <p:cond delay="0"/>
                                  </p:stCondLst>
                                  <p:childTnLst>
                                    <p:set>
                                      <p:cBhvr>
                                        <p:cTn id="134" dur="1" fill="hold">
                                          <p:stCondLst>
                                            <p:cond delay="0"/>
                                          </p:stCondLst>
                                        </p:cTn>
                                        <p:tgtEl>
                                          <p:spTgt spid="226316"/>
                                        </p:tgtEl>
                                        <p:attrNameLst>
                                          <p:attrName>style.visibility</p:attrName>
                                        </p:attrNameLst>
                                      </p:cBhvr>
                                      <p:to>
                                        <p:strVal val="visible"/>
                                      </p:to>
                                    </p:set>
                                    <p:animEffect transition="in" filter="blinds(horizontal)">
                                      <p:cBhvr>
                                        <p:cTn id="135" dur="500"/>
                                        <p:tgtEl>
                                          <p:spTgt spid="226316"/>
                                        </p:tgtEl>
                                      </p:cBhvr>
                                    </p:animEffect>
                                  </p:childTnLst>
                                </p:cTn>
                              </p:par>
                            </p:childTnLst>
                          </p:cTn>
                        </p:par>
                      </p:childTnLst>
                    </p:cTn>
                  </p:par>
                  <p:par>
                    <p:cTn id="136" fill="hold" nodeType="clickPar">
                      <p:stCondLst>
                        <p:cond delay="indefinite"/>
                      </p:stCondLst>
                      <p:childTnLst>
                        <p:par>
                          <p:cTn id="137" fill="hold" nodeType="withGroup">
                            <p:stCondLst>
                              <p:cond delay="0"/>
                            </p:stCondLst>
                            <p:childTnLst>
                              <p:par>
                                <p:cTn id="138" presetID="3" presetClass="entr" presetSubtype="10" fill="hold" nodeType="clickEffect">
                                  <p:stCondLst>
                                    <p:cond delay="0"/>
                                  </p:stCondLst>
                                  <p:childTnLst>
                                    <p:set>
                                      <p:cBhvr>
                                        <p:cTn id="139" dur="1" fill="hold">
                                          <p:stCondLst>
                                            <p:cond delay="0"/>
                                          </p:stCondLst>
                                        </p:cTn>
                                        <p:tgtEl>
                                          <p:spTgt spid="226312"/>
                                        </p:tgtEl>
                                        <p:attrNameLst>
                                          <p:attrName>style.visibility</p:attrName>
                                        </p:attrNameLst>
                                      </p:cBhvr>
                                      <p:to>
                                        <p:strVal val="visible"/>
                                      </p:to>
                                    </p:set>
                                    <p:animEffect transition="in" filter="blinds(horizontal)">
                                      <p:cBhvr>
                                        <p:cTn id="140" dur="500"/>
                                        <p:tgtEl>
                                          <p:spTgt spid="226312"/>
                                        </p:tgtEl>
                                      </p:cBhvr>
                                    </p:animEffect>
                                  </p:childTnLst>
                                </p:cTn>
                              </p:par>
                            </p:childTnLst>
                          </p:cTn>
                        </p:par>
                      </p:childTnLst>
                    </p:cTn>
                  </p:par>
                  <p:par>
                    <p:cTn id="141" fill="hold" nodeType="clickPar">
                      <p:stCondLst>
                        <p:cond delay="indefinite"/>
                      </p:stCondLst>
                      <p:childTnLst>
                        <p:par>
                          <p:cTn id="142" fill="hold" nodeType="withGroup">
                            <p:stCondLst>
                              <p:cond delay="0"/>
                            </p:stCondLst>
                            <p:childTnLst>
                              <p:par>
                                <p:cTn id="143" presetID="3" presetClass="entr" presetSubtype="10" fill="hold" nodeType="clickEffect">
                                  <p:stCondLst>
                                    <p:cond delay="0"/>
                                  </p:stCondLst>
                                  <p:childTnLst>
                                    <p:set>
                                      <p:cBhvr>
                                        <p:cTn id="144" dur="1" fill="hold">
                                          <p:stCondLst>
                                            <p:cond delay="0"/>
                                          </p:stCondLst>
                                        </p:cTn>
                                        <p:tgtEl>
                                          <p:spTgt spid="13"/>
                                        </p:tgtEl>
                                        <p:attrNameLst>
                                          <p:attrName>style.visibility</p:attrName>
                                        </p:attrNameLst>
                                      </p:cBhvr>
                                      <p:to>
                                        <p:strVal val="visible"/>
                                      </p:to>
                                    </p:set>
                                    <p:animEffect transition="in" filter="blinds(horizontal)">
                                      <p:cBhvr>
                                        <p:cTn id="145" dur="500"/>
                                        <p:tgtEl>
                                          <p:spTgt spid="13"/>
                                        </p:tgtEl>
                                      </p:cBhvr>
                                    </p:animEffect>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 presetClass="entr" presetSubtype="10" fill="hold" nodeType="clickEffect">
                                  <p:stCondLst>
                                    <p:cond delay="0"/>
                                  </p:stCondLst>
                                  <p:childTnLst>
                                    <p:set>
                                      <p:cBhvr>
                                        <p:cTn id="149" dur="1" fill="hold">
                                          <p:stCondLst>
                                            <p:cond delay="0"/>
                                          </p:stCondLst>
                                        </p:cTn>
                                        <p:tgtEl>
                                          <p:spTgt spid="226314"/>
                                        </p:tgtEl>
                                        <p:attrNameLst>
                                          <p:attrName>style.visibility</p:attrName>
                                        </p:attrNameLst>
                                      </p:cBhvr>
                                      <p:to>
                                        <p:strVal val="visible"/>
                                      </p:to>
                                    </p:set>
                                    <p:animEffect transition="in" filter="blinds(horizontal)">
                                      <p:cBhvr>
                                        <p:cTn id="150" dur="500"/>
                                        <p:tgtEl>
                                          <p:spTgt spid="226314"/>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3" presetClass="entr" presetSubtype="10" fill="hold" nodeType="clickEffect">
                                  <p:stCondLst>
                                    <p:cond delay="0"/>
                                  </p:stCondLst>
                                  <p:childTnLst>
                                    <p:set>
                                      <p:cBhvr>
                                        <p:cTn id="154" dur="1" fill="hold">
                                          <p:stCondLst>
                                            <p:cond delay="0"/>
                                          </p:stCondLst>
                                        </p:cTn>
                                        <p:tgtEl>
                                          <p:spTgt spid="226317"/>
                                        </p:tgtEl>
                                        <p:attrNameLst>
                                          <p:attrName>style.visibility</p:attrName>
                                        </p:attrNameLst>
                                      </p:cBhvr>
                                      <p:to>
                                        <p:strVal val="visible"/>
                                      </p:to>
                                    </p:set>
                                    <p:animEffect transition="in" filter="blinds(horizontal)">
                                      <p:cBhvr>
                                        <p:cTn id="155" dur="500"/>
                                        <p:tgtEl>
                                          <p:spTgt spid="226317"/>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ntr" presetSubtype="10" fill="hold" nodeType="clickEffect">
                                  <p:stCondLst>
                                    <p:cond delay="0"/>
                                  </p:stCondLst>
                                  <p:childTnLst>
                                    <p:set>
                                      <p:cBhvr>
                                        <p:cTn id="159" dur="1" fill="hold">
                                          <p:stCondLst>
                                            <p:cond delay="0"/>
                                          </p:stCondLst>
                                        </p:cTn>
                                        <p:tgtEl>
                                          <p:spTgt spid="226318"/>
                                        </p:tgtEl>
                                        <p:attrNameLst>
                                          <p:attrName>style.visibility</p:attrName>
                                        </p:attrNameLst>
                                      </p:cBhvr>
                                      <p:to>
                                        <p:strVal val="visible"/>
                                      </p:to>
                                    </p:set>
                                    <p:animEffect transition="in" filter="blinds(horizontal)">
                                      <p:cBhvr>
                                        <p:cTn id="160" dur="500"/>
                                        <p:tgtEl>
                                          <p:spTgt spid="226318"/>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3" presetClass="entr" presetSubtype="10" fill="hold" nodeType="clickEffect">
                                  <p:stCondLst>
                                    <p:cond delay="0"/>
                                  </p:stCondLst>
                                  <p:childTnLst>
                                    <p:set>
                                      <p:cBhvr>
                                        <p:cTn id="164" dur="1" fill="hold">
                                          <p:stCondLst>
                                            <p:cond delay="0"/>
                                          </p:stCondLst>
                                        </p:cTn>
                                        <p:tgtEl>
                                          <p:spTgt spid="226315"/>
                                        </p:tgtEl>
                                        <p:attrNameLst>
                                          <p:attrName>style.visibility</p:attrName>
                                        </p:attrNameLst>
                                      </p:cBhvr>
                                      <p:to>
                                        <p:strVal val="visible"/>
                                      </p:to>
                                    </p:set>
                                    <p:animEffect transition="in" filter="blinds(horizontal)">
                                      <p:cBhvr>
                                        <p:cTn id="165" dur="500"/>
                                        <p:tgtEl>
                                          <p:spTgt spid="226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animBg="1"/>
      <p:bldP spid="226334" grpId="0" animBg="1"/>
      <p:bldP spid="226348" grpId="0" animBg="1"/>
      <p:bldP spid="226404" grpId="0" animBg="1"/>
      <p:bldP spid="226404" grpId="1" animBg="1"/>
      <p:bldP spid="226491" grpId="0" animBg="1"/>
      <p:bldP spid="226491" grpId="1" animBg="1"/>
      <p:bldP spid="226602" grpId="0" animBg="1"/>
      <p:bldP spid="22660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3"/>
          <p:cNvSpPr>
            <a:spLocks noGrp="1"/>
          </p:cNvSpPr>
          <p:nvPr>
            <p:ph type="sldNum" sz="quarter" idx="12"/>
          </p:nvPr>
        </p:nvSpPr>
        <p:spPr/>
        <p:txBody>
          <a:bodyPr/>
          <a:lstStyle/>
          <a:p>
            <a:pPr>
              <a:defRPr/>
            </a:pPr>
            <a:fld id="{91B6FE2F-8D72-4331-A2EF-1E36BF965D2E}" type="slidenum">
              <a:rPr lang="en-US" altLang="zh-CN"/>
              <a:pPr>
                <a:defRPr/>
              </a:pPr>
              <a:t>37</a:t>
            </a:fld>
            <a:endParaRPr lang="en-US" altLang="zh-CN"/>
          </a:p>
        </p:txBody>
      </p:sp>
      <p:grpSp>
        <p:nvGrpSpPr>
          <p:cNvPr id="31770" name="Group 4"/>
          <p:cNvGrpSpPr>
            <a:grpSpLocks/>
          </p:cNvGrpSpPr>
          <p:nvPr/>
        </p:nvGrpSpPr>
        <p:grpSpPr bwMode="auto">
          <a:xfrm>
            <a:off x="1258888" y="404813"/>
            <a:ext cx="2016125" cy="1849437"/>
            <a:chOff x="884" y="1797"/>
            <a:chExt cx="1270" cy="1165"/>
          </a:xfrm>
        </p:grpSpPr>
        <p:grpSp>
          <p:nvGrpSpPr>
            <p:cNvPr id="31820" name="Group 5"/>
            <p:cNvGrpSpPr>
              <a:grpSpLocks/>
            </p:cNvGrpSpPr>
            <p:nvPr/>
          </p:nvGrpSpPr>
          <p:grpSpPr bwMode="auto">
            <a:xfrm>
              <a:off x="884" y="1797"/>
              <a:ext cx="1270" cy="1165"/>
              <a:chOff x="884" y="1797"/>
              <a:chExt cx="1270" cy="1165"/>
            </a:xfrm>
          </p:grpSpPr>
          <p:grpSp>
            <p:nvGrpSpPr>
              <p:cNvPr id="31822" name="Group 6"/>
              <p:cNvGrpSpPr>
                <a:grpSpLocks/>
              </p:cNvGrpSpPr>
              <p:nvPr/>
            </p:nvGrpSpPr>
            <p:grpSpPr bwMode="auto">
              <a:xfrm>
                <a:off x="884" y="2250"/>
                <a:ext cx="998" cy="712"/>
                <a:chOff x="1111" y="2069"/>
                <a:chExt cx="998" cy="712"/>
              </a:xfrm>
            </p:grpSpPr>
            <p:sp>
              <p:nvSpPr>
                <p:cNvPr id="31830" name="Rectangle 7"/>
                <p:cNvSpPr>
                  <a:spLocks noChangeArrowheads="1"/>
                </p:cNvSpPr>
                <p:nvPr/>
              </p:nvSpPr>
              <p:spPr bwMode="auto">
                <a:xfrm>
                  <a:off x="1111" y="2069"/>
                  <a:ext cx="953" cy="409"/>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1831" name="AutoShape 8"/>
                <p:cNvSpPr>
                  <a:spLocks noChangeArrowheads="1"/>
                </p:cNvSpPr>
                <p:nvPr/>
              </p:nvSpPr>
              <p:spPr bwMode="auto">
                <a:xfrm>
                  <a:off x="111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32" name="AutoShape 9"/>
                <p:cNvSpPr>
                  <a:spLocks noChangeArrowheads="1"/>
                </p:cNvSpPr>
                <p:nvPr/>
              </p:nvSpPr>
              <p:spPr bwMode="auto">
                <a:xfrm>
                  <a:off x="179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31823" name="AutoShape 10" descr="花岗岩"/>
              <p:cNvSpPr>
                <a:spLocks noChangeArrowheads="1"/>
              </p:cNvSpPr>
              <p:nvPr/>
            </p:nvSpPr>
            <p:spPr bwMode="auto">
              <a:xfrm>
                <a:off x="1247" y="1797"/>
                <a:ext cx="409" cy="30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489 w 21600"/>
                  <a:gd name="T13" fmla="*/ 4491 h 21600"/>
                  <a:gd name="T14" fmla="*/ 17111 w 21600"/>
                  <a:gd name="T15" fmla="*/ 17109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blipFill dpi="0" rotWithShape="1">
                <a:blip r:embed="rId3"/>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24" name="AutoShape 11" descr="花岗岩"/>
              <p:cNvSpPr>
                <a:spLocks noChangeArrowheads="1"/>
              </p:cNvSpPr>
              <p:nvPr/>
            </p:nvSpPr>
            <p:spPr bwMode="auto">
              <a:xfrm rot="10800000">
                <a:off x="1338" y="2023"/>
                <a:ext cx="227" cy="455"/>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507 h 21600"/>
                  <a:gd name="T14" fmla="*/ 16081 w 21600"/>
                  <a:gd name="T15" fmla="*/ 16093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25" name="AutoShape 12" descr="花岗岩"/>
              <p:cNvSpPr>
                <a:spLocks noChangeArrowheads="1"/>
              </p:cNvSpPr>
              <p:nvPr/>
            </p:nvSpPr>
            <p:spPr bwMode="auto">
              <a:xfrm rot="10800000">
                <a:off x="929" y="2522"/>
                <a:ext cx="862" cy="1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88 w 21600"/>
                  <a:gd name="T13" fmla="*/ 5518 h 21600"/>
                  <a:gd name="T14" fmla="*/ 16112 w 21600"/>
                  <a:gd name="T15" fmla="*/ 16082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26" name="AutoShape 13" descr="花岗岩"/>
              <p:cNvSpPr>
                <a:spLocks noChangeArrowheads="1"/>
              </p:cNvSpPr>
              <p:nvPr/>
            </p:nvSpPr>
            <p:spPr bwMode="auto">
              <a:xfrm rot="10800000">
                <a:off x="1202" y="2432"/>
                <a:ext cx="409"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92 w 21600"/>
                  <a:gd name="T13" fmla="*/ 5459 h 21600"/>
                  <a:gd name="T14" fmla="*/ 16108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27" name="AutoShape 14" descr="花岗岩"/>
              <p:cNvSpPr>
                <a:spLocks noChangeArrowheads="1"/>
              </p:cNvSpPr>
              <p:nvPr/>
            </p:nvSpPr>
            <p:spPr bwMode="auto">
              <a:xfrm rot="-9901230">
                <a:off x="1385" y="2512"/>
                <a:ext cx="363"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74 w 21600"/>
                  <a:gd name="T13" fmla="*/ 5459 h 21600"/>
                  <a:gd name="T14" fmla="*/ 16126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28" name="Line 15"/>
              <p:cNvSpPr>
                <a:spLocks noChangeShapeType="1"/>
              </p:cNvSpPr>
              <p:nvPr/>
            </p:nvSpPr>
            <p:spPr bwMode="auto">
              <a:xfrm>
                <a:off x="1837" y="2477"/>
                <a:ext cx="31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829" name="Line 16"/>
              <p:cNvSpPr>
                <a:spLocks noChangeShapeType="1"/>
              </p:cNvSpPr>
              <p:nvPr/>
            </p:nvSpPr>
            <p:spPr bwMode="auto">
              <a:xfrm>
                <a:off x="1610" y="1842"/>
                <a:ext cx="317" cy="0"/>
              </a:xfrm>
              <a:prstGeom prst="line">
                <a:avLst/>
              </a:prstGeom>
              <a:noFill/>
              <a:ln w="9525">
                <a:solidFill>
                  <a:schemeClr val="bg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82289" name="Rectangle 17"/>
            <p:cNvSpPr>
              <a:spLocks noChangeArrowheads="1"/>
            </p:cNvSpPr>
            <p:nvPr/>
          </p:nvSpPr>
          <p:spPr bwMode="auto">
            <a:xfrm>
              <a:off x="884" y="2251"/>
              <a:ext cx="953" cy="408"/>
            </a:xfrm>
            <a:prstGeom prst="rect">
              <a:avLst/>
            </a:prstGeom>
            <a:gradFill rotWithShape="1">
              <a:gsLst>
                <a:gs pos="0">
                  <a:schemeClr val="accent1">
                    <a:alpha val="38000"/>
                  </a:schemeClr>
                </a:gs>
                <a:gs pos="100000">
                  <a:schemeClr val="accent1">
                    <a:gamma/>
                    <a:shade val="0"/>
                    <a:invGamma/>
                    <a:alpha val="36000"/>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aphicFrame>
        <p:nvGraphicFramePr>
          <p:cNvPr id="31746" name="Object 18"/>
          <p:cNvGraphicFramePr>
            <a:graphicFrameLocks noChangeAspect="1"/>
          </p:cNvGraphicFramePr>
          <p:nvPr/>
        </p:nvGraphicFramePr>
        <p:xfrm>
          <a:off x="3276600" y="1125538"/>
          <a:ext cx="1955800" cy="379412"/>
        </p:xfrm>
        <a:graphic>
          <a:graphicData uri="http://schemas.openxmlformats.org/presentationml/2006/ole">
            <mc:AlternateContent xmlns:mc="http://schemas.openxmlformats.org/markup-compatibility/2006">
              <mc:Choice xmlns:v="urn:schemas-microsoft-com:vml" Requires="v">
                <p:oleObj spid="_x0000_s32707" name="公式" r:id="rId4" imgW="2031840" imgH="393480" progId="Equation.3">
                  <p:embed/>
                </p:oleObj>
              </mc:Choice>
              <mc:Fallback>
                <p:oleObj name="公式" r:id="rId4" imgW="2031840" imgH="393480" progId="Equation.3">
                  <p:embed/>
                  <p:pic>
                    <p:nvPicPr>
                      <p:cNvPr id="0" name="Object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1125538"/>
                        <a:ext cx="1955800" cy="379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1" name="Line 23"/>
          <p:cNvSpPr>
            <a:spLocks noChangeShapeType="1"/>
          </p:cNvSpPr>
          <p:nvPr/>
        </p:nvSpPr>
        <p:spPr bwMode="auto">
          <a:xfrm flipV="1">
            <a:off x="2339975" y="765175"/>
            <a:ext cx="504825"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47" name="Object 24"/>
          <p:cNvGraphicFramePr>
            <a:graphicFrameLocks noChangeAspect="1"/>
          </p:cNvGraphicFramePr>
          <p:nvPr/>
        </p:nvGraphicFramePr>
        <p:xfrm>
          <a:off x="3251200" y="260350"/>
          <a:ext cx="546100" cy="838200"/>
        </p:xfrm>
        <a:graphic>
          <a:graphicData uri="http://schemas.openxmlformats.org/presentationml/2006/ole">
            <mc:AlternateContent xmlns:mc="http://schemas.openxmlformats.org/markup-compatibility/2006">
              <mc:Choice xmlns:v="urn:schemas-microsoft-com:vml" Requires="v">
                <p:oleObj spid="_x0000_s32708" name="公式" r:id="rId6" imgW="545760" imgH="838080" progId="Equation.3">
                  <p:embed/>
                </p:oleObj>
              </mc:Choice>
              <mc:Fallback>
                <p:oleObj name="公式" r:id="rId6" imgW="545760" imgH="838080"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51200" y="260350"/>
                        <a:ext cx="546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2" name="Text Box 25"/>
          <p:cNvSpPr txBox="1">
            <a:spLocks noChangeArrowheads="1"/>
          </p:cNvSpPr>
          <p:nvPr/>
        </p:nvSpPr>
        <p:spPr bwMode="auto">
          <a:xfrm>
            <a:off x="2843213" y="1484313"/>
            <a:ext cx="63007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tx2"/>
                </a:solidFill>
                <a:ea typeface="黑体" pitchFamily="49" charset="-122"/>
              </a:rPr>
              <a:t>求对车施以多大的推力可使之匀速运动</a:t>
            </a:r>
            <a:endParaRPr lang="zh-CN" altLang="en-US" sz="2800" baseline="-25000">
              <a:solidFill>
                <a:schemeClr val="tx2"/>
              </a:solidFill>
            </a:endParaRPr>
          </a:p>
        </p:txBody>
      </p:sp>
      <p:sp>
        <p:nvSpPr>
          <p:cNvPr id="182298" name="Oval 26"/>
          <p:cNvSpPr>
            <a:spLocks noChangeArrowheads="1"/>
          </p:cNvSpPr>
          <p:nvPr/>
        </p:nvSpPr>
        <p:spPr bwMode="auto">
          <a:xfrm>
            <a:off x="1114425" y="2254250"/>
            <a:ext cx="2520950" cy="2233613"/>
          </a:xfrm>
          <a:prstGeom prst="ellipse">
            <a:avLst/>
          </a:prstGeom>
          <a:noFill/>
          <a:ln w="19050">
            <a:solidFill>
              <a:srgbClr val="CC0066"/>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82299" name="Object 27"/>
          <p:cNvGraphicFramePr>
            <a:graphicFrameLocks noChangeAspect="1"/>
          </p:cNvGraphicFramePr>
          <p:nvPr/>
        </p:nvGraphicFramePr>
        <p:xfrm>
          <a:off x="1401763" y="2109788"/>
          <a:ext cx="341312" cy="576262"/>
        </p:xfrm>
        <a:graphic>
          <a:graphicData uri="http://schemas.openxmlformats.org/presentationml/2006/ole">
            <mc:AlternateContent xmlns:mc="http://schemas.openxmlformats.org/markup-compatibility/2006">
              <mc:Choice xmlns:v="urn:schemas-microsoft-com:vml" Requires="v">
                <p:oleObj spid="_x0000_s32709" name="公式" r:id="rId8" imgW="164880" imgH="279360" progId="Equation.3">
                  <p:embed/>
                </p:oleObj>
              </mc:Choice>
              <mc:Fallback>
                <p:oleObj name="公式" r:id="rId8" imgW="164880" imgH="279360" progId="Equation.3">
                  <p:embed/>
                  <p:pic>
                    <p:nvPicPr>
                      <p:cNvPr id="0"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1763" y="2109788"/>
                        <a:ext cx="341312"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300" name="Object 28"/>
          <p:cNvGraphicFramePr>
            <a:graphicFrameLocks noChangeAspect="1"/>
          </p:cNvGraphicFramePr>
          <p:nvPr/>
        </p:nvGraphicFramePr>
        <p:xfrm>
          <a:off x="1762125" y="3767138"/>
          <a:ext cx="330200" cy="241300"/>
        </p:xfrm>
        <a:graphic>
          <a:graphicData uri="http://schemas.openxmlformats.org/presentationml/2006/ole">
            <mc:AlternateContent xmlns:mc="http://schemas.openxmlformats.org/markup-compatibility/2006">
              <mc:Choice xmlns:v="urn:schemas-microsoft-com:vml" Requires="v">
                <p:oleObj spid="_x0000_s32710" name="公式" r:id="rId10" imgW="330120" imgH="241200" progId="Equation.3">
                  <p:embed/>
                </p:oleObj>
              </mc:Choice>
              <mc:Fallback>
                <p:oleObj name="公式" r:id="rId10" imgW="330120" imgH="241200" progId="Equation.3">
                  <p:embed/>
                  <p:pic>
                    <p:nvPicPr>
                      <p:cNvPr id="0"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62125" y="3767138"/>
                        <a:ext cx="330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301" name="Object 29"/>
          <p:cNvGraphicFramePr>
            <a:graphicFrameLocks noChangeAspect="1"/>
          </p:cNvGraphicFramePr>
          <p:nvPr/>
        </p:nvGraphicFramePr>
        <p:xfrm>
          <a:off x="2122488" y="2687638"/>
          <a:ext cx="520700" cy="304800"/>
        </p:xfrm>
        <a:graphic>
          <a:graphicData uri="http://schemas.openxmlformats.org/presentationml/2006/ole">
            <mc:AlternateContent xmlns:mc="http://schemas.openxmlformats.org/markup-compatibility/2006">
              <mc:Choice xmlns:v="urn:schemas-microsoft-com:vml" Requires="v">
                <p:oleObj spid="_x0000_s32711" name="公式" r:id="rId12" imgW="520560" imgH="304560" progId="Equation.3">
                  <p:embed/>
                </p:oleObj>
              </mc:Choice>
              <mc:Fallback>
                <p:oleObj name="公式" r:id="rId12" imgW="520560" imgH="304560" progId="Equation.3">
                  <p:embed/>
                  <p:pic>
                    <p:nvPicPr>
                      <p:cNvPr id="0" name="Object 2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22488" y="2687638"/>
                        <a:ext cx="5207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0"/>
          <p:cNvGrpSpPr>
            <a:grpSpLocks/>
          </p:cNvGrpSpPr>
          <p:nvPr/>
        </p:nvGrpSpPr>
        <p:grpSpPr bwMode="auto">
          <a:xfrm>
            <a:off x="1258888" y="3044825"/>
            <a:ext cx="2087562" cy="1130300"/>
            <a:chOff x="793" y="1782"/>
            <a:chExt cx="1315" cy="712"/>
          </a:xfrm>
        </p:grpSpPr>
        <p:grpSp>
          <p:nvGrpSpPr>
            <p:cNvPr id="31810" name="Group 31"/>
            <p:cNvGrpSpPr>
              <a:grpSpLocks/>
            </p:cNvGrpSpPr>
            <p:nvPr/>
          </p:nvGrpSpPr>
          <p:grpSpPr bwMode="auto">
            <a:xfrm>
              <a:off x="793" y="1782"/>
              <a:ext cx="1270" cy="712"/>
              <a:chOff x="703" y="2204"/>
              <a:chExt cx="1270" cy="712"/>
            </a:xfrm>
          </p:grpSpPr>
          <p:grpSp>
            <p:nvGrpSpPr>
              <p:cNvPr id="31811" name="Group 32"/>
              <p:cNvGrpSpPr>
                <a:grpSpLocks/>
              </p:cNvGrpSpPr>
              <p:nvPr/>
            </p:nvGrpSpPr>
            <p:grpSpPr bwMode="auto">
              <a:xfrm>
                <a:off x="703" y="2204"/>
                <a:ext cx="998" cy="712"/>
                <a:chOff x="1111" y="2069"/>
                <a:chExt cx="998" cy="712"/>
              </a:xfrm>
            </p:grpSpPr>
            <p:sp>
              <p:nvSpPr>
                <p:cNvPr id="31817" name="Rectangle 33"/>
                <p:cNvSpPr>
                  <a:spLocks noChangeArrowheads="1"/>
                </p:cNvSpPr>
                <p:nvPr/>
              </p:nvSpPr>
              <p:spPr bwMode="auto">
                <a:xfrm>
                  <a:off x="1111" y="2069"/>
                  <a:ext cx="953" cy="409"/>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1818" name="AutoShape 34"/>
                <p:cNvSpPr>
                  <a:spLocks noChangeArrowheads="1"/>
                </p:cNvSpPr>
                <p:nvPr/>
              </p:nvSpPr>
              <p:spPr bwMode="auto">
                <a:xfrm>
                  <a:off x="111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19" name="AutoShape 35"/>
                <p:cNvSpPr>
                  <a:spLocks noChangeArrowheads="1"/>
                </p:cNvSpPr>
                <p:nvPr/>
              </p:nvSpPr>
              <p:spPr bwMode="auto">
                <a:xfrm>
                  <a:off x="179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31812" name="AutoShape 36" descr="花岗岩"/>
              <p:cNvSpPr>
                <a:spLocks noChangeArrowheads="1"/>
              </p:cNvSpPr>
              <p:nvPr/>
            </p:nvSpPr>
            <p:spPr bwMode="auto">
              <a:xfrm rot="10800000">
                <a:off x="748" y="2476"/>
                <a:ext cx="862" cy="1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88 w 21600"/>
                  <a:gd name="T13" fmla="*/ 5518 h 21600"/>
                  <a:gd name="T14" fmla="*/ 16112 w 21600"/>
                  <a:gd name="T15" fmla="*/ 16082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13" name="AutoShape 37" descr="花岗岩"/>
              <p:cNvSpPr>
                <a:spLocks noChangeArrowheads="1"/>
              </p:cNvSpPr>
              <p:nvPr/>
            </p:nvSpPr>
            <p:spPr bwMode="auto">
              <a:xfrm rot="10800000">
                <a:off x="1021" y="2386"/>
                <a:ext cx="409"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92 w 21600"/>
                  <a:gd name="T13" fmla="*/ 5459 h 21600"/>
                  <a:gd name="T14" fmla="*/ 16108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14" name="AutoShape 38" descr="花岗岩"/>
              <p:cNvSpPr>
                <a:spLocks noChangeArrowheads="1"/>
              </p:cNvSpPr>
              <p:nvPr/>
            </p:nvSpPr>
            <p:spPr bwMode="auto">
              <a:xfrm rot="-9901230">
                <a:off x="1204" y="2466"/>
                <a:ext cx="363"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74 w 21600"/>
                  <a:gd name="T13" fmla="*/ 5459 h 21600"/>
                  <a:gd name="T14" fmla="*/ 16126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15" name="Line 39"/>
              <p:cNvSpPr>
                <a:spLocks noChangeShapeType="1"/>
              </p:cNvSpPr>
              <p:nvPr/>
            </p:nvSpPr>
            <p:spPr bwMode="auto">
              <a:xfrm>
                <a:off x="1656" y="2431"/>
                <a:ext cx="31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2312" name="Rectangle 40"/>
              <p:cNvSpPr>
                <a:spLocks noChangeArrowheads="1"/>
              </p:cNvSpPr>
              <p:nvPr/>
            </p:nvSpPr>
            <p:spPr bwMode="auto">
              <a:xfrm>
                <a:off x="703" y="2205"/>
                <a:ext cx="953" cy="408"/>
              </a:xfrm>
              <a:prstGeom prst="rect">
                <a:avLst/>
              </a:prstGeom>
              <a:gradFill rotWithShape="1">
                <a:gsLst>
                  <a:gs pos="0">
                    <a:schemeClr val="accent1">
                      <a:alpha val="38000"/>
                    </a:schemeClr>
                  </a:gs>
                  <a:gs pos="100000">
                    <a:schemeClr val="accent1">
                      <a:gamma/>
                      <a:shade val="0"/>
                      <a:invGamma/>
                      <a:alpha val="36000"/>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aphicFrame>
          <p:nvGraphicFramePr>
            <p:cNvPr id="31768" name="Object 41"/>
            <p:cNvGraphicFramePr>
              <a:graphicFrameLocks noChangeAspect="1"/>
            </p:cNvGraphicFramePr>
            <p:nvPr/>
          </p:nvGraphicFramePr>
          <p:xfrm>
            <a:off x="1964" y="2056"/>
            <a:ext cx="144" cy="152"/>
          </p:xfrm>
          <a:graphic>
            <a:graphicData uri="http://schemas.openxmlformats.org/presentationml/2006/ole">
              <mc:AlternateContent xmlns:mc="http://schemas.openxmlformats.org/markup-compatibility/2006">
                <mc:Choice xmlns:v="urn:schemas-microsoft-com:vml" Requires="v">
                  <p:oleObj spid="_x0000_s32712" name="公式" r:id="rId14" imgW="228600" imgH="241200" progId="Equation.3">
                    <p:embed/>
                  </p:oleObj>
                </mc:Choice>
                <mc:Fallback>
                  <p:oleObj name="公式" r:id="rId14" imgW="228600" imgH="241200" progId="Equation.3">
                    <p:embed/>
                    <p:pic>
                      <p:nvPicPr>
                        <p:cNvPr id="0" name="Object 4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64" y="2056"/>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2316" name="Oval 44"/>
          <p:cNvSpPr>
            <a:spLocks noChangeArrowheads="1"/>
          </p:cNvSpPr>
          <p:nvPr/>
        </p:nvSpPr>
        <p:spPr bwMode="auto">
          <a:xfrm>
            <a:off x="6083300" y="2254250"/>
            <a:ext cx="2520950" cy="2233613"/>
          </a:xfrm>
          <a:prstGeom prst="ellipse">
            <a:avLst/>
          </a:prstGeom>
          <a:noFill/>
          <a:ln w="19050">
            <a:solidFill>
              <a:srgbClr val="CC0066"/>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82317" name="Object 45"/>
          <p:cNvGraphicFramePr>
            <a:graphicFrameLocks noChangeAspect="1"/>
          </p:cNvGraphicFramePr>
          <p:nvPr/>
        </p:nvGraphicFramePr>
        <p:xfrm>
          <a:off x="5976938" y="1965325"/>
          <a:ext cx="1682750" cy="628650"/>
        </p:xfrm>
        <a:graphic>
          <a:graphicData uri="http://schemas.openxmlformats.org/presentationml/2006/ole">
            <mc:AlternateContent xmlns:mc="http://schemas.openxmlformats.org/markup-compatibility/2006">
              <mc:Choice xmlns:v="urn:schemas-microsoft-com:vml" Requires="v">
                <p:oleObj spid="_x0000_s32713" name="公式" r:id="rId16" imgW="812520" imgH="304560" progId="Equation.3">
                  <p:embed/>
                </p:oleObj>
              </mc:Choice>
              <mc:Fallback>
                <p:oleObj name="公式" r:id="rId16" imgW="812520" imgH="304560" progId="Equation.3">
                  <p:embed/>
                  <p:pic>
                    <p:nvPicPr>
                      <p:cNvPr id="0" name="Object 4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976938" y="1965325"/>
                        <a:ext cx="1682750" cy="6286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46"/>
          <p:cNvGrpSpPr>
            <a:grpSpLocks/>
          </p:cNvGrpSpPr>
          <p:nvPr/>
        </p:nvGrpSpPr>
        <p:grpSpPr bwMode="auto">
          <a:xfrm>
            <a:off x="6226175" y="2989263"/>
            <a:ext cx="2089150" cy="1187450"/>
            <a:chOff x="3922" y="1747"/>
            <a:chExt cx="1316" cy="748"/>
          </a:xfrm>
        </p:grpSpPr>
        <p:grpSp>
          <p:nvGrpSpPr>
            <p:cNvPr id="31799" name="Group 47"/>
            <p:cNvGrpSpPr>
              <a:grpSpLocks/>
            </p:cNvGrpSpPr>
            <p:nvPr/>
          </p:nvGrpSpPr>
          <p:grpSpPr bwMode="auto">
            <a:xfrm>
              <a:off x="3922" y="1783"/>
              <a:ext cx="1270" cy="712"/>
              <a:chOff x="703" y="2204"/>
              <a:chExt cx="1270" cy="712"/>
            </a:xfrm>
          </p:grpSpPr>
          <p:grpSp>
            <p:nvGrpSpPr>
              <p:cNvPr id="31801" name="Group 48"/>
              <p:cNvGrpSpPr>
                <a:grpSpLocks/>
              </p:cNvGrpSpPr>
              <p:nvPr/>
            </p:nvGrpSpPr>
            <p:grpSpPr bwMode="auto">
              <a:xfrm>
                <a:off x="703" y="2204"/>
                <a:ext cx="998" cy="712"/>
                <a:chOff x="1111" y="2069"/>
                <a:chExt cx="998" cy="712"/>
              </a:xfrm>
            </p:grpSpPr>
            <p:sp>
              <p:nvSpPr>
                <p:cNvPr id="31807" name="Rectangle 49"/>
                <p:cNvSpPr>
                  <a:spLocks noChangeArrowheads="1"/>
                </p:cNvSpPr>
                <p:nvPr/>
              </p:nvSpPr>
              <p:spPr bwMode="auto">
                <a:xfrm>
                  <a:off x="1111" y="2069"/>
                  <a:ext cx="953" cy="409"/>
                </a:xfrm>
                <a:prstGeom prst="rect">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1808" name="AutoShape 50"/>
                <p:cNvSpPr>
                  <a:spLocks noChangeArrowheads="1"/>
                </p:cNvSpPr>
                <p:nvPr/>
              </p:nvSpPr>
              <p:spPr bwMode="auto">
                <a:xfrm>
                  <a:off x="111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09" name="AutoShape 51"/>
                <p:cNvSpPr>
                  <a:spLocks noChangeArrowheads="1"/>
                </p:cNvSpPr>
                <p:nvPr/>
              </p:nvSpPr>
              <p:spPr bwMode="auto">
                <a:xfrm>
                  <a:off x="1791" y="2478"/>
                  <a:ext cx="318" cy="30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92 w 21600"/>
                    <a:gd name="T25" fmla="*/ 3137 h 21600"/>
                    <a:gd name="T26" fmla="*/ 18408 w 21600"/>
                    <a:gd name="T27" fmla="*/ 18463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sp>
            <p:nvSpPr>
              <p:cNvPr id="31802" name="AutoShape 52" descr="花岗岩"/>
              <p:cNvSpPr>
                <a:spLocks noChangeArrowheads="1"/>
              </p:cNvSpPr>
              <p:nvPr/>
            </p:nvSpPr>
            <p:spPr bwMode="auto">
              <a:xfrm rot="10800000">
                <a:off x="748" y="2476"/>
                <a:ext cx="862" cy="1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88 w 21600"/>
                  <a:gd name="T13" fmla="*/ 5518 h 21600"/>
                  <a:gd name="T14" fmla="*/ 16112 w 21600"/>
                  <a:gd name="T15" fmla="*/ 16082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03" name="AutoShape 53" descr="花岗岩"/>
              <p:cNvSpPr>
                <a:spLocks noChangeArrowheads="1"/>
              </p:cNvSpPr>
              <p:nvPr/>
            </p:nvSpPr>
            <p:spPr bwMode="auto">
              <a:xfrm rot="10800000">
                <a:off x="1021" y="2386"/>
                <a:ext cx="409"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92 w 21600"/>
                  <a:gd name="T13" fmla="*/ 5459 h 21600"/>
                  <a:gd name="T14" fmla="*/ 16108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04" name="AutoShape 54" descr="花岗岩"/>
              <p:cNvSpPr>
                <a:spLocks noChangeArrowheads="1"/>
              </p:cNvSpPr>
              <p:nvPr/>
            </p:nvSpPr>
            <p:spPr bwMode="auto">
              <a:xfrm rot="-9901230">
                <a:off x="1204" y="2466"/>
                <a:ext cx="363" cy="9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474 w 21600"/>
                  <a:gd name="T13" fmla="*/ 5459 h 21600"/>
                  <a:gd name="T14" fmla="*/ 16126 w 21600"/>
                  <a:gd name="T15" fmla="*/ 1614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1805" name="Line 55"/>
              <p:cNvSpPr>
                <a:spLocks noChangeShapeType="1"/>
              </p:cNvSpPr>
              <p:nvPr/>
            </p:nvSpPr>
            <p:spPr bwMode="auto">
              <a:xfrm>
                <a:off x="1656" y="2431"/>
                <a:ext cx="317"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2328" name="Rectangle 56"/>
              <p:cNvSpPr>
                <a:spLocks noChangeArrowheads="1"/>
              </p:cNvSpPr>
              <p:nvPr/>
            </p:nvSpPr>
            <p:spPr bwMode="auto">
              <a:xfrm>
                <a:off x="703" y="2205"/>
                <a:ext cx="953" cy="408"/>
              </a:xfrm>
              <a:prstGeom prst="rect">
                <a:avLst/>
              </a:prstGeom>
              <a:gradFill rotWithShape="1">
                <a:gsLst>
                  <a:gs pos="0">
                    <a:schemeClr val="accent1">
                      <a:alpha val="38000"/>
                    </a:schemeClr>
                  </a:gs>
                  <a:gs pos="100000">
                    <a:schemeClr val="accent1">
                      <a:gamma/>
                      <a:shade val="0"/>
                      <a:invGamma/>
                      <a:alpha val="36000"/>
                    </a:schemeClr>
                  </a:gs>
                </a:gsLst>
                <a:lin ang="5400000" scaled="1"/>
              </a:gradFill>
              <a:ln w="9525">
                <a:solidFill>
                  <a:schemeClr val="tx1"/>
                </a:solidFill>
                <a:miter lim="800000"/>
                <a:headEnd/>
                <a:tailEnd/>
              </a:ln>
              <a:effectLst/>
            </p:spPr>
            <p:txBody>
              <a:bodyPr wrap="none" anchor="ctr"/>
              <a:lstStyle/>
              <a:p>
                <a:pPr>
                  <a:defRPr/>
                </a:pPr>
                <a:endParaRPr lang="zh-CN" altLang="en-US"/>
              </a:p>
            </p:txBody>
          </p:sp>
        </p:grpSp>
        <p:graphicFrame>
          <p:nvGraphicFramePr>
            <p:cNvPr id="31764" name="Object 57"/>
            <p:cNvGraphicFramePr>
              <a:graphicFrameLocks noChangeAspect="1"/>
            </p:cNvGraphicFramePr>
            <p:nvPr/>
          </p:nvGraphicFramePr>
          <p:xfrm>
            <a:off x="4284" y="2181"/>
            <a:ext cx="120" cy="264"/>
          </p:xfrm>
          <a:graphic>
            <a:graphicData uri="http://schemas.openxmlformats.org/presentationml/2006/ole">
              <mc:AlternateContent xmlns:mc="http://schemas.openxmlformats.org/markup-compatibility/2006">
                <mc:Choice xmlns:v="urn:schemas-microsoft-com:vml" Requires="v">
                  <p:oleObj spid="_x0000_s32714" name="公式" r:id="rId18" imgW="190440" imgH="419040" progId="Equation.3">
                    <p:embed/>
                  </p:oleObj>
                </mc:Choice>
                <mc:Fallback>
                  <p:oleObj name="公式" r:id="rId18" imgW="190440" imgH="419040" progId="Equation.3">
                    <p:embed/>
                    <p:pic>
                      <p:nvPicPr>
                        <p:cNvPr id="0" name="Object 5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84" y="2181"/>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5" name="Object 58"/>
            <p:cNvGraphicFramePr>
              <a:graphicFrameLocks noChangeAspect="1"/>
            </p:cNvGraphicFramePr>
            <p:nvPr/>
          </p:nvGraphicFramePr>
          <p:xfrm>
            <a:off x="4478" y="2184"/>
            <a:ext cx="120" cy="264"/>
          </p:xfrm>
          <a:graphic>
            <a:graphicData uri="http://schemas.openxmlformats.org/presentationml/2006/ole">
              <mc:AlternateContent xmlns:mc="http://schemas.openxmlformats.org/markup-compatibility/2006">
                <mc:Choice xmlns:v="urn:schemas-microsoft-com:vml" Requires="v">
                  <p:oleObj spid="_x0000_s32715" name="公式" r:id="rId20" imgW="190440" imgH="419040" progId="Equation.3">
                    <p:embed/>
                  </p:oleObj>
                </mc:Choice>
                <mc:Fallback>
                  <p:oleObj name="公式" r:id="rId20" imgW="190440" imgH="419040" progId="Equation.3">
                    <p:embed/>
                    <p:pic>
                      <p:nvPicPr>
                        <p:cNvPr id="0" name="Object 5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78" y="2184"/>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800" name="AutoShape 59" descr="花岗岩"/>
            <p:cNvSpPr>
              <a:spLocks noChangeArrowheads="1"/>
            </p:cNvSpPr>
            <p:nvPr/>
          </p:nvSpPr>
          <p:spPr bwMode="auto">
            <a:xfrm rot="10800000">
              <a:off x="4331" y="1782"/>
              <a:ext cx="227" cy="2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5519 w 21600"/>
                <a:gd name="T13" fmla="*/ 5495 h 21600"/>
                <a:gd name="T14" fmla="*/ 16081 w 21600"/>
                <a:gd name="T15" fmla="*/ 16105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1766" name="Object 60"/>
            <p:cNvGraphicFramePr>
              <a:graphicFrameLocks noChangeAspect="1"/>
            </p:cNvGraphicFramePr>
            <p:nvPr/>
          </p:nvGraphicFramePr>
          <p:xfrm>
            <a:off x="4616" y="1747"/>
            <a:ext cx="120" cy="264"/>
          </p:xfrm>
          <a:graphic>
            <a:graphicData uri="http://schemas.openxmlformats.org/presentationml/2006/ole">
              <mc:AlternateContent xmlns:mc="http://schemas.openxmlformats.org/markup-compatibility/2006">
                <mc:Choice xmlns:v="urn:schemas-microsoft-com:vml" Requires="v">
                  <p:oleObj spid="_x0000_s32716" name="公式" r:id="rId21" imgW="190440" imgH="419040" progId="Equation.3">
                    <p:embed/>
                  </p:oleObj>
                </mc:Choice>
                <mc:Fallback>
                  <p:oleObj name="公式" r:id="rId21" imgW="190440" imgH="419040" progId="Equation.3">
                    <p:embed/>
                    <p:pic>
                      <p:nvPicPr>
                        <p:cNvPr id="0" name="Object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616" y="1747"/>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767" name="Object 61"/>
            <p:cNvGraphicFramePr>
              <a:graphicFrameLocks noChangeAspect="1"/>
            </p:cNvGraphicFramePr>
            <p:nvPr/>
          </p:nvGraphicFramePr>
          <p:xfrm>
            <a:off x="5094" y="2056"/>
            <a:ext cx="144" cy="152"/>
          </p:xfrm>
          <a:graphic>
            <a:graphicData uri="http://schemas.openxmlformats.org/presentationml/2006/ole">
              <mc:AlternateContent xmlns:mc="http://schemas.openxmlformats.org/markup-compatibility/2006">
                <mc:Choice xmlns:v="urn:schemas-microsoft-com:vml" Requires="v">
                  <p:oleObj spid="_x0000_s32717" name="公式" r:id="rId22" imgW="228600" imgH="241200" progId="Equation.3">
                    <p:embed/>
                  </p:oleObj>
                </mc:Choice>
                <mc:Fallback>
                  <p:oleObj name="公式" r:id="rId22" imgW="228600" imgH="241200" progId="Equation.3">
                    <p:embed/>
                    <p:pic>
                      <p:nvPicPr>
                        <p:cNvPr id="0" name="Object 6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94" y="2056"/>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2367" name="AutoShape 95" descr="花岗岩"/>
          <p:cNvSpPr>
            <a:spLocks noChangeArrowheads="1"/>
          </p:cNvSpPr>
          <p:nvPr/>
        </p:nvSpPr>
        <p:spPr bwMode="auto">
          <a:xfrm rot="10800000">
            <a:off x="1906588" y="2903538"/>
            <a:ext cx="360362" cy="36195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5489 w 21600"/>
              <a:gd name="T13" fmla="*/ 5489 h 21600"/>
              <a:gd name="T14" fmla="*/ 16111 w 21600"/>
              <a:gd name="T15" fmla="*/ 16111 h 21600"/>
            </a:gdLst>
            <a:ahLst/>
            <a:cxnLst>
              <a:cxn ang="T8">
                <a:pos x="T0" y="T1"/>
              </a:cxn>
              <a:cxn ang="T9">
                <a:pos x="T2" y="T3"/>
              </a:cxn>
              <a:cxn ang="T10">
                <a:pos x="T4" y="T5"/>
              </a:cxn>
              <a:cxn ang="T11">
                <a:pos x="T6" y="T7"/>
              </a:cxn>
            </a:cxnLst>
            <a:rect l="T12" t="T13" r="T14" b="T15"/>
            <a:pathLst>
              <a:path w="21600" h="21600">
                <a:moveTo>
                  <a:pt x="0" y="0"/>
                </a:moveTo>
                <a:lnTo>
                  <a:pt x="7378" y="21600"/>
                </a:lnTo>
                <a:lnTo>
                  <a:pt x="14222" y="21600"/>
                </a:lnTo>
                <a:lnTo>
                  <a:pt x="21600" y="0"/>
                </a:lnTo>
                <a:close/>
              </a:path>
            </a:pathLst>
          </a:cu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182377" name="Object 105"/>
          <p:cNvGraphicFramePr>
            <a:graphicFrameLocks noChangeAspect="1"/>
          </p:cNvGraphicFramePr>
          <p:nvPr/>
        </p:nvGraphicFramePr>
        <p:xfrm>
          <a:off x="6372225" y="3140075"/>
          <a:ext cx="1143000" cy="304800"/>
        </p:xfrm>
        <a:graphic>
          <a:graphicData uri="http://schemas.openxmlformats.org/presentationml/2006/ole">
            <mc:AlternateContent xmlns:mc="http://schemas.openxmlformats.org/markup-compatibility/2006">
              <mc:Choice xmlns:v="urn:schemas-microsoft-com:vml" Requires="v">
                <p:oleObj spid="_x0000_s32718" name="公式" r:id="rId24" imgW="1143000" imgH="304560" progId="Equation.3">
                  <p:embed/>
                </p:oleObj>
              </mc:Choice>
              <mc:Fallback>
                <p:oleObj name="公式" r:id="rId24" imgW="1143000" imgH="304560" progId="Equation.3">
                  <p:embed/>
                  <p:pic>
                    <p:nvPicPr>
                      <p:cNvPr id="0" name="Object 10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372225" y="3140075"/>
                        <a:ext cx="1143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378" name="Text Box 106"/>
          <p:cNvSpPr txBox="1">
            <a:spLocks noChangeArrowheads="1"/>
          </p:cNvSpPr>
          <p:nvPr/>
        </p:nvSpPr>
        <p:spPr bwMode="auto">
          <a:xfrm>
            <a:off x="431800" y="4494213"/>
            <a:ext cx="58689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黑体" pitchFamily="49" charset="-122"/>
              </a:rPr>
              <a:t>以</a:t>
            </a:r>
            <a:r>
              <a:rPr lang="en-US" altLang="zh-CN" sz="2800" i="1">
                <a:ea typeface="黑体" pitchFamily="49" charset="-122"/>
              </a:rPr>
              <a:t>m</a:t>
            </a:r>
            <a:r>
              <a:rPr lang="en-US" altLang="zh-CN" sz="2800">
                <a:ea typeface="黑体" pitchFamily="49" charset="-122"/>
              </a:rPr>
              <a:t>+d</a:t>
            </a:r>
            <a:r>
              <a:rPr lang="en-US" altLang="zh-CN" sz="2800" i="1">
                <a:ea typeface="黑体" pitchFamily="49" charset="-122"/>
              </a:rPr>
              <a:t>m</a:t>
            </a:r>
            <a:r>
              <a:rPr lang="zh-CN" altLang="en-US" sz="2800">
                <a:ea typeface="黑体" pitchFamily="49" charset="-122"/>
              </a:rPr>
              <a:t>为研究对象（水平方向）</a:t>
            </a:r>
          </a:p>
        </p:txBody>
      </p:sp>
      <p:grpSp>
        <p:nvGrpSpPr>
          <p:cNvPr id="11" name="Group 110"/>
          <p:cNvGrpSpPr>
            <a:grpSpLocks/>
          </p:cNvGrpSpPr>
          <p:nvPr/>
        </p:nvGrpSpPr>
        <p:grpSpPr bwMode="auto">
          <a:xfrm>
            <a:off x="250825" y="3357563"/>
            <a:ext cx="1008063" cy="358775"/>
            <a:chOff x="158" y="2115"/>
            <a:chExt cx="635" cy="226"/>
          </a:xfrm>
        </p:grpSpPr>
        <p:sp>
          <p:nvSpPr>
            <p:cNvPr id="31798" name="Line 108"/>
            <p:cNvSpPr>
              <a:spLocks noChangeShapeType="1"/>
            </p:cNvSpPr>
            <p:nvPr/>
          </p:nvSpPr>
          <p:spPr bwMode="auto">
            <a:xfrm>
              <a:off x="158" y="2115"/>
              <a:ext cx="635"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63" name="Object 109"/>
            <p:cNvGraphicFramePr>
              <a:graphicFrameLocks noChangeAspect="1"/>
            </p:cNvGraphicFramePr>
            <p:nvPr/>
          </p:nvGraphicFramePr>
          <p:xfrm>
            <a:off x="158" y="2149"/>
            <a:ext cx="168" cy="192"/>
          </p:xfrm>
          <a:graphic>
            <a:graphicData uri="http://schemas.openxmlformats.org/presentationml/2006/ole">
              <mc:AlternateContent xmlns:mc="http://schemas.openxmlformats.org/markup-compatibility/2006">
                <mc:Choice xmlns:v="urn:schemas-microsoft-com:vml" Requires="v">
                  <p:oleObj spid="_x0000_s32719" name="公式" r:id="rId26" imgW="266400" imgH="304560" progId="Equation.3">
                    <p:embed/>
                  </p:oleObj>
                </mc:Choice>
                <mc:Fallback>
                  <p:oleObj name="公式" r:id="rId26" imgW="266400" imgH="304560" progId="Equation.3">
                    <p:embed/>
                    <p:pic>
                      <p:nvPicPr>
                        <p:cNvPr id="0" name="Object 10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 y="2149"/>
                          <a:ext cx="16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1780" name="Line 111"/>
          <p:cNvSpPr>
            <a:spLocks noChangeShapeType="1"/>
          </p:cNvSpPr>
          <p:nvPr/>
        </p:nvSpPr>
        <p:spPr bwMode="auto">
          <a:xfrm>
            <a:off x="971550" y="4221163"/>
            <a:ext cx="2592388" cy="0"/>
          </a:xfrm>
          <a:prstGeom prst="line">
            <a:avLst/>
          </a:prstGeom>
          <a:noFill/>
          <a:ln w="76200">
            <a:solidFill>
              <a:srgbClr val="96BE2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1" name="Line 113"/>
          <p:cNvSpPr>
            <a:spLocks noChangeShapeType="1"/>
          </p:cNvSpPr>
          <p:nvPr/>
        </p:nvSpPr>
        <p:spPr bwMode="auto">
          <a:xfrm>
            <a:off x="5795963" y="4221163"/>
            <a:ext cx="2592387" cy="0"/>
          </a:xfrm>
          <a:prstGeom prst="line">
            <a:avLst/>
          </a:prstGeom>
          <a:noFill/>
          <a:ln w="76200">
            <a:solidFill>
              <a:srgbClr val="96BE2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82" name="Text Box 114"/>
          <p:cNvSpPr txBox="1">
            <a:spLocks noChangeArrowheads="1"/>
          </p:cNvSpPr>
          <p:nvPr/>
        </p:nvSpPr>
        <p:spPr bwMode="auto">
          <a:xfrm>
            <a:off x="3779838" y="3716338"/>
            <a:ext cx="19446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folHlink"/>
                </a:solidFill>
                <a:ea typeface="华文新魏" pitchFamily="2" charset="-122"/>
              </a:rPr>
              <a:t>光滑轨道</a:t>
            </a:r>
          </a:p>
        </p:txBody>
      </p:sp>
      <p:grpSp>
        <p:nvGrpSpPr>
          <p:cNvPr id="12" name="Group 115"/>
          <p:cNvGrpSpPr>
            <a:grpSpLocks/>
          </p:cNvGrpSpPr>
          <p:nvPr/>
        </p:nvGrpSpPr>
        <p:grpSpPr bwMode="auto">
          <a:xfrm>
            <a:off x="4845050" y="3357563"/>
            <a:ext cx="1382713" cy="365125"/>
            <a:chOff x="-78" y="2115"/>
            <a:chExt cx="871" cy="230"/>
          </a:xfrm>
        </p:grpSpPr>
        <p:sp>
          <p:nvSpPr>
            <p:cNvPr id="31797" name="Line 116"/>
            <p:cNvSpPr>
              <a:spLocks noChangeShapeType="1"/>
            </p:cNvSpPr>
            <p:nvPr/>
          </p:nvSpPr>
          <p:spPr bwMode="auto">
            <a:xfrm>
              <a:off x="158" y="2115"/>
              <a:ext cx="635"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62" name="Object 117"/>
            <p:cNvGraphicFramePr>
              <a:graphicFrameLocks noChangeAspect="1"/>
            </p:cNvGraphicFramePr>
            <p:nvPr/>
          </p:nvGraphicFramePr>
          <p:xfrm>
            <a:off x="-78" y="2145"/>
            <a:ext cx="640" cy="200"/>
          </p:xfrm>
          <a:graphic>
            <a:graphicData uri="http://schemas.openxmlformats.org/presentationml/2006/ole">
              <mc:AlternateContent xmlns:mc="http://schemas.openxmlformats.org/markup-compatibility/2006">
                <mc:Choice xmlns:v="urn:schemas-microsoft-com:vml" Requires="v">
                  <p:oleObj spid="_x0000_s32720" name="公式" r:id="rId28" imgW="1015920" imgH="317160" progId="Equation.3">
                    <p:embed/>
                  </p:oleObj>
                </mc:Choice>
                <mc:Fallback>
                  <p:oleObj name="公式" r:id="rId28" imgW="1015920" imgH="317160" progId="Equation.3">
                    <p:embed/>
                    <p:pic>
                      <p:nvPicPr>
                        <p:cNvPr id="0" name="Object 117"/>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8" y="2145"/>
                          <a:ext cx="640"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82390" name="Line 118"/>
          <p:cNvSpPr>
            <a:spLocks noChangeShapeType="1"/>
          </p:cNvSpPr>
          <p:nvPr/>
        </p:nvSpPr>
        <p:spPr bwMode="auto">
          <a:xfrm flipV="1">
            <a:off x="2195513" y="2708275"/>
            <a:ext cx="1728787" cy="5048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2391" name="Text Box 119"/>
          <p:cNvSpPr txBox="1">
            <a:spLocks noChangeArrowheads="1"/>
          </p:cNvSpPr>
          <p:nvPr/>
        </p:nvSpPr>
        <p:spPr bwMode="auto">
          <a:xfrm>
            <a:off x="3924300" y="2349500"/>
            <a:ext cx="14398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新魏" pitchFamily="2" charset="-122"/>
              </a:rPr>
              <a:t>内力</a:t>
            </a:r>
          </a:p>
        </p:txBody>
      </p:sp>
      <p:sp>
        <p:nvSpPr>
          <p:cNvPr id="182393" name="Oval 121"/>
          <p:cNvSpPr>
            <a:spLocks noChangeArrowheads="1"/>
          </p:cNvSpPr>
          <p:nvPr/>
        </p:nvSpPr>
        <p:spPr bwMode="auto">
          <a:xfrm>
            <a:off x="5148263" y="3429000"/>
            <a:ext cx="863600" cy="338138"/>
          </a:xfrm>
          <a:prstGeom prst="ellipse">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82394" name="Object 122"/>
          <p:cNvGraphicFramePr>
            <a:graphicFrameLocks noChangeAspect="1"/>
          </p:cNvGraphicFramePr>
          <p:nvPr/>
        </p:nvGraphicFramePr>
        <p:xfrm>
          <a:off x="684213" y="5122863"/>
          <a:ext cx="3327400" cy="393700"/>
        </p:xfrm>
        <a:graphic>
          <a:graphicData uri="http://schemas.openxmlformats.org/presentationml/2006/ole">
            <mc:AlternateContent xmlns:mc="http://schemas.openxmlformats.org/markup-compatibility/2006">
              <mc:Choice xmlns:v="urn:schemas-microsoft-com:vml" Requires="v">
                <p:oleObj spid="_x0000_s32721" name="公式" r:id="rId30" imgW="3327120" imgH="393480" progId="Equation.3">
                  <p:embed/>
                </p:oleObj>
              </mc:Choice>
              <mc:Fallback>
                <p:oleObj name="公式" r:id="rId30" imgW="3327120" imgH="393480" progId="Equation.3">
                  <p:embed/>
                  <p:pic>
                    <p:nvPicPr>
                      <p:cNvPr id="0" name="Object 122"/>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84213" y="5122863"/>
                        <a:ext cx="33274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395" name="Object 123"/>
          <p:cNvGraphicFramePr>
            <a:graphicFrameLocks noChangeAspect="1"/>
          </p:cNvGraphicFramePr>
          <p:nvPr/>
        </p:nvGraphicFramePr>
        <p:xfrm>
          <a:off x="1258888" y="5699125"/>
          <a:ext cx="2705100" cy="393700"/>
        </p:xfrm>
        <a:graphic>
          <a:graphicData uri="http://schemas.openxmlformats.org/presentationml/2006/ole">
            <mc:AlternateContent xmlns:mc="http://schemas.openxmlformats.org/markup-compatibility/2006">
              <mc:Choice xmlns:v="urn:schemas-microsoft-com:vml" Requires="v">
                <p:oleObj spid="_x0000_s32722" name="公式" r:id="rId32" imgW="2705040" imgH="393480" progId="Equation.3">
                  <p:embed/>
                </p:oleObj>
              </mc:Choice>
              <mc:Fallback>
                <p:oleObj name="公式" r:id="rId32" imgW="2705040" imgH="393480" progId="Equation.3">
                  <p:embed/>
                  <p:pic>
                    <p:nvPicPr>
                      <p:cNvPr id="0" name="Object 123"/>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258888" y="5699125"/>
                        <a:ext cx="27051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396" name="Object 124"/>
          <p:cNvGraphicFramePr>
            <a:graphicFrameLocks noChangeAspect="1"/>
          </p:cNvGraphicFramePr>
          <p:nvPr/>
        </p:nvGraphicFramePr>
        <p:xfrm>
          <a:off x="3995738" y="5732463"/>
          <a:ext cx="1016000" cy="304800"/>
        </p:xfrm>
        <a:graphic>
          <a:graphicData uri="http://schemas.openxmlformats.org/presentationml/2006/ole">
            <mc:AlternateContent xmlns:mc="http://schemas.openxmlformats.org/markup-compatibility/2006">
              <mc:Choice xmlns:v="urn:schemas-microsoft-com:vml" Requires="v">
                <p:oleObj spid="_x0000_s32723" name="公式" r:id="rId34" imgW="1015920" imgH="304560" progId="Equation.3">
                  <p:embed/>
                </p:oleObj>
              </mc:Choice>
              <mc:Fallback>
                <p:oleObj name="公式" r:id="rId34" imgW="1015920" imgH="304560" progId="Equation.3">
                  <p:embed/>
                  <p:pic>
                    <p:nvPicPr>
                      <p:cNvPr id="0" name="Object 124"/>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995738" y="5732463"/>
                        <a:ext cx="1016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397" name="Object 125"/>
          <p:cNvGraphicFramePr>
            <a:graphicFrameLocks noChangeAspect="1"/>
          </p:cNvGraphicFramePr>
          <p:nvPr/>
        </p:nvGraphicFramePr>
        <p:xfrm>
          <a:off x="5794375" y="5399088"/>
          <a:ext cx="1371600" cy="838200"/>
        </p:xfrm>
        <a:graphic>
          <a:graphicData uri="http://schemas.openxmlformats.org/presentationml/2006/ole">
            <mc:AlternateContent xmlns:mc="http://schemas.openxmlformats.org/markup-compatibility/2006">
              <mc:Choice xmlns:v="urn:schemas-microsoft-com:vml" Requires="v">
                <p:oleObj spid="_x0000_s32724" name="公式" r:id="rId36" imgW="1371600" imgH="838080" progId="Equation.3">
                  <p:embed/>
                </p:oleObj>
              </mc:Choice>
              <mc:Fallback>
                <p:oleObj name="公式" r:id="rId36" imgW="1371600" imgH="838080" progId="Equation.3">
                  <p:embed/>
                  <p:pic>
                    <p:nvPicPr>
                      <p:cNvPr id="0" name="Object 125"/>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794375" y="5399088"/>
                        <a:ext cx="1371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2398" name="Line 126"/>
          <p:cNvSpPr>
            <a:spLocks noChangeShapeType="1"/>
          </p:cNvSpPr>
          <p:nvPr/>
        </p:nvSpPr>
        <p:spPr bwMode="auto">
          <a:xfrm flipH="1">
            <a:off x="1258888" y="4005263"/>
            <a:ext cx="576262" cy="215900"/>
          </a:xfrm>
          <a:prstGeom prst="line">
            <a:avLst/>
          </a:prstGeom>
          <a:noFill/>
          <a:ln w="19050">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82399" name="Text Box 127"/>
          <p:cNvSpPr txBox="1">
            <a:spLocks noChangeArrowheads="1"/>
          </p:cNvSpPr>
          <p:nvPr/>
        </p:nvSpPr>
        <p:spPr bwMode="auto">
          <a:xfrm>
            <a:off x="0" y="4149725"/>
            <a:ext cx="1835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000">
                <a:solidFill>
                  <a:schemeClr val="hlink"/>
                </a:solidFill>
                <a:ea typeface="华文新魏" pitchFamily="2" charset="-122"/>
              </a:rPr>
              <a:t>包含车的质量</a:t>
            </a:r>
          </a:p>
        </p:txBody>
      </p:sp>
      <p:grpSp>
        <p:nvGrpSpPr>
          <p:cNvPr id="13" name="Group 149"/>
          <p:cNvGrpSpPr>
            <a:grpSpLocks/>
          </p:cNvGrpSpPr>
          <p:nvPr/>
        </p:nvGrpSpPr>
        <p:grpSpPr bwMode="auto">
          <a:xfrm>
            <a:off x="2051050" y="3284538"/>
            <a:ext cx="581025" cy="411162"/>
            <a:chOff x="1292" y="2069"/>
            <a:chExt cx="366" cy="259"/>
          </a:xfrm>
        </p:grpSpPr>
        <p:sp>
          <p:nvSpPr>
            <p:cNvPr id="31796" name="Line 129"/>
            <p:cNvSpPr>
              <a:spLocks noChangeShapeType="1"/>
            </p:cNvSpPr>
            <p:nvPr/>
          </p:nvSpPr>
          <p:spPr bwMode="auto">
            <a:xfrm>
              <a:off x="1292" y="2069"/>
              <a:ext cx="363"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61" name="Object 132"/>
            <p:cNvGraphicFramePr>
              <a:graphicFrameLocks noChangeAspect="1"/>
            </p:cNvGraphicFramePr>
            <p:nvPr/>
          </p:nvGraphicFramePr>
          <p:xfrm>
            <a:off x="1481" y="2069"/>
            <a:ext cx="177" cy="259"/>
          </p:xfrm>
          <a:graphic>
            <a:graphicData uri="http://schemas.openxmlformats.org/presentationml/2006/ole">
              <mc:AlternateContent xmlns:mc="http://schemas.openxmlformats.org/markup-compatibility/2006">
                <mc:Choice xmlns:v="urn:schemas-microsoft-com:vml" Requires="v">
                  <p:oleObj spid="_x0000_s32725" name="公式" r:id="rId38" imgW="330120" imgH="482400" progId="Equation.3">
                    <p:embed/>
                  </p:oleObj>
                </mc:Choice>
                <mc:Fallback>
                  <p:oleObj name="公式" r:id="rId38" imgW="330120" imgH="482400" progId="Equation.3">
                    <p:embed/>
                    <p:pic>
                      <p:nvPicPr>
                        <p:cNvPr id="0" name="Object 132"/>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1481" y="2069"/>
                          <a:ext cx="177"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150"/>
          <p:cNvGrpSpPr>
            <a:grpSpLocks/>
          </p:cNvGrpSpPr>
          <p:nvPr/>
        </p:nvGrpSpPr>
        <p:grpSpPr bwMode="auto">
          <a:xfrm>
            <a:off x="1382713" y="2935288"/>
            <a:ext cx="596900" cy="422275"/>
            <a:chOff x="871" y="1849"/>
            <a:chExt cx="376" cy="266"/>
          </a:xfrm>
        </p:grpSpPr>
        <p:sp>
          <p:nvSpPr>
            <p:cNvPr id="31795" name="Line 131"/>
            <p:cNvSpPr>
              <a:spLocks noChangeShapeType="1"/>
            </p:cNvSpPr>
            <p:nvPr/>
          </p:nvSpPr>
          <p:spPr bwMode="auto">
            <a:xfrm flipH="1">
              <a:off x="884" y="2115"/>
              <a:ext cx="363"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60" name="Object 133"/>
            <p:cNvGraphicFramePr>
              <a:graphicFrameLocks noChangeAspect="1"/>
            </p:cNvGraphicFramePr>
            <p:nvPr/>
          </p:nvGraphicFramePr>
          <p:xfrm>
            <a:off x="871" y="1849"/>
            <a:ext cx="163" cy="259"/>
          </p:xfrm>
          <a:graphic>
            <a:graphicData uri="http://schemas.openxmlformats.org/presentationml/2006/ole">
              <mc:AlternateContent xmlns:mc="http://schemas.openxmlformats.org/markup-compatibility/2006">
                <mc:Choice xmlns:v="urn:schemas-microsoft-com:vml" Requires="v">
                  <p:oleObj spid="_x0000_s32726" name="公式" r:id="rId40" imgW="304560" imgH="482400" progId="Equation.3">
                    <p:embed/>
                  </p:oleObj>
                </mc:Choice>
                <mc:Fallback>
                  <p:oleObj name="公式" r:id="rId40" imgW="304560" imgH="482400" progId="Equation.3">
                    <p:embed/>
                    <p:pic>
                      <p:nvPicPr>
                        <p:cNvPr id="0" name="Object 133"/>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871" y="1849"/>
                          <a:ext cx="163"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82406" name="Object 134"/>
          <p:cNvGraphicFramePr>
            <a:graphicFrameLocks noChangeAspect="1"/>
          </p:cNvGraphicFramePr>
          <p:nvPr/>
        </p:nvGraphicFramePr>
        <p:xfrm>
          <a:off x="7178675" y="5589588"/>
          <a:ext cx="1282700" cy="431800"/>
        </p:xfrm>
        <a:graphic>
          <a:graphicData uri="http://schemas.openxmlformats.org/presentationml/2006/ole">
            <mc:AlternateContent xmlns:mc="http://schemas.openxmlformats.org/markup-compatibility/2006">
              <mc:Choice xmlns:v="urn:schemas-microsoft-com:vml" Requires="v">
                <p:oleObj spid="_x0000_s32727" name="公式" r:id="rId42" imgW="1282680" imgH="431640" progId="Equation.3">
                  <p:embed/>
                </p:oleObj>
              </mc:Choice>
              <mc:Fallback>
                <p:oleObj name="公式" r:id="rId42" imgW="1282680" imgH="431640" progId="Equation.3">
                  <p:embed/>
                  <p:pic>
                    <p:nvPicPr>
                      <p:cNvPr id="0" name="Object 134"/>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178675" y="5589588"/>
                        <a:ext cx="1282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2407" name="Object 135"/>
          <p:cNvGraphicFramePr>
            <a:graphicFrameLocks noChangeAspect="1"/>
          </p:cNvGraphicFramePr>
          <p:nvPr/>
        </p:nvGraphicFramePr>
        <p:xfrm>
          <a:off x="7740650" y="6021388"/>
          <a:ext cx="736600" cy="393700"/>
        </p:xfrm>
        <a:graphic>
          <a:graphicData uri="http://schemas.openxmlformats.org/presentationml/2006/ole">
            <mc:AlternateContent xmlns:mc="http://schemas.openxmlformats.org/markup-compatibility/2006">
              <mc:Choice xmlns:v="urn:schemas-microsoft-com:vml" Requires="v">
                <p:oleObj spid="_x0000_s32728" name="公式" r:id="rId44" imgW="736560" imgH="393480" progId="Equation.3">
                  <p:embed/>
                </p:oleObj>
              </mc:Choice>
              <mc:Fallback>
                <p:oleObj name="公式" r:id="rId44" imgW="736560" imgH="393480" progId="Equation.3">
                  <p:embed/>
                  <p:pic>
                    <p:nvPicPr>
                      <p:cNvPr id="0" name="Object 135"/>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740650" y="6021388"/>
                        <a:ext cx="7366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91" name="Line 148"/>
          <p:cNvSpPr>
            <a:spLocks noChangeShapeType="1"/>
          </p:cNvSpPr>
          <p:nvPr/>
        </p:nvSpPr>
        <p:spPr bwMode="auto">
          <a:xfrm>
            <a:off x="3419475" y="4221163"/>
            <a:ext cx="2592388" cy="0"/>
          </a:xfrm>
          <a:prstGeom prst="line">
            <a:avLst/>
          </a:prstGeom>
          <a:noFill/>
          <a:ln w="76200">
            <a:solidFill>
              <a:srgbClr val="96BE26"/>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92" name="Line 151"/>
          <p:cNvSpPr>
            <a:spLocks noChangeShapeType="1"/>
          </p:cNvSpPr>
          <p:nvPr/>
        </p:nvSpPr>
        <p:spPr bwMode="auto">
          <a:xfrm>
            <a:off x="1619250" y="836613"/>
            <a:ext cx="503238"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1793" name="Line 152"/>
          <p:cNvSpPr>
            <a:spLocks noChangeShapeType="1"/>
          </p:cNvSpPr>
          <p:nvPr/>
        </p:nvSpPr>
        <p:spPr bwMode="auto">
          <a:xfrm>
            <a:off x="1835150" y="620713"/>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1794" name="Line 153"/>
          <p:cNvSpPr>
            <a:spLocks noChangeShapeType="1"/>
          </p:cNvSpPr>
          <p:nvPr/>
        </p:nvSpPr>
        <p:spPr bwMode="auto">
          <a:xfrm flipV="1">
            <a:off x="1835150" y="1125538"/>
            <a:ext cx="0" cy="2159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1759" name="Object 154"/>
          <p:cNvGraphicFramePr>
            <a:graphicFrameLocks noChangeAspect="1"/>
          </p:cNvGraphicFramePr>
          <p:nvPr/>
        </p:nvGraphicFramePr>
        <p:xfrm>
          <a:off x="1690688" y="808038"/>
          <a:ext cx="228600" cy="317500"/>
        </p:xfrm>
        <a:graphic>
          <a:graphicData uri="http://schemas.openxmlformats.org/presentationml/2006/ole">
            <mc:AlternateContent xmlns:mc="http://schemas.openxmlformats.org/markup-compatibility/2006">
              <mc:Choice xmlns:v="urn:schemas-microsoft-com:vml" Requires="v">
                <p:oleObj spid="_x0000_s32729" name="公式" r:id="rId46" imgW="228600" imgH="317160" progId="Equation.3">
                  <p:embed/>
                </p:oleObj>
              </mc:Choice>
              <mc:Fallback>
                <p:oleObj name="公式" r:id="rId46" imgW="228600" imgH="317160" progId="Equation.3">
                  <p:embed/>
                  <p:pic>
                    <p:nvPicPr>
                      <p:cNvPr id="0" name="Object 154"/>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1690688" y="808038"/>
                        <a:ext cx="228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82299"/>
                                        </p:tgtEl>
                                        <p:attrNameLst>
                                          <p:attrName>style.visibility</p:attrName>
                                        </p:attrNameLst>
                                      </p:cBhvr>
                                      <p:to>
                                        <p:strVal val="visible"/>
                                      </p:to>
                                    </p:set>
                                    <p:animEffect transition="in" filter="wipe(down)">
                                      <p:cBhvr>
                                        <p:cTn id="7" dur="500"/>
                                        <p:tgtEl>
                                          <p:spTgt spid="1822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82300"/>
                                        </p:tgtEl>
                                        <p:attrNameLst>
                                          <p:attrName>style.visibility</p:attrName>
                                        </p:attrNameLst>
                                      </p:cBhvr>
                                      <p:to>
                                        <p:strVal val="visible"/>
                                      </p:to>
                                    </p:set>
                                    <p:animEffect transition="in" filter="blinds(horizontal)">
                                      <p:cBhvr>
                                        <p:cTn id="17" dur="500"/>
                                        <p:tgtEl>
                                          <p:spTgt spid="1823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82398"/>
                                        </p:tgtEl>
                                        <p:attrNameLst>
                                          <p:attrName>style.visibility</p:attrName>
                                        </p:attrNameLst>
                                      </p:cBhvr>
                                      <p:to>
                                        <p:strVal val="visible"/>
                                      </p:to>
                                    </p:set>
                                    <p:animEffect transition="in" filter="wipe(up)">
                                      <p:cBhvr>
                                        <p:cTn id="22" dur="500"/>
                                        <p:tgtEl>
                                          <p:spTgt spid="18239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2399">
                                            <p:txEl>
                                              <p:pRg st="0" end="0"/>
                                            </p:txEl>
                                          </p:spTgt>
                                        </p:tgtEl>
                                        <p:attrNameLst>
                                          <p:attrName>style.visibility</p:attrName>
                                        </p:attrNameLst>
                                      </p:cBhvr>
                                      <p:to>
                                        <p:strVal val="visible"/>
                                      </p:to>
                                    </p:set>
                                    <p:animEffect transition="in" filter="blinds(horizontal)">
                                      <p:cBhvr>
                                        <p:cTn id="27" dur="500"/>
                                        <p:tgtEl>
                                          <p:spTgt spid="182399">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2367"/>
                                        </p:tgtEl>
                                        <p:attrNameLst>
                                          <p:attrName>style.visibility</p:attrName>
                                        </p:attrNameLst>
                                      </p:cBhvr>
                                      <p:to>
                                        <p:strVal val="visible"/>
                                      </p:to>
                                    </p:set>
                                    <p:animEffect transition="in" filter="blinds(horizontal)">
                                      <p:cBhvr>
                                        <p:cTn id="32" dur="500"/>
                                        <p:tgtEl>
                                          <p:spTgt spid="18236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182301"/>
                                        </p:tgtEl>
                                        <p:attrNameLst>
                                          <p:attrName>style.visibility</p:attrName>
                                        </p:attrNameLst>
                                      </p:cBhvr>
                                      <p:to>
                                        <p:strVal val="visible"/>
                                      </p:to>
                                    </p:set>
                                    <p:animEffect transition="in" filter="blinds(horizontal)">
                                      <p:cBhvr>
                                        <p:cTn id="37" dur="500"/>
                                        <p:tgtEl>
                                          <p:spTgt spid="1823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82298"/>
                                        </p:tgtEl>
                                        <p:attrNameLst>
                                          <p:attrName>style.visibility</p:attrName>
                                        </p:attrNameLst>
                                      </p:cBhvr>
                                      <p:to>
                                        <p:strVal val="visible"/>
                                      </p:to>
                                    </p:set>
                                    <p:animEffect transition="in" filter="blinds(horizontal)">
                                      <p:cBhvr>
                                        <p:cTn id="42" dur="500"/>
                                        <p:tgtEl>
                                          <p:spTgt spid="18229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82317"/>
                                        </p:tgtEl>
                                        <p:attrNameLst>
                                          <p:attrName>style.visibility</p:attrName>
                                        </p:attrNameLst>
                                      </p:cBhvr>
                                      <p:to>
                                        <p:strVal val="visible"/>
                                      </p:to>
                                    </p:set>
                                    <p:animEffect transition="in" filter="blinds(horizontal)">
                                      <p:cBhvr>
                                        <p:cTn id="47" dur="500"/>
                                        <p:tgtEl>
                                          <p:spTgt spid="18231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blinds(horizontal)">
                                      <p:cBhvr>
                                        <p:cTn id="52" dur="500"/>
                                        <p:tgtEl>
                                          <p:spTgt spid="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82377"/>
                                        </p:tgtEl>
                                        <p:attrNameLst>
                                          <p:attrName>style.visibility</p:attrName>
                                        </p:attrNameLst>
                                      </p:cBhvr>
                                      <p:to>
                                        <p:strVal val="visible"/>
                                      </p:to>
                                    </p:set>
                                    <p:animEffect transition="in" filter="blinds(horizontal)">
                                      <p:cBhvr>
                                        <p:cTn id="57" dur="500"/>
                                        <p:tgtEl>
                                          <p:spTgt spid="18237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82316"/>
                                        </p:tgtEl>
                                        <p:attrNameLst>
                                          <p:attrName>style.visibility</p:attrName>
                                        </p:attrNameLst>
                                      </p:cBhvr>
                                      <p:to>
                                        <p:strVal val="visible"/>
                                      </p:to>
                                    </p:set>
                                    <p:animEffect transition="in" filter="blinds(horizontal)">
                                      <p:cBhvr>
                                        <p:cTn id="62" dur="500"/>
                                        <p:tgtEl>
                                          <p:spTgt spid="1823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82378"/>
                                        </p:tgtEl>
                                        <p:attrNameLst>
                                          <p:attrName>style.visibility</p:attrName>
                                        </p:attrNameLst>
                                      </p:cBhvr>
                                      <p:to>
                                        <p:strVal val="visible"/>
                                      </p:to>
                                    </p:set>
                                    <p:animEffect transition="in" filter="blinds(horizontal)">
                                      <p:cBhvr>
                                        <p:cTn id="67" dur="500"/>
                                        <p:tgtEl>
                                          <p:spTgt spid="18237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wipe(left)">
                                      <p:cBhvr>
                                        <p:cTn id="72" dur="500"/>
                                        <p:tgtEl>
                                          <p:spTgt spid="1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82390"/>
                                        </p:tgtEl>
                                        <p:attrNameLst>
                                          <p:attrName>style.visibility</p:attrName>
                                        </p:attrNameLst>
                                      </p:cBhvr>
                                      <p:to>
                                        <p:strVal val="visible"/>
                                      </p:to>
                                    </p:set>
                                    <p:animEffect transition="in" filter="blinds(horizontal)">
                                      <p:cBhvr>
                                        <p:cTn id="82" dur="500"/>
                                        <p:tgtEl>
                                          <p:spTgt spid="18239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82391"/>
                                        </p:tgtEl>
                                        <p:attrNameLst>
                                          <p:attrName>style.visibility</p:attrName>
                                        </p:attrNameLst>
                                      </p:cBhvr>
                                      <p:to>
                                        <p:strVal val="visible"/>
                                      </p:to>
                                    </p:set>
                                    <p:animEffect transition="in" filter="blinds(horizontal)">
                                      <p:cBhvr>
                                        <p:cTn id="87" dur="500"/>
                                        <p:tgtEl>
                                          <p:spTgt spid="18239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82393"/>
                                        </p:tgtEl>
                                        <p:attrNameLst>
                                          <p:attrName>style.visibility</p:attrName>
                                        </p:attrNameLst>
                                      </p:cBhvr>
                                      <p:to>
                                        <p:strVal val="visible"/>
                                      </p:to>
                                    </p:set>
                                    <p:animEffect transition="in" filter="blinds(horizontal)">
                                      <p:cBhvr>
                                        <p:cTn id="92" dur="500"/>
                                        <p:tgtEl>
                                          <p:spTgt spid="18239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82394"/>
                                        </p:tgtEl>
                                        <p:attrNameLst>
                                          <p:attrName>style.visibility</p:attrName>
                                        </p:attrNameLst>
                                      </p:cBhvr>
                                      <p:to>
                                        <p:strVal val="visible"/>
                                      </p:to>
                                    </p:set>
                                    <p:animEffect transition="in" filter="blinds(horizontal)">
                                      <p:cBhvr>
                                        <p:cTn id="97" dur="500"/>
                                        <p:tgtEl>
                                          <p:spTgt spid="182394"/>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82395"/>
                                        </p:tgtEl>
                                        <p:attrNameLst>
                                          <p:attrName>style.visibility</p:attrName>
                                        </p:attrNameLst>
                                      </p:cBhvr>
                                      <p:to>
                                        <p:strVal val="visible"/>
                                      </p:to>
                                    </p:set>
                                    <p:animEffect transition="in" filter="blinds(horizontal)">
                                      <p:cBhvr>
                                        <p:cTn id="102" dur="500"/>
                                        <p:tgtEl>
                                          <p:spTgt spid="18239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82396"/>
                                        </p:tgtEl>
                                        <p:attrNameLst>
                                          <p:attrName>style.visibility</p:attrName>
                                        </p:attrNameLst>
                                      </p:cBhvr>
                                      <p:to>
                                        <p:strVal val="visible"/>
                                      </p:to>
                                    </p:set>
                                    <p:animEffect transition="in" filter="blinds(horizontal)">
                                      <p:cBhvr>
                                        <p:cTn id="107" dur="500"/>
                                        <p:tgtEl>
                                          <p:spTgt spid="182396"/>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82397"/>
                                        </p:tgtEl>
                                        <p:attrNameLst>
                                          <p:attrName>style.visibility</p:attrName>
                                        </p:attrNameLst>
                                      </p:cBhvr>
                                      <p:to>
                                        <p:strVal val="visible"/>
                                      </p:to>
                                    </p:set>
                                    <p:animEffect transition="in" filter="blinds(horizontal)">
                                      <p:cBhvr>
                                        <p:cTn id="112" dur="500"/>
                                        <p:tgtEl>
                                          <p:spTgt spid="182397"/>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left)">
                                      <p:cBhvr>
                                        <p:cTn id="117" dur="500"/>
                                        <p:tgtEl>
                                          <p:spTgt spid="13"/>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2" fill="hold" nodeType="clickEffect">
                                  <p:stCondLst>
                                    <p:cond delay="0"/>
                                  </p:stCondLst>
                                  <p:childTnLst>
                                    <p:set>
                                      <p:cBhvr>
                                        <p:cTn id="121" dur="1" fill="hold">
                                          <p:stCondLst>
                                            <p:cond delay="0"/>
                                          </p:stCondLst>
                                        </p:cTn>
                                        <p:tgtEl>
                                          <p:spTgt spid="14"/>
                                        </p:tgtEl>
                                        <p:attrNameLst>
                                          <p:attrName>style.visibility</p:attrName>
                                        </p:attrNameLst>
                                      </p:cBhvr>
                                      <p:to>
                                        <p:strVal val="visible"/>
                                      </p:to>
                                    </p:set>
                                    <p:animEffect transition="in" filter="wipe(right)">
                                      <p:cBhvr>
                                        <p:cTn id="122" dur="500"/>
                                        <p:tgtEl>
                                          <p:spTgt spid="14"/>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182406"/>
                                        </p:tgtEl>
                                        <p:attrNameLst>
                                          <p:attrName>style.visibility</p:attrName>
                                        </p:attrNameLst>
                                      </p:cBhvr>
                                      <p:to>
                                        <p:strVal val="visible"/>
                                      </p:to>
                                    </p:set>
                                    <p:animEffect transition="in" filter="blinds(horizontal)">
                                      <p:cBhvr>
                                        <p:cTn id="127" dur="500"/>
                                        <p:tgtEl>
                                          <p:spTgt spid="18240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nodeType="clickEffect">
                                  <p:stCondLst>
                                    <p:cond delay="0"/>
                                  </p:stCondLst>
                                  <p:childTnLst>
                                    <p:set>
                                      <p:cBhvr>
                                        <p:cTn id="131" dur="1" fill="hold">
                                          <p:stCondLst>
                                            <p:cond delay="0"/>
                                          </p:stCondLst>
                                        </p:cTn>
                                        <p:tgtEl>
                                          <p:spTgt spid="182407"/>
                                        </p:tgtEl>
                                        <p:attrNameLst>
                                          <p:attrName>style.visibility</p:attrName>
                                        </p:attrNameLst>
                                      </p:cBhvr>
                                      <p:to>
                                        <p:strVal val="visible"/>
                                      </p:to>
                                    </p:set>
                                    <p:animEffect transition="in" filter="blinds(horizontal)">
                                      <p:cBhvr>
                                        <p:cTn id="132" dur="500"/>
                                        <p:tgtEl>
                                          <p:spTgt spid="182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98" grpId="0" animBg="1"/>
      <p:bldP spid="182316" grpId="0" animBg="1"/>
      <p:bldP spid="182367" grpId="0" animBg="1"/>
      <p:bldP spid="182378" grpId="0"/>
      <p:bldP spid="182390" grpId="0" animBg="1"/>
      <p:bldP spid="182391" grpId="0"/>
      <p:bldP spid="182393" grpId="0" animBg="1"/>
      <p:bldP spid="18239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3"/>
          <p:cNvSpPr>
            <a:spLocks noGrp="1"/>
          </p:cNvSpPr>
          <p:nvPr>
            <p:ph type="sldNum" sz="quarter" idx="12"/>
          </p:nvPr>
        </p:nvSpPr>
        <p:spPr/>
        <p:txBody>
          <a:bodyPr/>
          <a:lstStyle/>
          <a:p>
            <a:pPr>
              <a:defRPr/>
            </a:pPr>
            <a:fld id="{8F4EF302-2E86-477A-90FE-58A39B2909B6}" type="slidenum">
              <a:rPr lang="en-US" altLang="zh-CN"/>
              <a:pPr>
                <a:defRPr/>
              </a:pPr>
              <a:t>38</a:t>
            </a:fld>
            <a:endParaRPr lang="en-US" altLang="zh-CN"/>
          </a:p>
        </p:txBody>
      </p:sp>
      <p:sp>
        <p:nvSpPr>
          <p:cNvPr id="32782" name="Text Box 4"/>
          <p:cNvSpPr txBox="1">
            <a:spLocks noChangeArrowheads="1"/>
          </p:cNvSpPr>
          <p:nvPr/>
        </p:nvSpPr>
        <p:spPr bwMode="auto">
          <a:xfrm>
            <a:off x="0" y="0"/>
            <a:ext cx="9144000" cy="26558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rgbClr val="FF3300"/>
                </a:solidFill>
              </a:rPr>
              <a:t>课堂练习     ：</a:t>
            </a:r>
            <a:r>
              <a:rPr lang="zh-CN" altLang="en-US" sz="2800"/>
              <a:t>在无作用力的空间中，卫星扫过静止的行星</a:t>
            </a:r>
          </a:p>
          <a:p>
            <a:pPr eaLnBrk="1" hangingPunct="1">
              <a:spcBef>
                <a:spcPct val="50000"/>
              </a:spcBef>
            </a:pPr>
            <a:r>
              <a:rPr lang="zh-CN" altLang="en-US" sz="2800"/>
              <a:t>际碎片时它的质量变化率为               （碎片附着于卫星</a:t>
            </a:r>
          </a:p>
          <a:p>
            <a:pPr eaLnBrk="1" hangingPunct="1">
              <a:spcBef>
                <a:spcPct val="50000"/>
              </a:spcBef>
            </a:pPr>
            <a:r>
              <a:rPr lang="zh-CN" altLang="en-US" sz="2800"/>
              <a:t>上）。这里     是任意</a:t>
            </a:r>
            <a:r>
              <a:rPr lang="en-US" altLang="zh-CN" sz="2800" i="1"/>
              <a:t>t</a:t>
            </a:r>
            <a:r>
              <a:rPr lang="zh-CN" altLang="en-US" sz="2800"/>
              <a:t>时刻卫星的质量，是任意</a:t>
            </a:r>
            <a:r>
              <a:rPr lang="en-US" altLang="zh-CN" sz="2800" i="1"/>
              <a:t>t</a:t>
            </a:r>
            <a:r>
              <a:rPr lang="zh-CN" altLang="en-US" sz="2800"/>
              <a:t>时刻卫星的速率， 是一个常数，它取决于卫星扫过体积的截面积。卫星的加速度为</a:t>
            </a:r>
            <a:r>
              <a:rPr lang="en-US" altLang="zh-CN" sz="2800"/>
              <a:t>___________</a:t>
            </a:r>
            <a:r>
              <a:rPr lang="zh-CN" altLang="en-US" sz="2800"/>
              <a:t>（以</a:t>
            </a:r>
            <a:r>
              <a:rPr lang="en-US" altLang="zh-CN" sz="2800" i="1"/>
              <a:t>t</a:t>
            </a:r>
            <a:r>
              <a:rPr lang="zh-CN" altLang="en-US" sz="2800"/>
              <a:t>时刻的</a:t>
            </a:r>
            <a:r>
              <a:rPr lang="en-US" altLang="zh-CN" sz="2800" i="1"/>
              <a:t>m</a:t>
            </a:r>
            <a:r>
              <a:rPr lang="zh-CN" altLang="en-US" sz="2800"/>
              <a:t>和</a:t>
            </a:r>
            <a:r>
              <a:rPr lang="en-US" altLang="zh-CN" sz="2800" i="1">
                <a:latin typeface="Book Antiqua" pitchFamily="18" charset="0"/>
              </a:rPr>
              <a:t>v</a:t>
            </a:r>
            <a:r>
              <a:rPr lang="zh-CN" altLang="en-US" sz="2800"/>
              <a:t>表示）。</a:t>
            </a:r>
          </a:p>
        </p:txBody>
      </p:sp>
      <p:sp>
        <p:nvSpPr>
          <p:cNvPr id="32783" name="Rectangle 6"/>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2770" name="Object 5"/>
          <p:cNvGraphicFramePr>
            <a:graphicFrameLocks noChangeAspect="1"/>
          </p:cNvGraphicFramePr>
          <p:nvPr/>
        </p:nvGraphicFramePr>
        <p:xfrm>
          <a:off x="4476750" y="488950"/>
          <a:ext cx="1263650" cy="812800"/>
        </p:xfrm>
        <a:graphic>
          <a:graphicData uri="http://schemas.openxmlformats.org/presentationml/2006/ole">
            <mc:AlternateContent xmlns:mc="http://schemas.openxmlformats.org/markup-compatibility/2006">
              <mc:Choice xmlns:v="urn:schemas-microsoft-com:vml" Requires="v">
                <p:oleObj spid="_x0000_s33209" name="公式" r:id="rId3" imgW="1269720" imgH="812520" progId="Equation.3">
                  <p:embed/>
                </p:oleObj>
              </mc:Choice>
              <mc:Fallback>
                <p:oleObj name="公式" r:id="rId3" imgW="1269720" imgH="81252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6750" y="488950"/>
                        <a:ext cx="126365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4"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2771" name="Object 7"/>
          <p:cNvGraphicFramePr>
            <a:graphicFrameLocks noChangeAspect="1"/>
          </p:cNvGraphicFramePr>
          <p:nvPr/>
        </p:nvGraphicFramePr>
        <p:xfrm>
          <a:off x="1952625" y="1384300"/>
          <a:ext cx="320675" cy="225425"/>
        </p:xfrm>
        <a:graphic>
          <a:graphicData uri="http://schemas.openxmlformats.org/presentationml/2006/ole">
            <mc:AlternateContent xmlns:mc="http://schemas.openxmlformats.org/markup-compatibility/2006">
              <mc:Choice xmlns:v="urn:schemas-microsoft-com:vml" Requires="v">
                <p:oleObj spid="_x0000_s33210" name="公式" r:id="rId5" imgW="317160" imgH="228600" progId="Equation.3">
                  <p:embed/>
                </p:oleObj>
              </mc:Choice>
              <mc:Fallback>
                <p:oleObj name="公式" r:id="rId5" imgW="31716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25" y="1384300"/>
                        <a:ext cx="320675" cy="225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772" name="Object 9"/>
          <p:cNvGraphicFramePr>
            <a:graphicFrameLocks noChangeAspect="1"/>
          </p:cNvGraphicFramePr>
          <p:nvPr/>
        </p:nvGraphicFramePr>
        <p:xfrm>
          <a:off x="6156325" y="1412875"/>
          <a:ext cx="222250" cy="247650"/>
        </p:xfrm>
        <a:graphic>
          <a:graphicData uri="http://schemas.openxmlformats.org/presentationml/2006/ole">
            <mc:AlternateContent xmlns:mc="http://schemas.openxmlformats.org/markup-compatibility/2006">
              <mc:Choice xmlns:v="urn:schemas-microsoft-com:vml" Requires="v">
                <p:oleObj spid="_x0000_s33211" name="公式" r:id="rId7" imgW="228600" imgH="241200" progId="Equation.3">
                  <p:embed/>
                </p:oleObj>
              </mc:Choice>
              <mc:Fallback>
                <p:oleObj name="公式" r:id="rId7" imgW="228600" imgH="2412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6325" y="1412875"/>
                        <a:ext cx="222250" cy="24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5" name="Rectangle 12"/>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2773" name="Object 11"/>
          <p:cNvGraphicFramePr>
            <a:graphicFrameLocks noChangeAspect="1"/>
          </p:cNvGraphicFramePr>
          <p:nvPr/>
        </p:nvGraphicFramePr>
        <p:xfrm>
          <a:off x="1403350" y="1803400"/>
          <a:ext cx="233363" cy="330200"/>
        </p:xfrm>
        <a:graphic>
          <a:graphicData uri="http://schemas.openxmlformats.org/presentationml/2006/ole">
            <mc:AlternateContent xmlns:mc="http://schemas.openxmlformats.org/markup-compatibility/2006">
              <mc:Choice xmlns:v="urn:schemas-microsoft-com:vml" Requires="v">
                <p:oleObj spid="_x0000_s33212" name="公式" r:id="rId9" imgW="228600" imgH="330120" progId="Equation.3">
                  <p:embed/>
                </p:oleObj>
              </mc:Choice>
              <mc:Fallback>
                <p:oleObj name="公式" r:id="rId9" imgW="228600" imgH="33012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03350" y="1803400"/>
                        <a:ext cx="233363" cy="330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3" name="Object 19"/>
          <p:cNvGraphicFramePr>
            <a:graphicFrameLocks noChangeAspect="1"/>
          </p:cNvGraphicFramePr>
          <p:nvPr/>
        </p:nvGraphicFramePr>
        <p:xfrm>
          <a:off x="4449763" y="2865438"/>
          <a:ext cx="3314700" cy="374650"/>
        </p:xfrm>
        <a:graphic>
          <a:graphicData uri="http://schemas.openxmlformats.org/presentationml/2006/ole">
            <mc:AlternateContent xmlns:mc="http://schemas.openxmlformats.org/markup-compatibility/2006">
              <mc:Choice xmlns:v="urn:schemas-microsoft-com:vml" Requires="v">
                <p:oleObj spid="_x0000_s33213" name="公式" r:id="rId11" imgW="3314520" imgH="368280" progId="Equation.3">
                  <p:embed/>
                </p:oleObj>
              </mc:Choice>
              <mc:Fallback>
                <p:oleObj name="公式" r:id="rId11" imgW="3314520" imgH="368280" progId="Equation.3">
                  <p:embed/>
                  <p:pic>
                    <p:nvPicPr>
                      <p:cNvPr id="0"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49763" y="2865438"/>
                        <a:ext cx="331470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20" name="Object 16"/>
          <p:cNvGraphicFramePr>
            <a:graphicFrameLocks noChangeAspect="1"/>
          </p:cNvGraphicFramePr>
          <p:nvPr/>
        </p:nvGraphicFramePr>
        <p:xfrm>
          <a:off x="5178425" y="3435350"/>
          <a:ext cx="2216150" cy="304800"/>
        </p:xfrm>
        <a:graphic>
          <a:graphicData uri="http://schemas.openxmlformats.org/presentationml/2006/ole">
            <mc:AlternateContent xmlns:mc="http://schemas.openxmlformats.org/markup-compatibility/2006">
              <mc:Choice xmlns:v="urn:schemas-microsoft-com:vml" Requires="v">
                <p:oleObj spid="_x0000_s33214" name="公式" r:id="rId13" imgW="2209680" imgH="304560" progId="Equation.3">
                  <p:embed/>
                </p:oleObj>
              </mc:Choice>
              <mc:Fallback>
                <p:oleObj name="公式" r:id="rId13" imgW="2209680" imgH="304560" progId="Equation.3">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78425" y="3435350"/>
                        <a:ext cx="221615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19" name="Object 15"/>
          <p:cNvGraphicFramePr>
            <a:graphicFrameLocks noChangeAspect="1"/>
          </p:cNvGraphicFramePr>
          <p:nvPr/>
        </p:nvGraphicFramePr>
        <p:xfrm>
          <a:off x="4621213" y="4017963"/>
          <a:ext cx="3117850" cy="806450"/>
        </p:xfrm>
        <a:graphic>
          <a:graphicData uri="http://schemas.openxmlformats.org/presentationml/2006/ole">
            <mc:AlternateContent xmlns:mc="http://schemas.openxmlformats.org/markup-compatibility/2006">
              <mc:Choice xmlns:v="urn:schemas-microsoft-com:vml" Requires="v">
                <p:oleObj spid="_x0000_s33215" name="公式" r:id="rId15" imgW="3111480" imgH="812520" progId="Equation.3">
                  <p:embed/>
                </p:oleObj>
              </mc:Choice>
              <mc:Fallback>
                <p:oleObj name="公式" r:id="rId15" imgW="3111480" imgH="81252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21213" y="4017963"/>
                        <a:ext cx="311785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0718" name="Object 14"/>
          <p:cNvGraphicFramePr>
            <a:graphicFrameLocks noChangeAspect="1"/>
          </p:cNvGraphicFramePr>
          <p:nvPr/>
        </p:nvGraphicFramePr>
        <p:xfrm>
          <a:off x="4673600" y="5170488"/>
          <a:ext cx="2128838" cy="869950"/>
        </p:xfrm>
        <a:graphic>
          <a:graphicData uri="http://schemas.openxmlformats.org/presentationml/2006/ole">
            <mc:AlternateContent xmlns:mc="http://schemas.openxmlformats.org/markup-compatibility/2006">
              <mc:Choice xmlns:v="urn:schemas-microsoft-com:vml" Requires="v">
                <p:oleObj spid="_x0000_s33216" name="公式" r:id="rId17" imgW="2133360" imgH="863280" progId="Equation.3">
                  <p:embed/>
                </p:oleObj>
              </mc:Choice>
              <mc:Fallback>
                <p:oleObj name="公式" r:id="rId17" imgW="2133360" imgH="863280" progId="Equation.3">
                  <p:embed/>
                  <p:pic>
                    <p:nvPicPr>
                      <p:cNvPr id="0"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73600" y="5170488"/>
                        <a:ext cx="2128838"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786" name="Rectangle 20"/>
          <p:cNvSpPr>
            <a:spLocks noChangeArrowheads="1"/>
          </p:cNvSpPr>
          <p:nvPr/>
        </p:nvSpPr>
        <p:spPr bwMode="auto">
          <a:xfrm>
            <a:off x="0" y="22209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2787" name="Rectangle 21"/>
          <p:cNvSpPr>
            <a:spLocks noChangeArrowheads="1"/>
          </p:cNvSpPr>
          <p:nvPr/>
        </p:nvSpPr>
        <p:spPr bwMode="auto">
          <a:xfrm>
            <a:off x="0" y="2439988"/>
            <a:ext cx="0" cy="0"/>
          </a:xfrm>
          <a:prstGeom prst="rect">
            <a:avLst/>
          </a:prstGeom>
          <a:solidFill>
            <a:schemeClr val="accent1"/>
          </a:solidFill>
          <a:ln w="9525">
            <a:solidFill>
              <a:schemeClr val="tx1"/>
            </a:solidFill>
            <a:miter lim="800000"/>
            <a:headEnd/>
            <a:tailEnd/>
          </a:ln>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2788" name="Rectangle 22"/>
          <p:cNvSpPr>
            <a:spLocks noChangeArrowheads="1"/>
          </p:cNvSpPr>
          <p:nvPr/>
        </p:nvSpPr>
        <p:spPr bwMode="auto">
          <a:xfrm>
            <a:off x="0" y="309721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sz="2400" b="0">
              <a:ea typeface="宋体" pitchFamily="2" charset="-122"/>
            </a:endParaRPr>
          </a:p>
        </p:txBody>
      </p:sp>
      <p:grpSp>
        <p:nvGrpSpPr>
          <p:cNvPr id="2" name="Group 28"/>
          <p:cNvGrpSpPr>
            <a:grpSpLocks/>
          </p:cNvGrpSpPr>
          <p:nvPr/>
        </p:nvGrpSpPr>
        <p:grpSpPr bwMode="auto">
          <a:xfrm>
            <a:off x="179388" y="2735263"/>
            <a:ext cx="4032250" cy="1414462"/>
            <a:chOff x="113" y="1752"/>
            <a:chExt cx="2540" cy="891"/>
          </a:xfrm>
        </p:grpSpPr>
        <p:pic>
          <p:nvPicPr>
            <p:cNvPr id="32790" name="Picture 13"/>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3" y="1752"/>
              <a:ext cx="2540" cy="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778" name="Object 25"/>
            <p:cNvGraphicFramePr>
              <a:graphicFrameLocks noChangeAspect="1"/>
            </p:cNvGraphicFramePr>
            <p:nvPr/>
          </p:nvGraphicFramePr>
          <p:xfrm>
            <a:off x="295" y="1962"/>
            <a:ext cx="232" cy="138"/>
          </p:xfrm>
          <a:graphic>
            <a:graphicData uri="http://schemas.openxmlformats.org/presentationml/2006/ole">
              <mc:AlternateContent xmlns:mc="http://schemas.openxmlformats.org/markup-compatibility/2006">
                <mc:Choice xmlns:v="urn:schemas-microsoft-com:vml" Requires="v">
                  <p:oleObj spid="_x0000_s33217" name="公式" r:id="rId20" imgW="507960" imgH="304560" progId="Equation.3">
                    <p:embed/>
                  </p:oleObj>
                </mc:Choice>
                <mc:Fallback>
                  <p:oleObj name="公式" r:id="rId20" imgW="507960" imgH="304560" progId="Equation.3">
                    <p:embed/>
                    <p:pic>
                      <p:nvPicPr>
                        <p:cNvPr id="0" name="Object 2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95" y="1962"/>
                          <a:ext cx="232" cy="1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79" name="Object 26"/>
            <p:cNvGraphicFramePr>
              <a:graphicFrameLocks noChangeAspect="1"/>
            </p:cNvGraphicFramePr>
            <p:nvPr/>
          </p:nvGraphicFramePr>
          <p:xfrm>
            <a:off x="2018" y="2432"/>
            <a:ext cx="505" cy="138"/>
          </p:xfrm>
          <a:graphic>
            <a:graphicData uri="http://schemas.openxmlformats.org/presentationml/2006/ole">
              <mc:AlternateContent xmlns:mc="http://schemas.openxmlformats.org/markup-compatibility/2006">
                <mc:Choice xmlns:v="urn:schemas-microsoft-com:vml" Requires="v">
                  <p:oleObj spid="_x0000_s33218" name="公式" r:id="rId22" imgW="1104840" imgH="304560" progId="Equation.3">
                    <p:embed/>
                  </p:oleObj>
                </mc:Choice>
                <mc:Fallback>
                  <p:oleObj name="公式" r:id="rId22" imgW="1104840" imgH="304560" progId="Equation.3">
                    <p:embed/>
                    <p:pic>
                      <p:nvPicPr>
                        <p:cNvPr id="0" name="Object 2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018" y="2432"/>
                          <a:ext cx="505" cy="1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780" name="Object 27"/>
            <p:cNvGraphicFramePr>
              <a:graphicFrameLocks noChangeAspect="1"/>
            </p:cNvGraphicFramePr>
            <p:nvPr/>
          </p:nvGraphicFramePr>
          <p:xfrm>
            <a:off x="612" y="2387"/>
            <a:ext cx="145" cy="103"/>
          </p:xfrm>
          <a:graphic>
            <a:graphicData uri="http://schemas.openxmlformats.org/presentationml/2006/ole">
              <mc:AlternateContent xmlns:mc="http://schemas.openxmlformats.org/markup-compatibility/2006">
                <mc:Choice xmlns:v="urn:schemas-microsoft-com:vml" Requires="v">
                  <p:oleObj spid="_x0000_s33219" name="公式" r:id="rId24" imgW="317160" imgH="228600" progId="Equation.3">
                    <p:embed/>
                  </p:oleObj>
                </mc:Choice>
                <mc:Fallback>
                  <p:oleObj name="公式" r:id="rId24" imgW="317160" imgH="228600" progId="Equation.3">
                    <p:embed/>
                    <p:pic>
                      <p:nvPicPr>
                        <p:cNvPr id="0" name="Object 2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12" y="2387"/>
                          <a:ext cx="145" cy="103"/>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00723"/>
                                        </p:tgtEl>
                                        <p:attrNameLst>
                                          <p:attrName>style.visibility</p:attrName>
                                        </p:attrNameLst>
                                      </p:cBhvr>
                                      <p:to>
                                        <p:strVal val="visible"/>
                                      </p:to>
                                    </p:set>
                                    <p:animEffect transition="in" filter="blinds(horizontal)">
                                      <p:cBhvr>
                                        <p:cTn id="12" dur="500"/>
                                        <p:tgtEl>
                                          <p:spTgt spid="2007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00720"/>
                                        </p:tgtEl>
                                        <p:attrNameLst>
                                          <p:attrName>style.visibility</p:attrName>
                                        </p:attrNameLst>
                                      </p:cBhvr>
                                      <p:to>
                                        <p:strVal val="visible"/>
                                      </p:to>
                                    </p:set>
                                    <p:animEffect transition="in" filter="blinds(horizontal)">
                                      <p:cBhvr>
                                        <p:cTn id="17" dur="500"/>
                                        <p:tgtEl>
                                          <p:spTgt spid="2007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00719"/>
                                        </p:tgtEl>
                                        <p:attrNameLst>
                                          <p:attrName>style.visibility</p:attrName>
                                        </p:attrNameLst>
                                      </p:cBhvr>
                                      <p:to>
                                        <p:strVal val="visible"/>
                                      </p:to>
                                    </p:set>
                                    <p:animEffect transition="in" filter="blinds(horizontal)">
                                      <p:cBhvr>
                                        <p:cTn id="22" dur="500"/>
                                        <p:tgtEl>
                                          <p:spTgt spid="2007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00718"/>
                                        </p:tgtEl>
                                        <p:attrNameLst>
                                          <p:attrName>style.visibility</p:attrName>
                                        </p:attrNameLst>
                                      </p:cBhvr>
                                      <p:to>
                                        <p:strVal val="visible"/>
                                      </p:to>
                                    </p:set>
                                    <p:animEffect transition="in" filter="blinds(horizontal)">
                                      <p:cBhvr>
                                        <p:cTn id="27" dur="500"/>
                                        <p:tgtEl>
                                          <p:spTgt spid="200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灯片编号占位符 3"/>
          <p:cNvSpPr>
            <a:spLocks noGrp="1"/>
          </p:cNvSpPr>
          <p:nvPr>
            <p:ph type="sldNum" sz="quarter" idx="12"/>
          </p:nvPr>
        </p:nvSpPr>
        <p:spPr/>
        <p:txBody>
          <a:bodyPr/>
          <a:lstStyle/>
          <a:p>
            <a:pPr>
              <a:defRPr/>
            </a:pPr>
            <a:fld id="{68FE549E-A2B4-4431-ADD6-A607D2C8E017}" type="slidenum">
              <a:rPr lang="en-US" altLang="zh-CN"/>
              <a:pPr>
                <a:defRPr/>
              </a:pPr>
              <a:t>39</a:t>
            </a:fld>
            <a:endParaRPr lang="en-US" altLang="zh-CN"/>
          </a:p>
        </p:txBody>
      </p:sp>
      <p:sp>
        <p:nvSpPr>
          <p:cNvPr id="33824" name="Text Box 2"/>
          <p:cNvSpPr txBox="1">
            <a:spLocks noChangeArrowheads="1"/>
          </p:cNvSpPr>
          <p:nvPr/>
        </p:nvSpPr>
        <p:spPr bwMode="auto">
          <a:xfrm>
            <a:off x="3365500" y="0"/>
            <a:ext cx="2413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3200">
                <a:solidFill>
                  <a:srgbClr val="FF0066"/>
                </a:solidFill>
                <a:ea typeface="宋体" pitchFamily="2" charset="-122"/>
              </a:rPr>
              <a:t>二、</a:t>
            </a:r>
            <a:r>
              <a:rPr lang="zh-CN" altLang="en-US" sz="3600">
                <a:solidFill>
                  <a:srgbClr val="FF0066"/>
                </a:solidFill>
                <a:ea typeface="隶书" pitchFamily="49" charset="-122"/>
              </a:rPr>
              <a:t>角动量</a:t>
            </a:r>
          </a:p>
        </p:txBody>
      </p:sp>
      <p:sp>
        <p:nvSpPr>
          <p:cNvPr id="24579" name="Text Box 3"/>
          <p:cNvSpPr txBox="1">
            <a:spLocks noChangeArrowheads="1"/>
          </p:cNvSpPr>
          <p:nvPr/>
        </p:nvSpPr>
        <p:spPr bwMode="auto">
          <a:xfrm>
            <a:off x="0" y="60960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rgbClr val="FF0066"/>
                </a:solidFill>
                <a:latin typeface="新宋体" pitchFamily="49" charset="-122"/>
                <a:ea typeface="新宋体" pitchFamily="49" charset="-122"/>
              </a:rPr>
              <a:t>1</a:t>
            </a:r>
            <a:r>
              <a:rPr lang="zh-CN" altLang="en-US" sz="2800">
                <a:solidFill>
                  <a:srgbClr val="FF0066"/>
                </a:solidFill>
                <a:latin typeface="新宋体" pitchFamily="49" charset="-122"/>
                <a:ea typeface="新宋体" pitchFamily="49" charset="-122"/>
              </a:rPr>
              <a:t>、质点的角动量</a:t>
            </a:r>
          </a:p>
        </p:txBody>
      </p:sp>
      <p:grpSp>
        <p:nvGrpSpPr>
          <p:cNvPr id="2" name="Group 4"/>
          <p:cNvGrpSpPr>
            <a:grpSpLocks/>
          </p:cNvGrpSpPr>
          <p:nvPr/>
        </p:nvGrpSpPr>
        <p:grpSpPr bwMode="auto">
          <a:xfrm>
            <a:off x="685800" y="1066800"/>
            <a:ext cx="8458200" cy="519113"/>
            <a:chOff x="432" y="672"/>
            <a:chExt cx="5328" cy="327"/>
          </a:xfrm>
        </p:grpSpPr>
        <p:sp>
          <p:nvSpPr>
            <p:cNvPr id="33880" name="Text Box 5"/>
            <p:cNvSpPr txBox="1">
              <a:spLocks noChangeArrowheads="1"/>
            </p:cNvSpPr>
            <p:nvPr/>
          </p:nvSpPr>
          <p:spPr bwMode="auto">
            <a:xfrm>
              <a:off x="432" y="672"/>
              <a:ext cx="5328" cy="32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设一个质点动量 ，相对给定点的位置矢量</a:t>
              </a:r>
            </a:p>
          </p:txBody>
        </p:sp>
        <p:graphicFrame>
          <p:nvGraphicFramePr>
            <p:cNvPr id="33821" name="Object 6"/>
            <p:cNvGraphicFramePr>
              <a:graphicFrameLocks noChangeAspect="1"/>
            </p:cNvGraphicFramePr>
            <p:nvPr/>
          </p:nvGraphicFramePr>
          <p:xfrm>
            <a:off x="2064" y="720"/>
            <a:ext cx="176" cy="216"/>
          </p:xfrm>
          <a:graphic>
            <a:graphicData uri="http://schemas.openxmlformats.org/presentationml/2006/ole">
              <mc:AlternateContent xmlns:mc="http://schemas.openxmlformats.org/markup-compatibility/2006">
                <mc:Choice xmlns:v="urn:schemas-microsoft-com:vml" Requires="v">
                  <p:oleObj spid="_x0000_s52391" name="Equation" r:id="rId3" imgW="279360" imgH="342720" progId="Equation.3">
                    <p:embed/>
                  </p:oleObj>
                </mc:Choice>
                <mc:Fallback>
                  <p:oleObj name="Equation" r:id="rId3" imgW="279360" imgH="34272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 y="720"/>
                          <a:ext cx="176"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3822" name="Object 7"/>
            <p:cNvGraphicFramePr>
              <a:graphicFrameLocks noChangeAspect="1"/>
            </p:cNvGraphicFramePr>
            <p:nvPr/>
          </p:nvGraphicFramePr>
          <p:xfrm>
            <a:off x="4734" y="745"/>
            <a:ext cx="128" cy="176"/>
          </p:xfrm>
          <a:graphic>
            <a:graphicData uri="http://schemas.openxmlformats.org/presentationml/2006/ole">
              <mc:AlternateContent xmlns:mc="http://schemas.openxmlformats.org/markup-compatibility/2006">
                <mc:Choice xmlns:v="urn:schemas-microsoft-com:vml" Requires="v">
                  <p:oleObj spid="_x0000_s52392" name="Equation" r:id="rId5" imgW="203040" imgH="279360" progId="Equation.3">
                    <p:embed/>
                  </p:oleObj>
                </mc:Choice>
                <mc:Fallback>
                  <p:oleObj name="Equation" r:id="rId5" imgW="203040" imgH="27936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 y="745"/>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13"/>
          <p:cNvGrpSpPr>
            <a:grpSpLocks/>
          </p:cNvGrpSpPr>
          <p:nvPr/>
        </p:nvGrpSpPr>
        <p:grpSpPr bwMode="auto">
          <a:xfrm>
            <a:off x="838200" y="2362200"/>
            <a:ext cx="1752600" cy="914400"/>
            <a:chOff x="528" y="1488"/>
            <a:chExt cx="1104" cy="576"/>
          </a:xfrm>
        </p:grpSpPr>
        <p:graphicFrame>
          <p:nvGraphicFramePr>
            <p:cNvPr id="33819" name="Object 14"/>
            <p:cNvGraphicFramePr>
              <a:graphicFrameLocks noChangeAspect="1"/>
            </p:cNvGraphicFramePr>
            <p:nvPr/>
          </p:nvGraphicFramePr>
          <p:xfrm>
            <a:off x="528" y="1488"/>
            <a:ext cx="128" cy="144"/>
          </p:xfrm>
          <a:graphic>
            <a:graphicData uri="http://schemas.openxmlformats.org/presentationml/2006/ole">
              <mc:AlternateContent xmlns:mc="http://schemas.openxmlformats.org/markup-compatibility/2006">
                <mc:Choice xmlns:v="urn:schemas-microsoft-com:vml" Requires="v">
                  <p:oleObj spid="_x0000_s52393" name="Equation" r:id="rId7" imgW="203040" imgH="228600" progId="Equation.3">
                    <p:embed/>
                  </p:oleObj>
                </mc:Choice>
                <mc:Fallback>
                  <p:oleObj name="Equation" r:id="rId7" imgW="203040" imgH="228600"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 y="148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79" name="Line 15"/>
            <p:cNvSpPr>
              <a:spLocks noChangeShapeType="1"/>
            </p:cNvSpPr>
            <p:nvPr/>
          </p:nvSpPr>
          <p:spPr bwMode="auto">
            <a:xfrm>
              <a:off x="672" y="1584"/>
              <a:ext cx="960" cy="48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20" name="Object 16"/>
            <p:cNvGraphicFramePr>
              <a:graphicFrameLocks noChangeAspect="1"/>
            </p:cNvGraphicFramePr>
            <p:nvPr/>
          </p:nvGraphicFramePr>
          <p:xfrm>
            <a:off x="1152" y="1632"/>
            <a:ext cx="128" cy="176"/>
          </p:xfrm>
          <a:graphic>
            <a:graphicData uri="http://schemas.openxmlformats.org/presentationml/2006/ole">
              <mc:AlternateContent xmlns:mc="http://schemas.openxmlformats.org/markup-compatibility/2006">
                <mc:Choice xmlns:v="urn:schemas-microsoft-com:vml" Requires="v">
                  <p:oleObj spid="_x0000_s52394" name="Equation" r:id="rId9" imgW="203040" imgH="279360" progId="Equation.3">
                    <p:embed/>
                  </p:oleObj>
                </mc:Choice>
                <mc:Fallback>
                  <p:oleObj name="Equation" r:id="rId9" imgW="203040" imgH="27936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1632"/>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93" name="Text Box 17"/>
          <p:cNvSpPr txBox="1">
            <a:spLocks noChangeArrowheads="1"/>
          </p:cNvSpPr>
          <p:nvPr/>
        </p:nvSpPr>
        <p:spPr bwMode="auto">
          <a:xfrm>
            <a:off x="4495800" y="1600200"/>
            <a:ext cx="41148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则它的角动量定义为：</a:t>
            </a:r>
          </a:p>
        </p:txBody>
      </p:sp>
      <p:graphicFrame>
        <p:nvGraphicFramePr>
          <p:cNvPr id="24594" name="Object 18"/>
          <p:cNvGraphicFramePr>
            <a:graphicFrameLocks noChangeAspect="1"/>
          </p:cNvGraphicFramePr>
          <p:nvPr/>
        </p:nvGraphicFramePr>
        <p:xfrm>
          <a:off x="5041900" y="2120900"/>
          <a:ext cx="2667000" cy="381000"/>
        </p:xfrm>
        <a:graphic>
          <a:graphicData uri="http://schemas.openxmlformats.org/presentationml/2006/ole">
            <mc:AlternateContent xmlns:mc="http://schemas.openxmlformats.org/markup-compatibility/2006">
              <mc:Choice xmlns:v="urn:schemas-microsoft-com:vml" Requires="v">
                <p:oleObj spid="_x0000_s52395" name="公式" r:id="rId10" imgW="2666880" imgH="380880" progId="Equation.3">
                  <p:embed/>
                </p:oleObj>
              </mc:Choice>
              <mc:Fallback>
                <p:oleObj name="公式" r:id="rId10" imgW="2666880" imgH="380880" progId="Equation.3">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41900" y="2120900"/>
                        <a:ext cx="26670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19"/>
          <p:cNvGrpSpPr>
            <a:grpSpLocks/>
          </p:cNvGrpSpPr>
          <p:nvPr/>
        </p:nvGrpSpPr>
        <p:grpSpPr bwMode="auto">
          <a:xfrm>
            <a:off x="4648200" y="2514600"/>
            <a:ext cx="2724150" cy="519113"/>
            <a:chOff x="2928" y="1584"/>
            <a:chExt cx="1716" cy="327"/>
          </a:xfrm>
        </p:grpSpPr>
        <p:sp>
          <p:nvSpPr>
            <p:cNvPr id="33878" name="Text Box 20"/>
            <p:cNvSpPr txBox="1">
              <a:spLocks noChangeArrowheads="1"/>
            </p:cNvSpPr>
            <p:nvPr/>
          </p:nvSpPr>
          <p:spPr bwMode="auto">
            <a:xfrm>
              <a:off x="2928" y="1584"/>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大小</a:t>
              </a:r>
            </a:p>
          </p:txBody>
        </p:sp>
        <p:graphicFrame>
          <p:nvGraphicFramePr>
            <p:cNvPr id="33818" name="Object 21"/>
            <p:cNvGraphicFramePr>
              <a:graphicFrameLocks noChangeAspect="1"/>
            </p:cNvGraphicFramePr>
            <p:nvPr/>
          </p:nvGraphicFramePr>
          <p:xfrm>
            <a:off x="3412" y="1676"/>
            <a:ext cx="1232" cy="200"/>
          </p:xfrm>
          <a:graphic>
            <a:graphicData uri="http://schemas.openxmlformats.org/presentationml/2006/ole">
              <mc:AlternateContent xmlns:mc="http://schemas.openxmlformats.org/markup-compatibility/2006">
                <mc:Choice xmlns:v="urn:schemas-microsoft-com:vml" Requires="v">
                  <p:oleObj spid="_x0000_s52396" name="公式" r:id="rId12" imgW="1955520" imgH="317160" progId="Equation.3">
                    <p:embed/>
                  </p:oleObj>
                </mc:Choice>
                <mc:Fallback>
                  <p:oleObj name="公式" r:id="rId12" imgW="1955520" imgH="31716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12" y="1676"/>
                          <a:ext cx="123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22"/>
          <p:cNvGrpSpPr>
            <a:grpSpLocks/>
          </p:cNvGrpSpPr>
          <p:nvPr/>
        </p:nvGrpSpPr>
        <p:grpSpPr bwMode="auto">
          <a:xfrm>
            <a:off x="2590800" y="3028950"/>
            <a:ext cx="609600" cy="533400"/>
            <a:chOff x="1632" y="1920"/>
            <a:chExt cx="384" cy="336"/>
          </a:xfrm>
        </p:grpSpPr>
        <p:sp>
          <p:nvSpPr>
            <p:cNvPr id="33876" name="Line 23"/>
            <p:cNvSpPr>
              <a:spLocks noChangeShapeType="1"/>
            </p:cNvSpPr>
            <p:nvPr/>
          </p:nvSpPr>
          <p:spPr bwMode="auto">
            <a:xfrm>
              <a:off x="1632" y="2064"/>
              <a:ext cx="384" cy="192"/>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7" name="Arc 24"/>
            <p:cNvSpPr>
              <a:spLocks/>
            </p:cNvSpPr>
            <p:nvPr/>
          </p:nvSpPr>
          <p:spPr bwMode="auto">
            <a:xfrm>
              <a:off x="1758" y="1992"/>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3817" name="Object 25"/>
            <p:cNvGraphicFramePr>
              <a:graphicFrameLocks noChangeAspect="1"/>
            </p:cNvGraphicFramePr>
            <p:nvPr/>
          </p:nvGraphicFramePr>
          <p:xfrm>
            <a:off x="1824" y="1920"/>
            <a:ext cx="144" cy="192"/>
          </p:xfrm>
          <a:graphic>
            <a:graphicData uri="http://schemas.openxmlformats.org/presentationml/2006/ole">
              <mc:AlternateContent xmlns:mc="http://schemas.openxmlformats.org/markup-compatibility/2006">
                <mc:Choice xmlns:v="urn:schemas-microsoft-com:vml" Requires="v">
                  <p:oleObj spid="_x0000_s52397" name="Equation" r:id="rId14" imgW="228600" imgH="304560" progId="Equation.3">
                    <p:embed/>
                  </p:oleObj>
                </mc:Choice>
                <mc:Fallback>
                  <p:oleObj name="Equation" r:id="rId14" imgW="228600" imgH="304560" progId="Equation.3">
                    <p:embed/>
                    <p:pic>
                      <p:nvPicPr>
                        <p:cNvPr id="0" name="Object 2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24" y="1920"/>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6"/>
          <p:cNvGrpSpPr>
            <a:grpSpLocks/>
          </p:cNvGrpSpPr>
          <p:nvPr/>
        </p:nvGrpSpPr>
        <p:grpSpPr bwMode="auto">
          <a:xfrm>
            <a:off x="4648200" y="2971800"/>
            <a:ext cx="4495800" cy="946150"/>
            <a:chOff x="2928" y="1920"/>
            <a:chExt cx="2832" cy="596"/>
          </a:xfrm>
        </p:grpSpPr>
        <p:sp>
          <p:nvSpPr>
            <p:cNvPr id="33875" name="Text Box 27"/>
            <p:cNvSpPr txBox="1">
              <a:spLocks noChangeArrowheads="1"/>
            </p:cNvSpPr>
            <p:nvPr/>
          </p:nvSpPr>
          <p:spPr bwMode="auto">
            <a:xfrm>
              <a:off x="2928" y="1920"/>
              <a:ext cx="2832"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方向：       三者之间满足右手螺旋关系。</a:t>
              </a:r>
            </a:p>
          </p:txBody>
        </p:sp>
        <p:graphicFrame>
          <p:nvGraphicFramePr>
            <p:cNvPr id="33816" name="Object 28"/>
            <p:cNvGraphicFramePr>
              <a:graphicFrameLocks noChangeAspect="1"/>
            </p:cNvGraphicFramePr>
            <p:nvPr/>
          </p:nvGraphicFramePr>
          <p:xfrm>
            <a:off x="3600" y="1968"/>
            <a:ext cx="816" cy="224"/>
          </p:xfrm>
          <a:graphic>
            <a:graphicData uri="http://schemas.openxmlformats.org/presentationml/2006/ole">
              <mc:AlternateContent xmlns:mc="http://schemas.openxmlformats.org/markup-compatibility/2006">
                <mc:Choice xmlns:v="urn:schemas-microsoft-com:vml" Requires="v">
                  <p:oleObj spid="_x0000_s52398" name="Equation" r:id="rId16" imgW="1295280" imgH="355320" progId="Equation.3">
                    <p:embed/>
                  </p:oleObj>
                </mc:Choice>
                <mc:Fallback>
                  <p:oleObj name="Equation" r:id="rId16" imgW="1295280" imgH="355320" progId="Equation.3">
                    <p:embed/>
                    <p:pic>
                      <p:nvPicPr>
                        <p:cNvPr id="0" name="Object 2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00" y="1968"/>
                          <a:ext cx="816"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9"/>
          <p:cNvGrpSpPr>
            <a:grpSpLocks/>
          </p:cNvGrpSpPr>
          <p:nvPr/>
        </p:nvGrpSpPr>
        <p:grpSpPr bwMode="auto">
          <a:xfrm>
            <a:off x="1066800" y="2514600"/>
            <a:ext cx="2057400" cy="685800"/>
            <a:chOff x="672" y="1584"/>
            <a:chExt cx="1296" cy="432"/>
          </a:xfrm>
        </p:grpSpPr>
        <p:sp>
          <p:nvSpPr>
            <p:cNvPr id="33867" name="Line 30"/>
            <p:cNvSpPr>
              <a:spLocks noChangeShapeType="1"/>
            </p:cNvSpPr>
            <p:nvPr/>
          </p:nvSpPr>
          <p:spPr bwMode="auto">
            <a:xfrm>
              <a:off x="672" y="1584"/>
              <a:ext cx="1296" cy="144"/>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8" name="Line 31"/>
            <p:cNvSpPr>
              <a:spLocks noChangeShapeType="1"/>
            </p:cNvSpPr>
            <p:nvPr/>
          </p:nvSpPr>
          <p:spPr bwMode="auto">
            <a:xfrm flipH="1">
              <a:off x="960" y="1632"/>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9" name="Line 32"/>
            <p:cNvSpPr>
              <a:spLocks noChangeShapeType="1"/>
            </p:cNvSpPr>
            <p:nvPr/>
          </p:nvSpPr>
          <p:spPr bwMode="auto">
            <a:xfrm flipH="1">
              <a:off x="1056" y="1680"/>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0" name="Line 33"/>
            <p:cNvSpPr>
              <a:spLocks noChangeShapeType="1"/>
            </p:cNvSpPr>
            <p:nvPr/>
          </p:nvSpPr>
          <p:spPr bwMode="auto">
            <a:xfrm flipH="1">
              <a:off x="1200" y="1680"/>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1" name="Line 34"/>
            <p:cNvSpPr>
              <a:spLocks noChangeShapeType="1"/>
            </p:cNvSpPr>
            <p:nvPr/>
          </p:nvSpPr>
          <p:spPr bwMode="auto">
            <a:xfrm flipH="1">
              <a:off x="1248" y="1680"/>
              <a:ext cx="24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2" name="Line 35"/>
            <p:cNvSpPr>
              <a:spLocks noChangeShapeType="1"/>
            </p:cNvSpPr>
            <p:nvPr/>
          </p:nvSpPr>
          <p:spPr bwMode="auto">
            <a:xfrm flipH="1">
              <a:off x="1344" y="1680"/>
              <a:ext cx="28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3" name="Line 36"/>
            <p:cNvSpPr>
              <a:spLocks noChangeShapeType="1"/>
            </p:cNvSpPr>
            <p:nvPr/>
          </p:nvSpPr>
          <p:spPr bwMode="auto">
            <a:xfrm flipH="1">
              <a:off x="1392" y="1728"/>
              <a:ext cx="336"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4" name="Line 37"/>
            <p:cNvSpPr>
              <a:spLocks noChangeShapeType="1"/>
            </p:cNvSpPr>
            <p:nvPr/>
          </p:nvSpPr>
          <p:spPr bwMode="auto">
            <a:xfrm flipH="1">
              <a:off x="1536" y="1728"/>
              <a:ext cx="33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 name="Group 38"/>
          <p:cNvGrpSpPr>
            <a:grpSpLocks/>
          </p:cNvGrpSpPr>
          <p:nvPr/>
        </p:nvGrpSpPr>
        <p:grpSpPr bwMode="auto">
          <a:xfrm>
            <a:off x="2641600" y="2298700"/>
            <a:ext cx="330200" cy="914400"/>
            <a:chOff x="672" y="1008"/>
            <a:chExt cx="208" cy="576"/>
          </a:xfrm>
        </p:grpSpPr>
        <p:sp>
          <p:nvSpPr>
            <p:cNvPr id="33866" name="Line 39"/>
            <p:cNvSpPr>
              <a:spLocks noChangeShapeType="1"/>
            </p:cNvSpPr>
            <p:nvPr/>
          </p:nvSpPr>
          <p:spPr bwMode="auto">
            <a:xfrm flipV="1">
              <a:off x="672" y="1104"/>
              <a:ext cx="0" cy="480"/>
            </a:xfrm>
            <a:prstGeom prst="line">
              <a:avLst/>
            </a:prstGeom>
            <a:noFill/>
            <a:ln w="38100">
              <a:solidFill>
                <a:srgbClr val="C70513"/>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5" name="Object 40"/>
            <p:cNvGraphicFramePr>
              <a:graphicFrameLocks noChangeAspect="1"/>
            </p:cNvGraphicFramePr>
            <p:nvPr/>
          </p:nvGraphicFramePr>
          <p:xfrm>
            <a:off x="720" y="1008"/>
            <a:ext cx="160" cy="216"/>
          </p:xfrm>
          <a:graphic>
            <a:graphicData uri="http://schemas.openxmlformats.org/presentationml/2006/ole">
              <mc:AlternateContent xmlns:mc="http://schemas.openxmlformats.org/markup-compatibility/2006">
                <mc:Choice xmlns:v="urn:schemas-microsoft-com:vml" Requires="v">
                  <p:oleObj spid="_x0000_s52399" name="Equation" r:id="rId18" imgW="253800" imgH="342720" progId="Equation.3">
                    <p:embed/>
                  </p:oleObj>
                </mc:Choice>
                <mc:Fallback>
                  <p:oleObj name="Equation" r:id="rId18" imgW="253800" imgH="342720" progId="Equation.3">
                    <p:embed/>
                    <p:pic>
                      <p:nvPicPr>
                        <p:cNvPr id="0"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0" y="1008"/>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620" name="Text Box 44"/>
          <p:cNvSpPr txBox="1">
            <a:spLocks noChangeArrowheads="1"/>
          </p:cNvSpPr>
          <p:nvPr/>
        </p:nvSpPr>
        <p:spPr bwMode="auto">
          <a:xfrm>
            <a:off x="5240338" y="4191000"/>
            <a:ext cx="1131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新宋体" pitchFamily="49" charset="-122"/>
              </a:rPr>
              <a:t>例：</a:t>
            </a:r>
          </a:p>
        </p:txBody>
      </p:sp>
      <p:grpSp>
        <p:nvGrpSpPr>
          <p:cNvPr id="9" name="Group 45"/>
          <p:cNvGrpSpPr>
            <a:grpSpLocks/>
          </p:cNvGrpSpPr>
          <p:nvPr/>
        </p:nvGrpSpPr>
        <p:grpSpPr bwMode="auto">
          <a:xfrm>
            <a:off x="584200" y="5791200"/>
            <a:ext cx="2374900" cy="228600"/>
            <a:chOff x="240" y="3648"/>
            <a:chExt cx="1496" cy="144"/>
          </a:xfrm>
        </p:grpSpPr>
        <p:sp>
          <p:nvSpPr>
            <p:cNvPr id="33865" name="Line 46"/>
            <p:cNvSpPr>
              <a:spLocks noChangeShapeType="1"/>
            </p:cNvSpPr>
            <p:nvPr/>
          </p:nvSpPr>
          <p:spPr bwMode="auto">
            <a:xfrm>
              <a:off x="240" y="3744"/>
              <a:ext cx="134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4" name="Object 47"/>
            <p:cNvGraphicFramePr>
              <a:graphicFrameLocks noChangeAspect="1"/>
            </p:cNvGraphicFramePr>
            <p:nvPr/>
          </p:nvGraphicFramePr>
          <p:xfrm>
            <a:off x="1584" y="3648"/>
            <a:ext cx="152" cy="144"/>
          </p:xfrm>
          <a:graphic>
            <a:graphicData uri="http://schemas.openxmlformats.org/presentationml/2006/ole">
              <mc:AlternateContent xmlns:mc="http://schemas.openxmlformats.org/markup-compatibility/2006">
                <mc:Choice xmlns:v="urn:schemas-microsoft-com:vml" Requires="v">
                  <p:oleObj spid="_x0000_s52400" name="Equation" r:id="rId20" imgW="241200" imgH="228600" progId="Equation.3">
                    <p:embed/>
                  </p:oleObj>
                </mc:Choice>
                <mc:Fallback>
                  <p:oleObj name="Equation" r:id="rId20" imgW="241200" imgH="228600" progId="Equation.3">
                    <p:embed/>
                    <p:pic>
                      <p:nvPicPr>
                        <p:cNvPr id="0" name="Object 4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4" y="3648"/>
                          <a:ext cx="15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48"/>
          <p:cNvGrpSpPr>
            <a:grpSpLocks/>
          </p:cNvGrpSpPr>
          <p:nvPr/>
        </p:nvGrpSpPr>
        <p:grpSpPr bwMode="auto">
          <a:xfrm>
            <a:off x="584200" y="4724400"/>
            <a:ext cx="304800" cy="1219200"/>
            <a:chOff x="240" y="2976"/>
            <a:chExt cx="192" cy="768"/>
          </a:xfrm>
        </p:grpSpPr>
        <p:sp>
          <p:nvSpPr>
            <p:cNvPr id="33864" name="Line 49"/>
            <p:cNvSpPr>
              <a:spLocks noChangeShapeType="1"/>
            </p:cNvSpPr>
            <p:nvPr/>
          </p:nvSpPr>
          <p:spPr bwMode="auto">
            <a:xfrm flipV="1">
              <a:off x="240" y="3072"/>
              <a:ext cx="0" cy="67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3" name="Object 50"/>
            <p:cNvGraphicFramePr>
              <a:graphicFrameLocks noChangeAspect="1"/>
            </p:cNvGraphicFramePr>
            <p:nvPr/>
          </p:nvGraphicFramePr>
          <p:xfrm>
            <a:off x="288" y="2976"/>
            <a:ext cx="144" cy="184"/>
          </p:xfrm>
          <a:graphic>
            <a:graphicData uri="http://schemas.openxmlformats.org/presentationml/2006/ole">
              <mc:AlternateContent xmlns:mc="http://schemas.openxmlformats.org/markup-compatibility/2006">
                <mc:Choice xmlns:v="urn:schemas-microsoft-com:vml" Requires="v">
                  <p:oleObj spid="_x0000_s52401" name="Equation" r:id="rId22" imgW="228600" imgH="291960" progId="Equation.3">
                    <p:embed/>
                  </p:oleObj>
                </mc:Choice>
                <mc:Fallback>
                  <p:oleObj name="Equation" r:id="rId22" imgW="228600" imgH="291960" progId="Equation.3">
                    <p:embed/>
                    <p:pic>
                      <p:nvPicPr>
                        <p:cNvPr id="0" name="Object 5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88" y="2976"/>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 name="Group 51"/>
          <p:cNvGrpSpPr>
            <a:grpSpLocks/>
          </p:cNvGrpSpPr>
          <p:nvPr/>
        </p:nvGrpSpPr>
        <p:grpSpPr bwMode="auto">
          <a:xfrm>
            <a:off x="203200" y="5943600"/>
            <a:ext cx="381000" cy="914400"/>
            <a:chOff x="0" y="3744"/>
            <a:chExt cx="240" cy="576"/>
          </a:xfrm>
        </p:grpSpPr>
        <p:sp>
          <p:nvSpPr>
            <p:cNvPr id="33863" name="Line 52"/>
            <p:cNvSpPr>
              <a:spLocks noChangeShapeType="1"/>
            </p:cNvSpPr>
            <p:nvPr/>
          </p:nvSpPr>
          <p:spPr bwMode="auto">
            <a:xfrm flipH="1">
              <a:off x="0" y="3744"/>
              <a:ext cx="240" cy="38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2" name="Object 53"/>
            <p:cNvGraphicFramePr>
              <a:graphicFrameLocks noChangeAspect="1"/>
            </p:cNvGraphicFramePr>
            <p:nvPr/>
          </p:nvGraphicFramePr>
          <p:xfrm>
            <a:off x="0" y="4176"/>
            <a:ext cx="120" cy="144"/>
          </p:xfrm>
          <a:graphic>
            <a:graphicData uri="http://schemas.openxmlformats.org/presentationml/2006/ole">
              <mc:AlternateContent xmlns:mc="http://schemas.openxmlformats.org/markup-compatibility/2006">
                <mc:Choice xmlns:v="urn:schemas-microsoft-com:vml" Requires="v">
                  <p:oleObj spid="_x0000_s52402" name="Equation" r:id="rId24" imgW="190440" imgH="228600" progId="Equation.3">
                    <p:embed/>
                  </p:oleObj>
                </mc:Choice>
                <mc:Fallback>
                  <p:oleObj name="Equation" r:id="rId24" imgW="190440" imgH="228600" progId="Equation.3">
                    <p:embed/>
                    <p:pic>
                      <p:nvPicPr>
                        <p:cNvPr id="0" name="Object 5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0" y="4176"/>
                          <a:ext cx="12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630" name="Rectangle 54"/>
          <p:cNvSpPr>
            <a:spLocks noChangeArrowheads="1"/>
          </p:cNvSpPr>
          <p:nvPr/>
        </p:nvSpPr>
        <p:spPr bwMode="auto">
          <a:xfrm>
            <a:off x="1727200" y="5791200"/>
            <a:ext cx="304800" cy="152400"/>
          </a:xfrm>
          <a:prstGeom prst="rect">
            <a:avLst/>
          </a:prstGeom>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1"/>
          </a:gra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2" name="Group 55"/>
          <p:cNvGrpSpPr>
            <a:grpSpLocks/>
          </p:cNvGrpSpPr>
          <p:nvPr/>
        </p:nvGrpSpPr>
        <p:grpSpPr bwMode="auto">
          <a:xfrm>
            <a:off x="2032000" y="5391150"/>
            <a:ext cx="1289050" cy="393700"/>
            <a:chOff x="1152" y="3396"/>
            <a:chExt cx="812" cy="248"/>
          </a:xfrm>
        </p:grpSpPr>
        <p:sp>
          <p:nvSpPr>
            <p:cNvPr id="33862" name="Line 56"/>
            <p:cNvSpPr>
              <a:spLocks noChangeShapeType="1"/>
            </p:cNvSpPr>
            <p:nvPr/>
          </p:nvSpPr>
          <p:spPr bwMode="auto">
            <a:xfrm>
              <a:off x="1152" y="3552"/>
              <a:ext cx="240" cy="0"/>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1" name="Object 57"/>
            <p:cNvGraphicFramePr>
              <a:graphicFrameLocks noChangeAspect="1"/>
            </p:cNvGraphicFramePr>
            <p:nvPr/>
          </p:nvGraphicFramePr>
          <p:xfrm>
            <a:off x="1364" y="3396"/>
            <a:ext cx="600" cy="248"/>
          </p:xfrm>
          <a:graphic>
            <a:graphicData uri="http://schemas.openxmlformats.org/presentationml/2006/ole">
              <mc:AlternateContent xmlns:mc="http://schemas.openxmlformats.org/markup-compatibility/2006">
                <mc:Choice xmlns:v="urn:schemas-microsoft-com:vml" Requires="v">
                  <p:oleObj spid="_x0000_s52403" name="公式" r:id="rId26" imgW="952200" imgH="393480" progId="Equation.3">
                    <p:embed/>
                  </p:oleObj>
                </mc:Choice>
                <mc:Fallback>
                  <p:oleObj name="公式" r:id="rId26" imgW="952200" imgH="393480" progId="Equation.3">
                    <p:embed/>
                    <p:pic>
                      <p:nvPicPr>
                        <p:cNvPr id="0" name="Object 5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364" y="3396"/>
                          <a:ext cx="60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634" name="Object 58"/>
          <p:cNvGraphicFramePr>
            <a:graphicFrameLocks noChangeAspect="1"/>
          </p:cNvGraphicFramePr>
          <p:nvPr/>
        </p:nvGraphicFramePr>
        <p:xfrm>
          <a:off x="203200" y="5791200"/>
          <a:ext cx="279400" cy="279400"/>
        </p:xfrm>
        <a:graphic>
          <a:graphicData uri="http://schemas.openxmlformats.org/presentationml/2006/ole">
            <mc:AlternateContent xmlns:mc="http://schemas.openxmlformats.org/markup-compatibility/2006">
              <mc:Choice xmlns:v="urn:schemas-microsoft-com:vml" Requires="v">
                <p:oleObj spid="_x0000_s52404" name="Equation" r:id="rId28" imgW="279360" imgH="279360" progId="Equation.3">
                  <p:embed/>
                </p:oleObj>
              </mc:Choice>
              <mc:Fallback>
                <p:oleObj name="Equation" r:id="rId28" imgW="279360" imgH="279360" progId="Equation.3">
                  <p:embed/>
                  <p:pic>
                    <p:nvPicPr>
                      <p:cNvPr id="0" name="Object 5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03200" y="5791200"/>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35" name="Object 59"/>
          <p:cNvGraphicFramePr>
            <a:graphicFrameLocks noChangeAspect="1"/>
          </p:cNvGraphicFramePr>
          <p:nvPr/>
        </p:nvGraphicFramePr>
        <p:xfrm>
          <a:off x="660400" y="4953000"/>
          <a:ext cx="279400" cy="279400"/>
        </p:xfrm>
        <a:graphic>
          <a:graphicData uri="http://schemas.openxmlformats.org/presentationml/2006/ole">
            <mc:AlternateContent xmlns:mc="http://schemas.openxmlformats.org/markup-compatibility/2006">
              <mc:Choice xmlns:v="urn:schemas-microsoft-com:vml" Requires="v">
                <p:oleObj spid="_x0000_s52405" name="Equation" r:id="rId30" imgW="279360" imgH="279360" progId="Equation.3">
                  <p:embed/>
                </p:oleObj>
              </mc:Choice>
              <mc:Fallback>
                <p:oleObj name="Equation" r:id="rId30" imgW="279360" imgH="279360" progId="Equation.3">
                  <p:embed/>
                  <p:pic>
                    <p:nvPicPr>
                      <p:cNvPr id="0" name="Object 59"/>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60400" y="4953000"/>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60"/>
          <p:cNvGrpSpPr>
            <a:grpSpLocks/>
          </p:cNvGrpSpPr>
          <p:nvPr/>
        </p:nvGrpSpPr>
        <p:grpSpPr bwMode="auto">
          <a:xfrm>
            <a:off x="203200" y="5105400"/>
            <a:ext cx="381000" cy="838200"/>
            <a:chOff x="0" y="3216"/>
            <a:chExt cx="240" cy="528"/>
          </a:xfrm>
        </p:grpSpPr>
        <p:sp>
          <p:nvSpPr>
            <p:cNvPr id="33859" name="Line 61"/>
            <p:cNvSpPr>
              <a:spLocks noChangeShapeType="1"/>
            </p:cNvSpPr>
            <p:nvPr/>
          </p:nvSpPr>
          <p:spPr bwMode="auto">
            <a:xfrm>
              <a:off x="0" y="3216"/>
              <a:ext cx="24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0" name="Line 62"/>
            <p:cNvSpPr>
              <a:spLocks noChangeShapeType="1"/>
            </p:cNvSpPr>
            <p:nvPr/>
          </p:nvSpPr>
          <p:spPr bwMode="auto">
            <a:xfrm>
              <a:off x="0" y="374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1" name="Line 63"/>
            <p:cNvSpPr>
              <a:spLocks noChangeShapeType="1"/>
            </p:cNvSpPr>
            <p:nvPr/>
          </p:nvSpPr>
          <p:spPr bwMode="auto">
            <a:xfrm>
              <a:off x="192" y="3216"/>
              <a:ext cx="0" cy="528"/>
            </a:xfrm>
            <a:prstGeom prst="line">
              <a:avLst/>
            </a:prstGeom>
            <a:noFill/>
            <a:ln w="2857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10" name="Object 64"/>
            <p:cNvGraphicFramePr>
              <a:graphicFrameLocks noChangeAspect="1"/>
            </p:cNvGraphicFramePr>
            <p:nvPr/>
          </p:nvGraphicFramePr>
          <p:xfrm>
            <a:off x="0" y="3408"/>
            <a:ext cx="128" cy="144"/>
          </p:xfrm>
          <a:graphic>
            <a:graphicData uri="http://schemas.openxmlformats.org/presentationml/2006/ole">
              <mc:AlternateContent xmlns:mc="http://schemas.openxmlformats.org/markup-compatibility/2006">
                <mc:Choice xmlns:v="urn:schemas-microsoft-com:vml" Requires="v">
                  <p:oleObj spid="_x0000_s52406" name="Equation" r:id="rId32" imgW="203040" imgH="228600" progId="Equation.3">
                    <p:embed/>
                  </p:oleObj>
                </mc:Choice>
                <mc:Fallback>
                  <p:oleObj name="Equation" r:id="rId32" imgW="203040" imgH="228600" progId="Equation.3">
                    <p:embed/>
                    <p:pic>
                      <p:nvPicPr>
                        <p:cNvPr id="0" name="Object 64"/>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340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65"/>
          <p:cNvGrpSpPr>
            <a:grpSpLocks/>
          </p:cNvGrpSpPr>
          <p:nvPr/>
        </p:nvGrpSpPr>
        <p:grpSpPr bwMode="auto">
          <a:xfrm>
            <a:off x="584200" y="5715000"/>
            <a:ext cx="1219200" cy="635000"/>
            <a:chOff x="240" y="3600"/>
            <a:chExt cx="768" cy="400"/>
          </a:xfrm>
        </p:grpSpPr>
        <p:graphicFrame>
          <p:nvGraphicFramePr>
            <p:cNvPr id="33808" name="Object 66"/>
            <p:cNvGraphicFramePr>
              <a:graphicFrameLocks noChangeAspect="1"/>
            </p:cNvGraphicFramePr>
            <p:nvPr/>
          </p:nvGraphicFramePr>
          <p:xfrm>
            <a:off x="480" y="3600"/>
            <a:ext cx="152" cy="144"/>
          </p:xfrm>
          <a:graphic>
            <a:graphicData uri="http://schemas.openxmlformats.org/presentationml/2006/ole">
              <mc:AlternateContent xmlns:mc="http://schemas.openxmlformats.org/markup-compatibility/2006">
                <mc:Choice xmlns:v="urn:schemas-microsoft-com:vml" Requires="v">
                  <p:oleObj spid="_x0000_s52407" name="Equation" r:id="rId34" imgW="241200" imgH="228600" progId="Equation.3">
                    <p:embed/>
                  </p:oleObj>
                </mc:Choice>
                <mc:Fallback>
                  <p:oleObj name="Equation" r:id="rId34" imgW="241200" imgH="228600" progId="Equation.3">
                    <p:embed/>
                    <p:pic>
                      <p:nvPicPr>
                        <p:cNvPr id="0" name="Object 6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0" y="3600"/>
                          <a:ext cx="15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58" name="Line 67"/>
            <p:cNvSpPr>
              <a:spLocks noChangeShapeType="1"/>
            </p:cNvSpPr>
            <p:nvPr/>
          </p:nvSpPr>
          <p:spPr bwMode="auto">
            <a:xfrm>
              <a:off x="240" y="3744"/>
              <a:ext cx="768" cy="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09" name="Object 68"/>
            <p:cNvGraphicFramePr>
              <a:graphicFrameLocks noChangeAspect="1"/>
            </p:cNvGraphicFramePr>
            <p:nvPr/>
          </p:nvGraphicFramePr>
          <p:xfrm>
            <a:off x="480" y="3744"/>
            <a:ext cx="176" cy="256"/>
          </p:xfrm>
          <a:graphic>
            <a:graphicData uri="http://schemas.openxmlformats.org/presentationml/2006/ole">
              <mc:AlternateContent xmlns:mc="http://schemas.openxmlformats.org/markup-compatibility/2006">
                <mc:Choice xmlns:v="urn:schemas-microsoft-com:vml" Requires="v">
                  <p:oleObj spid="_x0000_s52408" name="Equation" r:id="rId35" imgW="279360" imgH="406080" progId="Equation.3">
                    <p:embed/>
                  </p:oleObj>
                </mc:Choice>
                <mc:Fallback>
                  <p:oleObj name="Equation" r:id="rId35" imgW="279360" imgH="406080" progId="Equation.3">
                    <p:embed/>
                    <p:pic>
                      <p:nvPicPr>
                        <p:cNvPr id="0" name="Object 68"/>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80" y="3744"/>
                          <a:ext cx="17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645" name="Object 69"/>
          <p:cNvGraphicFramePr>
            <a:graphicFrameLocks noChangeAspect="1"/>
          </p:cNvGraphicFramePr>
          <p:nvPr/>
        </p:nvGraphicFramePr>
        <p:xfrm>
          <a:off x="3657600" y="4705350"/>
          <a:ext cx="4394200" cy="469900"/>
        </p:xfrm>
        <a:graphic>
          <a:graphicData uri="http://schemas.openxmlformats.org/presentationml/2006/ole">
            <mc:AlternateContent xmlns:mc="http://schemas.openxmlformats.org/markup-compatibility/2006">
              <mc:Choice xmlns:v="urn:schemas-microsoft-com:vml" Requires="v">
                <p:oleObj spid="_x0000_s52409" name="公式" r:id="rId37" imgW="4394160" imgH="469800" progId="Equation.3">
                  <p:embed/>
                </p:oleObj>
              </mc:Choice>
              <mc:Fallback>
                <p:oleObj name="公式" r:id="rId37" imgW="4394160" imgH="469800" progId="Equation.3">
                  <p:embed/>
                  <p:pic>
                    <p:nvPicPr>
                      <p:cNvPr id="0" name="Object 6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657600" y="4705350"/>
                        <a:ext cx="43942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70"/>
          <p:cNvGrpSpPr>
            <a:grpSpLocks/>
          </p:cNvGrpSpPr>
          <p:nvPr/>
        </p:nvGrpSpPr>
        <p:grpSpPr bwMode="auto">
          <a:xfrm>
            <a:off x="584200" y="5029200"/>
            <a:ext cx="1295400" cy="762000"/>
            <a:chOff x="240" y="3168"/>
            <a:chExt cx="816" cy="480"/>
          </a:xfrm>
        </p:grpSpPr>
        <p:sp>
          <p:nvSpPr>
            <p:cNvPr id="33857" name="Line 71"/>
            <p:cNvSpPr>
              <a:spLocks noChangeShapeType="1"/>
            </p:cNvSpPr>
            <p:nvPr/>
          </p:nvSpPr>
          <p:spPr bwMode="auto">
            <a:xfrm>
              <a:off x="240" y="3168"/>
              <a:ext cx="816" cy="48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07" name="Object 72"/>
            <p:cNvGraphicFramePr>
              <a:graphicFrameLocks noChangeAspect="1"/>
            </p:cNvGraphicFramePr>
            <p:nvPr/>
          </p:nvGraphicFramePr>
          <p:xfrm>
            <a:off x="624" y="3216"/>
            <a:ext cx="176" cy="256"/>
          </p:xfrm>
          <a:graphic>
            <a:graphicData uri="http://schemas.openxmlformats.org/presentationml/2006/ole">
              <mc:AlternateContent xmlns:mc="http://schemas.openxmlformats.org/markup-compatibility/2006">
                <mc:Choice xmlns:v="urn:schemas-microsoft-com:vml" Requires="v">
                  <p:oleObj spid="_x0000_s52410" name="Equation" r:id="rId39" imgW="279360" imgH="406080" progId="Equation.3">
                    <p:embed/>
                  </p:oleObj>
                </mc:Choice>
                <mc:Fallback>
                  <p:oleObj name="Equation" r:id="rId39" imgW="279360" imgH="406080" progId="Equation.3">
                    <p:embed/>
                    <p:pic>
                      <p:nvPicPr>
                        <p:cNvPr id="0" name="Object 7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24" y="3216"/>
                          <a:ext cx="17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4649" name="Object 73"/>
          <p:cNvGraphicFramePr>
            <a:graphicFrameLocks noChangeAspect="1"/>
          </p:cNvGraphicFramePr>
          <p:nvPr/>
        </p:nvGraphicFramePr>
        <p:xfrm>
          <a:off x="3733800" y="5124450"/>
          <a:ext cx="4610100" cy="698500"/>
        </p:xfrm>
        <a:graphic>
          <a:graphicData uri="http://schemas.openxmlformats.org/presentationml/2006/ole">
            <mc:AlternateContent xmlns:mc="http://schemas.openxmlformats.org/markup-compatibility/2006">
              <mc:Choice xmlns:v="urn:schemas-microsoft-com:vml" Requires="v">
                <p:oleObj spid="_x0000_s52411" name="Equation" r:id="rId41" imgW="4609800" imgH="698400" progId="Equation.3">
                  <p:embed/>
                </p:oleObj>
              </mc:Choice>
              <mc:Fallback>
                <p:oleObj name="Equation" r:id="rId41" imgW="4609800" imgH="698400" progId="Equation.3">
                  <p:embed/>
                  <p:pic>
                    <p:nvPicPr>
                      <p:cNvPr id="0" name="Object 7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33800" y="5124450"/>
                        <a:ext cx="461010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50" name="Object 74"/>
          <p:cNvGraphicFramePr>
            <a:graphicFrameLocks noChangeAspect="1"/>
          </p:cNvGraphicFramePr>
          <p:nvPr/>
        </p:nvGraphicFramePr>
        <p:xfrm>
          <a:off x="4114800" y="5613400"/>
          <a:ext cx="2044700" cy="431800"/>
        </p:xfrm>
        <a:graphic>
          <a:graphicData uri="http://schemas.openxmlformats.org/presentationml/2006/ole">
            <mc:AlternateContent xmlns:mc="http://schemas.openxmlformats.org/markup-compatibility/2006">
              <mc:Choice xmlns:v="urn:schemas-microsoft-com:vml" Requires="v">
                <p:oleObj spid="_x0000_s52412" name="公式" r:id="rId43" imgW="2044440" imgH="431640" progId="Equation.3">
                  <p:embed/>
                </p:oleObj>
              </mc:Choice>
              <mc:Fallback>
                <p:oleObj name="公式" r:id="rId43" imgW="2044440" imgH="431640" progId="Equation.3">
                  <p:embed/>
                  <p:pic>
                    <p:nvPicPr>
                      <p:cNvPr id="0" name="Object 7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114800" y="5613400"/>
                        <a:ext cx="2044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 name="Group 75"/>
          <p:cNvGrpSpPr>
            <a:grpSpLocks/>
          </p:cNvGrpSpPr>
          <p:nvPr/>
        </p:nvGrpSpPr>
        <p:grpSpPr bwMode="auto">
          <a:xfrm>
            <a:off x="1619250" y="5949950"/>
            <a:ext cx="533400" cy="660400"/>
            <a:chOff x="96" y="3744"/>
            <a:chExt cx="336" cy="416"/>
          </a:xfrm>
        </p:grpSpPr>
        <p:sp>
          <p:nvSpPr>
            <p:cNvPr id="33856" name="Line 76"/>
            <p:cNvSpPr>
              <a:spLocks noChangeShapeType="1"/>
            </p:cNvSpPr>
            <p:nvPr/>
          </p:nvSpPr>
          <p:spPr bwMode="auto">
            <a:xfrm flipH="1">
              <a:off x="96" y="3744"/>
              <a:ext cx="144" cy="240"/>
            </a:xfrm>
            <a:prstGeom prst="line">
              <a:avLst/>
            </a:prstGeom>
            <a:noFill/>
            <a:ln w="38100">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06" name="Object 77"/>
            <p:cNvGraphicFramePr>
              <a:graphicFrameLocks noChangeAspect="1"/>
            </p:cNvGraphicFramePr>
            <p:nvPr/>
          </p:nvGraphicFramePr>
          <p:xfrm>
            <a:off x="192" y="3888"/>
            <a:ext cx="240" cy="272"/>
          </p:xfrm>
          <a:graphic>
            <a:graphicData uri="http://schemas.openxmlformats.org/presentationml/2006/ole">
              <mc:AlternateContent xmlns:mc="http://schemas.openxmlformats.org/markup-compatibility/2006">
                <mc:Choice xmlns:v="urn:schemas-microsoft-com:vml" Requires="v">
                  <p:oleObj spid="_x0000_s52413" name="Equation" r:id="rId45" imgW="380880" imgH="431640" progId="Equation.3">
                    <p:embed/>
                  </p:oleObj>
                </mc:Choice>
                <mc:Fallback>
                  <p:oleObj name="Equation" r:id="rId45" imgW="380880" imgH="431640" progId="Equation.3">
                    <p:embed/>
                    <p:pic>
                      <p:nvPicPr>
                        <p:cNvPr id="0" name="Object 7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92" y="3888"/>
                          <a:ext cx="24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655" name="Line 79"/>
          <p:cNvSpPr>
            <a:spLocks noChangeShapeType="1"/>
          </p:cNvSpPr>
          <p:nvPr/>
        </p:nvSpPr>
        <p:spPr bwMode="auto">
          <a:xfrm flipH="1">
            <a:off x="1619250" y="3068638"/>
            <a:ext cx="1223963" cy="1150937"/>
          </a:xfrm>
          <a:prstGeom prst="line">
            <a:avLst/>
          </a:prstGeom>
          <a:noFill/>
          <a:ln w="28575">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4656" name="Line 80"/>
          <p:cNvSpPr>
            <a:spLocks noChangeShapeType="1"/>
          </p:cNvSpPr>
          <p:nvPr/>
        </p:nvSpPr>
        <p:spPr bwMode="auto">
          <a:xfrm>
            <a:off x="1042988" y="2492375"/>
            <a:ext cx="1152525" cy="1223963"/>
          </a:xfrm>
          <a:prstGeom prst="line">
            <a:avLst/>
          </a:prstGeom>
          <a:noFill/>
          <a:ln w="28575">
            <a:solidFill>
              <a:srgbClr val="FF00FF"/>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7" name="Group 86"/>
          <p:cNvGrpSpPr>
            <a:grpSpLocks/>
          </p:cNvGrpSpPr>
          <p:nvPr/>
        </p:nvGrpSpPr>
        <p:grpSpPr bwMode="auto">
          <a:xfrm>
            <a:off x="2051050" y="3429000"/>
            <a:ext cx="288925" cy="144463"/>
            <a:chOff x="1292" y="2160"/>
            <a:chExt cx="182" cy="91"/>
          </a:xfrm>
        </p:grpSpPr>
        <p:sp>
          <p:nvSpPr>
            <p:cNvPr id="33854" name="Line 81"/>
            <p:cNvSpPr>
              <a:spLocks noChangeShapeType="1"/>
            </p:cNvSpPr>
            <p:nvPr/>
          </p:nvSpPr>
          <p:spPr bwMode="auto">
            <a:xfrm flipV="1">
              <a:off x="1292" y="2160"/>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5" name="Line 82"/>
            <p:cNvSpPr>
              <a:spLocks noChangeShapeType="1"/>
            </p:cNvSpPr>
            <p:nvPr/>
          </p:nvSpPr>
          <p:spPr bwMode="auto">
            <a:xfrm>
              <a:off x="1383" y="2160"/>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24659" name="Object 83"/>
          <p:cNvGraphicFramePr>
            <a:graphicFrameLocks noChangeAspect="1"/>
          </p:cNvGraphicFramePr>
          <p:nvPr/>
        </p:nvGraphicFramePr>
        <p:xfrm>
          <a:off x="1547813" y="2997200"/>
          <a:ext cx="241300" cy="317500"/>
        </p:xfrm>
        <a:graphic>
          <a:graphicData uri="http://schemas.openxmlformats.org/presentationml/2006/ole">
            <mc:AlternateContent xmlns:mc="http://schemas.openxmlformats.org/markup-compatibility/2006">
              <mc:Choice xmlns:v="urn:schemas-microsoft-com:vml" Requires="v">
                <p:oleObj spid="_x0000_s52414" name="公式" r:id="rId47" imgW="241200" imgH="317160" progId="Equation.3">
                  <p:embed/>
                </p:oleObj>
              </mc:Choice>
              <mc:Fallback>
                <p:oleObj name="公式" r:id="rId47" imgW="241200" imgH="317160" progId="Equation.3">
                  <p:embed/>
                  <p:pic>
                    <p:nvPicPr>
                      <p:cNvPr id="0" name="Object 8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547813" y="2997200"/>
                        <a:ext cx="241300" cy="3175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660" name="Object 84"/>
          <p:cNvGraphicFramePr>
            <a:graphicFrameLocks noChangeAspect="1"/>
          </p:cNvGraphicFramePr>
          <p:nvPr/>
        </p:nvGraphicFramePr>
        <p:xfrm>
          <a:off x="7308850" y="2630488"/>
          <a:ext cx="1028700" cy="330200"/>
        </p:xfrm>
        <a:graphic>
          <a:graphicData uri="http://schemas.openxmlformats.org/presentationml/2006/ole">
            <mc:AlternateContent xmlns:mc="http://schemas.openxmlformats.org/markup-compatibility/2006">
              <mc:Choice xmlns:v="urn:schemas-microsoft-com:vml" Requires="v">
                <p:oleObj spid="_x0000_s52415" name="公式" r:id="rId49" imgW="1028520" imgH="330120" progId="Equation.3">
                  <p:embed/>
                </p:oleObj>
              </mc:Choice>
              <mc:Fallback>
                <p:oleObj name="公式" r:id="rId49" imgW="1028520" imgH="330120" progId="Equation.3">
                  <p:embed/>
                  <p:pic>
                    <p:nvPicPr>
                      <p:cNvPr id="0" name="Object 8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7308850" y="2630488"/>
                        <a:ext cx="10287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8" name="Group 91"/>
          <p:cNvGrpSpPr>
            <a:grpSpLocks/>
          </p:cNvGrpSpPr>
          <p:nvPr/>
        </p:nvGrpSpPr>
        <p:grpSpPr bwMode="auto">
          <a:xfrm>
            <a:off x="2195513" y="3213100"/>
            <a:ext cx="292100" cy="304800"/>
            <a:chOff x="1383" y="2024"/>
            <a:chExt cx="184" cy="192"/>
          </a:xfrm>
        </p:grpSpPr>
        <p:sp>
          <p:nvSpPr>
            <p:cNvPr id="33853" name="Arc 89"/>
            <p:cNvSpPr>
              <a:spLocks/>
            </p:cNvSpPr>
            <p:nvPr/>
          </p:nvSpPr>
          <p:spPr bwMode="auto">
            <a:xfrm rot="-9988768">
              <a:off x="1519" y="2024"/>
              <a:ext cx="48" cy="14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3805" name="Object 90"/>
            <p:cNvGraphicFramePr>
              <a:graphicFrameLocks noChangeAspect="1"/>
            </p:cNvGraphicFramePr>
            <p:nvPr/>
          </p:nvGraphicFramePr>
          <p:xfrm>
            <a:off x="1383" y="2024"/>
            <a:ext cx="144" cy="192"/>
          </p:xfrm>
          <a:graphic>
            <a:graphicData uri="http://schemas.openxmlformats.org/presentationml/2006/ole">
              <mc:AlternateContent xmlns:mc="http://schemas.openxmlformats.org/markup-compatibility/2006">
                <mc:Choice xmlns:v="urn:schemas-microsoft-com:vml" Requires="v">
                  <p:oleObj spid="_x0000_s52416" name="Equation" r:id="rId51" imgW="228600" imgH="304560" progId="Equation.3">
                    <p:embed/>
                  </p:oleObj>
                </mc:Choice>
                <mc:Fallback>
                  <p:oleObj name="Equation" r:id="rId51" imgW="228600" imgH="304560" progId="Equation.3">
                    <p:embed/>
                    <p:pic>
                      <p:nvPicPr>
                        <p:cNvPr id="0" name="Object 9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83" y="2024"/>
                          <a:ext cx="14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 name="Group 8"/>
          <p:cNvGrpSpPr>
            <a:grpSpLocks/>
          </p:cNvGrpSpPr>
          <p:nvPr/>
        </p:nvGrpSpPr>
        <p:grpSpPr bwMode="auto">
          <a:xfrm>
            <a:off x="2484438" y="2278063"/>
            <a:ext cx="1752600" cy="1295400"/>
            <a:chOff x="1584" y="1440"/>
            <a:chExt cx="1104" cy="816"/>
          </a:xfrm>
        </p:grpSpPr>
        <p:graphicFrame>
          <p:nvGraphicFramePr>
            <p:cNvPr id="33803" name="Object 10"/>
            <p:cNvGraphicFramePr>
              <a:graphicFrameLocks noChangeAspect="1"/>
            </p:cNvGraphicFramePr>
            <p:nvPr/>
          </p:nvGraphicFramePr>
          <p:xfrm>
            <a:off x="1584" y="2112"/>
            <a:ext cx="192" cy="144"/>
          </p:xfrm>
          <a:graphic>
            <a:graphicData uri="http://schemas.openxmlformats.org/presentationml/2006/ole">
              <mc:AlternateContent xmlns:mc="http://schemas.openxmlformats.org/markup-compatibility/2006">
                <mc:Choice xmlns:v="urn:schemas-microsoft-com:vml" Requires="v">
                  <p:oleObj spid="_x0000_s52417" name="Equation" r:id="rId52" imgW="304560" imgH="228600" progId="Equation.3">
                    <p:embed/>
                  </p:oleObj>
                </mc:Choice>
                <mc:Fallback>
                  <p:oleObj name="Equation" r:id="rId52" imgW="304560" imgH="228600" progId="Equation.3">
                    <p:embed/>
                    <p:pic>
                      <p:nvPicPr>
                        <p:cNvPr id="0" name="Object 10"/>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584" y="2112"/>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51" name="Line 11"/>
            <p:cNvSpPr>
              <a:spLocks noChangeShapeType="1"/>
            </p:cNvSpPr>
            <p:nvPr/>
          </p:nvSpPr>
          <p:spPr bwMode="auto">
            <a:xfrm flipV="1">
              <a:off x="1680" y="1680"/>
              <a:ext cx="384" cy="384"/>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3804" name="Object 12"/>
            <p:cNvGraphicFramePr>
              <a:graphicFrameLocks noChangeAspect="1"/>
            </p:cNvGraphicFramePr>
            <p:nvPr/>
          </p:nvGraphicFramePr>
          <p:xfrm>
            <a:off x="2016" y="1440"/>
            <a:ext cx="672" cy="224"/>
          </p:xfrm>
          <a:graphic>
            <a:graphicData uri="http://schemas.openxmlformats.org/presentationml/2006/ole">
              <mc:AlternateContent xmlns:mc="http://schemas.openxmlformats.org/markup-compatibility/2006">
                <mc:Choice xmlns:v="urn:schemas-microsoft-com:vml" Requires="v">
                  <p:oleObj spid="_x0000_s52418" name="Equation" r:id="rId54" imgW="1066680" imgH="355320" progId="Equation.3">
                    <p:embed/>
                  </p:oleObj>
                </mc:Choice>
                <mc:Fallback>
                  <p:oleObj name="Equation" r:id="rId54" imgW="1066680" imgH="355320" progId="Equation.3">
                    <p:embed/>
                    <p:pic>
                      <p:nvPicPr>
                        <p:cNvPr id="0" name="Object 1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2016" y="1440"/>
                          <a:ext cx="672"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52" name="Oval 9"/>
            <p:cNvSpPr>
              <a:spLocks noChangeArrowheads="1"/>
            </p:cNvSpPr>
            <p:nvPr/>
          </p:nvSpPr>
          <p:spPr bwMode="auto">
            <a:xfrm>
              <a:off x="1632" y="2016"/>
              <a:ext cx="96" cy="96"/>
            </a:xfrm>
            <a:prstGeom prst="ellipse">
              <a:avLst/>
            </a:prstGeom>
            <a:solidFill>
              <a:schemeClr val="accent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20" name="Group 41"/>
          <p:cNvGrpSpPr>
            <a:grpSpLocks/>
          </p:cNvGrpSpPr>
          <p:nvPr/>
        </p:nvGrpSpPr>
        <p:grpSpPr bwMode="auto">
          <a:xfrm>
            <a:off x="0" y="3810000"/>
            <a:ext cx="9144000" cy="946150"/>
            <a:chOff x="0" y="2496"/>
            <a:chExt cx="5760" cy="596"/>
          </a:xfrm>
        </p:grpSpPr>
        <p:sp>
          <p:nvSpPr>
            <p:cNvPr id="33850" name="Text Box 42"/>
            <p:cNvSpPr txBox="1">
              <a:spLocks noChangeArrowheads="1"/>
            </p:cNvSpPr>
            <p:nvPr/>
          </p:nvSpPr>
          <p:spPr bwMode="auto">
            <a:xfrm>
              <a:off x="0" y="2496"/>
              <a:ext cx="57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EB3A17"/>
                  </a:solidFill>
                  <a:latin typeface="新宋体" pitchFamily="49" charset="-122"/>
                  <a:ea typeface="新宋体" pitchFamily="49" charset="-122"/>
                </a:rPr>
                <a:t>对定义式强调一点</a:t>
              </a:r>
              <a:r>
                <a:rPr lang="zh-CN" altLang="en-US" sz="2800">
                  <a:latin typeface="新宋体" pitchFamily="49" charset="-122"/>
                  <a:ea typeface="新宋体" pitchFamily="49" charset="-122"/>
                </a:rPr>
                <a:t>：由于  可相对于不同的点选取，所以角动量应指明是相对何点的。</a:t>
              </a:r>
            </a:p>
          </p:txBody>
        </p:sp>
        <p:graphicFrame>
          <p:nvGraphicFramePr>
            <p:cNvPr id="33802" name="Object 43"/>
            <p:cNvGraphicFramePr>
              <a:graphicFrameLocks noChangeAspect="1"/>
            </p:cNvGraphicFramePr>
            <p:nvPr/>
          </p:nvGraphicFramePr>
          <p:xfrm>
            <a:off x="2592" y="2592"/>
            <a:ext cx="128" cy="176"/>
          </p:xfrm>
          <a:graphic>
            <a:graphicData uri="http://schemas.openxmlformats.org/presentationml/2006/ole">
              <mc:AlternateContent xmlns:mc="http://schemas.openxmlformats.org/markup-compatibility/2006">
                <mc:Choice xmlns:v="urn:schemas-microsoft-com:vml" Requires="v">
                  <p:oleObj spid="_x0000_s52419" name="Equation" r:id="rId56" imgW="203040" imgH="279360" progId="Equation.3">
                    <p:embed/>
                  </p:oleObj>
                </mc:Choice>
                <mc:Fallback>
                  <p:oleObj name="Equation" r:id="rId56" imgW="203040" imgH="279360" progId="Equation.3">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2592"/>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79"/>
                                        </p:tgtEl>
                                        <p:attrNameLst>
                                          <p:attrName>style.visibility</p:attrName>
                                        </p:attrNameLst>
                                      </p:cBhvr>
                                      <p:to>
                                        <p:strVal val="visible"/>
                                      </p:to>
                                    </p:set>
                                    <p:animEffect transition="in" filter="wipe(left)">
                                      <p:cBhvr>
                                        <p:cTn id="7" dur="500"/>
                                        <p:tgtEl>
                                          <p:spTgt spid="245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593"/>
                                        </p:tgtEl>
                                        <p:attrNameLst>
                                          <p:attrName>style.visibility</p:attrName>
                                        </p:attrNameLst>
                                      </p:cBhvr>
                                      <p:to>
                                        <p:strVal val="visible"/>
                                      </p:to>
                                    </p:set>
                                    <p:animEffect transition="in" filter="wipe(left)">
                                      <p:cBhvr>
                                        <p:cTn id="27" dur="500"/>
                                        <p:tgtEl>
                                          <p:spTgt spid="2459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4594"/>
                                        </p:tgtEl>
                                        <p:attrNameLst>
                                          <p:attrName>style.visibility</p:attrName>
                                        </p:attrNameLst>
                                      </p:cBhvr>
                                      <p:to>
                                        <p:strVal val="visible"/>
                                      </p:to>
                                    </p:set>
                                    <p:animEffect transition="in" filter="wipe(left)">
                                      <p:cBhvr>
                                        <p:cTn id="32" dur="500"/>
                                        <p:tgtEl>
                                          <p:spTgt spid="2459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dissolve">
                                      <p:cBhvr>
                                        <p:cTn id="42" dur="500"/>
                                        <p:tgtEl>
                                          <p:spTgt spid="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4655"/>
                                        </p:tgtEl>
                                        <p:attrNameLst>
                                          <p:attrName>style.visibility</p:attrName>
                                        </p:attrNameLst>
                                      </p:cBhvr>
                                      <p:to>
                                        <p:strVal val="visible"/>
                                      </p:to>
                                    </p:set>
                                    <p:animEffect transition="in" filter="wipe(up)">
                                      <p:cBhvr>
                                        <p:cTn id="47" dur="500"/>
                                        <p:tgtEl>
                                          <p:spTgt spid="246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656"/>
                                        </p:tgtEl>
                                        <p:attrNameLst>
                                          <p:attrName>style.visibility</p:attrName>
                                        </p:attrNameLst>
                                      </p:cBhvr>
                                      <p:to>
                                        <p:strVal val="visible"/>
                                      </p:to>
                                    </p:set>
                                    <p:animEffect transition="in" filter="blinds(horizontal)">
                                      <p:cBhvr>
                                        <p:cTn id="52" dur="500"/>
                                        <p:tgtEl>
                                          <p:spTgt spid="2465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blinds(horizontal)">
                                      <p:cBhvr>
                                        <p:cTn id="57" dur="500"/>
                                        <p:tgtEl>
                                          <p:spTgt spid="1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nodeType="clickEffect">
                                  <p:stCondLst>
                                    <p:cond delay="0"/>
                                  </p:stCondLst>
                                  <p:childTnLst>
                                    <p:set>
                                      <p:cBhvr>
                                        <p:cTn id="61" dur="1" fill="hold">
                                          <p:stCondLst>
                                            <p:cond delay="0"/>
                                          </p:stCondLst>
                                        </p:cTn>
                                        <p:tgtEl>
                                          <p:spTgt spid="24659"/>
                                        </p:tgtEl>
                                        <p:attrNameLst>
                                          <p:attrName>style.visibility</p:attrName>
                                        </p:attrNameLst>
                                      </p:cBhvr>
                                      <p:to>
                                        <p:strVal val="visible"/>
                                      </p:to>
                                    </p:set>
                                    <p:animEffect transition="in" filter="dissolve">
                                      <p:cBhvr>
                                        <p:cTn id="62" dur="500"/>
                                        <p:tgtEl>
                                          <p:spTgt spid="2465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dissolve">
                                      <p:cBhvr>
                                        <p:cTn id="67" dur="500"/>
                                        <p:tgtEl>
                                          <p:spTgt spid="1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24660"/>
                                        </p:tgtEl>
                                        <p:attrNameLst>
                                          <p:attrName>style.visibility</p:attrName>
                                        </p:attrNameLst>
                                      </p:cBhvr>
                                      <p:to>
                                        <p:strVal val="visible"/>
                                      </p:to>
                                    </p:set>
                                    <p:animEffect transition="in" filter="blinds(horizontal)">
                                      <p:cBhvr>
                                        <p:cTn id="72" dur="500"/>
                                        <p:tgtEl>
                                          <p:spTgt spid="2466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dissolve">
                                      <p:cBhvr>
                                        <p:cTn id="82" dur="500"/>
                                        <p:tgtEl>
                                          <p:spTgt spid="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4"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down)">
                                      <p:cBhvr>
                                        <p:cTn id="87" dur="500"/>
                                        <p:tgtEl>
                                          <p:spTgt spid="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5" presetClass="path" presetSubtype="0" accel="50000" decel="50000" fill="hold" nodeType="clickEffect">
                                  <p:stCondLst>
                                    <p:cond delay="0"/>
                                  </p:stCondLst>
                                  <p:childTnLst>
                                    <p:animMotion origin="layout" path="M -4.44444E-6 -1.85185E-6 L -0.17708 -0.10139 " pathEditMode="relative" rAng="0" ptsTypes="AA">
                                      <p:cBhvr>
                                        <p:cTn id="91" dur="3000" fill="hold"/>
                                        <p:tgtEl>
                                          <p:spTgt spid="8"/>
                                        </p:tgtEl>
                                        <p:attrNameLst>
                                          <p:attrName>ppt_x</p:attrName>
                                          <p:attrName>ppt_y</p:attrName>
                                        </p:attrNameLst>
                                      </p:cBhvr>
                                      <p:rCtr x="-8854" y="-5069"/>
                                    </p:animMotion>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8" fill="hold" nodeType="clickEffect">
                                  <p:stCondLst>
                                    <p:cond delay="0"/>
                                  </p:stCondLst>
                                  <p:childTnLst>
                                    <p:set>
                                      <p:cBhvr>
                                        <p:cTn id="95" dur="1" fill="hold">
                                          <p:stCondLst>
                                            <p:cond delay="0"/>
                                          </p:stCondLst>
                                        </p:cTn>
                                        <p:tgtEl>
                                          <p:spTgt spid="20"/>
                                        </p:tgtEl>
                                        <p:attrNameLst>
                                          <p:attrName>style.visibility</p:attrName>
                                        </p:attrNameLst>
                                      </p:cBhvr>
                                      <p:to>
                                        <p:strVal val="visible"/>
                                      </p:to>
                                    </p:set>
                                    <p:animEffect transition="in" filter="wipe(left)">
                                      <p:cBhvr>
                                        <p:cTn id="96" dur="500"/>
                                        <p:tgtEl>
                                          <p:spTgt spid="20"/>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9" presetClass="entr" presetSubtype="0" fill="hold" grpId="0" nodeType="clickEffect">
                                  <p:stCondLst>
                                    <p:cond delay="0"/>
                                  </p:stCondLst>
                                  <p:childTnLst>
                                    <p:set>
                                      <p:cBhvr>
                                        <p:cTn id="100" dur="1" fill="hold">
                                          <p:stCondLst>
                                            <p:cond delay="0"/>
                                          </p:stCondLst>
                                        </p:cTn>
                                        <p:tgtEl>
                                          <p:spTgt spid="24620"/>
                                        </p:tgtEl>
                                        <p:attrNameLst>
                                          <p:attrName>style.visibility</p:attrName>
                                        </p:attrNameLst>
                                      </p:cBhvr>
                                      <p:to>
                                        <p:strVal val="visible"/>
                                      </p:to>
                                    </p:set>
                                    <p:animEffect transition="in" filter="dissolve">
                                      <p:cBhvr>
                                        <p:cTn id="101" dur="500"/>
                                        <p:tgtEl>
                                          <p:spTgt spid="2462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9"/>
                                        </p:tgtEl>
                                        <p:attrNameLst>
                                          <p:attrName>style.visibility</p:attrName>
                                        </p:attrNameLst>
                                      </p:cBhvr>
                                      <p:to>
                                        <p:strVal val="visible"/>
                                      </p:to>
                                    </p:set>
                                    <p:animEffect transition="in" filter="wipe(left)">
                                      <p:cBhvr>
                                        <p:cTn id="106" dur="500"/>
                                        <p:tgtEl>
                                          <p:spTgt spid="9"/>
                                        </p:tgtEl>
                                      </p:cBhvr>
                                    </p:animEffect>
                                  </p:childTnLst>
                                </p:cTn>
                              </p:par>
                            </p:childTnLst>
                          </p:cTn>
                        </p:par>
                        <p:par>
                          <p:cTn id="107" fill="hold" nodeType="afterGroup">
                            <p:stCondLst>
                              <p:cond delay="500"/>
                            </p:stCondLst>
                            <p:childTnLst>
                              <p:par>
                                <p:cTn id="108" presetID="22" presetClass="entr" presetSubtype="4" fill="hold" nodeType="afterEffect">
                                  <p:stCondLst>
                                    <p:cond delay="0"/>
                                  </p:stCondLst>
                                  <p:childTnLst>
                                    <p:set>
                                      <p:cBhvr>
                                        <p:cTn id="109" dur="1" fill="hold">
                                          <p:stCondLst>
                                            <p:cond delay="0"/>
                                          </p:stCondLst>
                                        </p:cTn>
                                        <p:tgtEl>
                                          <p:spTgt spid="10"/>
                                        </p:tgtEl>
                                        <p:attrNameLst>
                                          <p:attrName>style.visibility</p:attrName>
                                        </p:attrNameLst>
                                      </p:cBhvr>
                                      <p:to>
                                        <p:strVal val="visible"/>
                                      </p:to>
                                    </p:set>
                                    <p:animEffect transition="in" filter="wipe(down)">
                                      <p:cBhvr>
                                        <p:cTn id="110" dur="500"/>
                                        <p:tgtEl>
                                          <p:spTgt spid="10"/>
                                        </p:tgtEl>
                                      </p:cBhvr>
                                    </p:animEffect>
                                  </p:childTnLst>
                                </p:cTn>
                              </p:par>
                            </p:childTnLst>
                          </p:cTn>
                        </p:par>
                        <p:par>
                          <p:cTn id="111" fill="hold" nodeType="afterGroup">
                            <p:stCondLst>
                              <p:cond delay="1000"/>
                            </p:stCondLst>
                            <p:childTnLst>
                              <p:par>
                                <p:cTn id="112" presetID="22" presetClass="entr" presetSubtype="1" fill="hold" nodeType="afterEffect">
                                  <p:stCondLst>
                                    <p:cond delay="0"/>
                                  </p:stCondLst>
                                  <p:childTnLst>
                                    <p:set>
                                      <p:cBhvr>
                                        <p:cTn id="113" dur="1" fill="hold">
                                          <p:stCondLst>
                                            <p:cond delay="0"/>
                                          </p:stCondLst>
                                        </p:cTn>
                                        <p:tgtEl>
                                          <p:spTgt spid="11"/>
                                        </p:tgtEl>
                                        <p:attrNameLst>
                                          <p:attrName>style.visibility</p:attrName>
                                        </p:attrNameLst>
                                      </p:cBhvr>
                                      <p:to>
                                        <p:strVal val="visible"/>
                                      </p:to>
                                    </p:set>
                                    <p:animEffect transition="in" filter="wipe(up)">
                                      <p:cBhvr>
                                        <p:cTn id="114" dur="500"/>
                                        <p:tgtEl>
                                          <p:spTgt spid="11"/>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2" presetClass="entr" presetSubtype="8" fill="hold" grpId="0" nodeType="clickEffect">
                                  <p:stCondLst>
                                    <p:cond delay="0"/>
                                  </p:stCondLst>
                                  <p:childTnLst>
                                    <p:set>
                                      <p:cBhvr>
                                        <p:cTn id="118" dur="1" fill="hold">
                                          <p:stCondLst>
                                            <p:cond delay="0"/>
                                          </p:stCondLst>
                                        </p:cTn>
                                        <p:tgtEl>
                                          <p:spTgt spid="24630"/>
                                        </p:tgtEl>
                                        <p:attrNameLst>
                                          <p:attrName>style.visibility</p:attrName>
                                        </p:attrNameLst>
                                      </p:cBhvr>
                                      <p:to>
                                        <p:strVal val="visible"/>
                                      </p:to>
                                    </p:set>
                                    <p:animEffect transition="in" filter="slide(fromLeft)">
                                      <p:cBhvr>
                                        <p:cTn id="119" dur="500"/>
                                        <p:tgtEl>
                                          <p:spTgt spid="24630"/>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9" presetClass="entr" presetSubtype="0" fill="hold" nodeType="clickEffect">
                                  <p:stCondLst>
                                    <p:cond delay="0"/>
                                  </p:stCondLst>
                                  <p:childTnLst>
                                    <p:set>
                                      <p:cBhvr>
                                        <p:cTn id="123" dur="1" fill="hold">
                                          <p:stCondLst>
                                            <p:cond delay="0"/>
                                          </p:stCondLst>
                                        </p:cTn>
                                        <p:tgtEl>
                                          <p:spTgt spid="12"/>
                                        </p:tgtEl>
                                        <p:attrNameLst>
                                          <p:attrName>style.visibility</p:attrName>
                                        </p:attrNameLst>
                                      </p:cBhvr>
                                      <p:to>
                                        <p:strVal val="visible"/>
                                      </p:to>
                                    </p:set>
                                    <p:animEffect transition="in" filter="dissolve">
                                      <p:cBhvr>
                                        <p:cTn id="124" dur="500"/>
                                        <p:tgtEl>
                                          <p:spTgt spid="1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9" presetClass="entr" presetSubtype="0" fill="hold" nodeType="clickEffect">
                                  <p:stCondLst>
                                    <p:cond delay="0"/>
                                  </p:stCondLst>
                                  <p:childTnLst>
                                    <p:set>
                                      <p:cBhvr>
                                        <p:cTn id="128" dur="1" fill="hold">
                                          <p:stCondLst>
                                            <p:cond delay="0"/>
                                          </p:stCondLst>
                                        </p:cTn>
                                        <p:tgtEl>
                                          <p:spTgt spid="24634"/>
                                        </p:tgtEl>
                                        <p:attrNameLst>
                                          <p:attrName>style.visibility</p:attrName>
                                        </p:attrNameLst>
                                      </p:cBhvr>
                                      <p:to>
                                        <p:strVal val="visible"/>
                                      </p:to>
                                    </p:set>
                                    <p:animEffect transition="in" filter="dissolve">
                                      <p:cBhvr>
                                        <p:cTn id="129" dur="500"/>
                                        <p:tgtEl>
                                          <p:spTgt spid="24634"/>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9" presetClass="entr" presetSubtype="0" fill="hold" nodeType="clickEffect">
                                  <p:stCondLst>
                                    <p:cond delay="0"/>
                                  </p:stCondLst>
                                  <p:childTnLst>
                                    <p:set>
                                      <p:cBhvr>
                                        <p:cTn id="133" dur="1" fill="hold">
                                          <p:stCondLst>
                                            <p:cond delay="0"/>
                                          </p:stCondLst>
                                        </p:cTn>
                                        <p:tgtEl>
                                          <p:spTgt spid="24635"/>
                                        </p:tgtEl>
                                        <p:attrNameLst>
                                          <p:attrName>style.visibility</p:attrName>
                                        </p:attrNameLst>
                                      </p:cBhvr>
                                      <p:to>
                                        <p:strVal val="visible"/>
                                      </p:to>
                                    </p:set>
                                    <p:animEffect transition="in" filter="dissolve">
                                      <p:cBhvr>
                                        <p:cTn id="134" dur="500"/>
                                        <p:tgtEl>
                                          <p:spTgt spid="24635"/>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9" presetClass="entr" presetSubtype="0" fill="hold" nodeType="clickEffect">
                                  <p:stCondLst>
                                    <p:cond delay="0"/>
                                  </p:stCondLst>
                                  <p:childTnLst>
                                    <p:set>
                                      <p:cBhvr>
                                        <p:cTn id="138" dur="1" fill="hold">
                                          <p:stCondLst>
                                            <p:cond delay="0"/>
                                          </p:stCondLst>
                                        </p:cTn>
                                        <p:tgtEl>
                                          <p:spTgt spid="13"/>
                                        </p:tgtEl>
                                        <p:attrNameLst>
                                          <p:attrName>style.visibility</p:attrName>
                                        </p:attrNameLst>
                                      </p:cBhvr>
                                      <p:to>
                                        <p:strVal val="visible"/>
                                      </p:to>
                                    </p:set>
                                    <p:animEffect transition="in" filter="dissolve">
                                      <p:cBhvr>
                                        <p:cTn id="139" dur="500"/>
                                        <p:tgtEl>
                                          <p:spTgt spid="13"/>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2" presetClass="entr" presetSubtype="8" fill="hold" nodeType="clickEffect">
                                  <p:stCondLst>
                                    <p:cond delay="0"/>
                                  </p:stCondLst>
                                  <p:childTnLst>
                                    <p:set>
                                      <p:cBhvr>
                                        <p:cTn id="143" dur="1" fill="hold">
                                          <p:stCondLst>
                                            <p:cond delay="0"/>
                                          </p:stCondLst>
                                        </p:cTn>
                                        <p:tgtEl>
                                          <p:spTgt spid="14"/>
                                        </p:tgtEl>
                                        <p:attrNameLst>
                                          <p:attrName>style.visibility</p:attrName>
                                        </p:attrNameLst>
                                      </p:cBhvr>
                                      <p:to>
                                        <p:strVal val="visible"/>
                                      </p:to>
                                    </p:set>
                                    <p:animEffect transition="in" filter="wipe(left)">
                                      <p:cBhvr>
                                        <p:cTn id="144" dur="500"/>
                                        <p:tgtEl>
                                          <p:spTgt spid="14"/>
                                        </p:tgtEl>
                                      </p:cBhvr>
                                    </p:animEffect>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2" presetClass="entr" presetSubtype="8" fill="hold" nodeType="clickEffect">
                                  <p:stCondLst>
                                    <p:cond delay="0"/>
                                  </p:stCondLst>
                                  <p:childTnLst>
                                    <p:set>
                                      <p:cBhvr>
                                        <p:cTn id="148" dur="1" fill="hold">
                                          <p:stCondLst>
                                            <p:cond delay="0"/>
                                          </p:stCondLst>
                                        </p:cTn>
                                        <p:tgtEl>
                                          <p:spTgt spid="24645"/>
                                        </p:tgtEl>
                                        <p:attrNameLst>
                                          <p:attrName>style.visibility</p:attrName>
                                        </p:attrNameLst>
                                      </p:cBhvr>
                                      <p:to>
                                        <p:strVal val="visible"/>
                                      </p:to>
                                    </p:set>
                                    <p:animEffect transition="in" filter="wipe(left)">
                                      <p:cBhvr>
                                        <p:cTn id="149" dur="500"/>
                                        <p:tgtEl>
                                          <p:spTgt spid="24645"/>
                                        </p:tgtEl>
                                      </p:cBhvr>
                                    </p:animEffect>
                                  </p:childTnLst>
                                </p:cTn>
                              </p:par>
                            </p:childTnLst>
                          </p:cTn>
                        </p:par>
                      </p:childTnLst>
                    </p:cTn>
                  </p:par>
                  <p:par>
                    <p:cTn id="150" fill="hold" nodeType="clickPar">
                      <p:stCondLst>
                        <p:cond delay="indefinite"/>
                      </p:stCondLst>
                      <p:childTnLst>
                        <p:par>
                          <p:cTn id="151" fill="hold" nodeType="withGroup">
                            <p:stCondLst>
                              <p:cond delay="0"/>
                            </p:stCondLst>
                            <p:childTnLst>
                              <p:par>
                                <p:cTn id="152" presetID="22" presetClass="entr" presetSubtype="8" fill="hold" nodeType="clickEffect">
                                  <p:stCondLst>
                                    <p:cond delay="0"/>
                                  </p:stCondLst>
                                  <p:childTnLst>
                                    <p:set>
                                      <p:cBhvr>
                                        <p:cTn id="153" dur="1" fill="hold">
                                          <p:stCondLst>
                                            <p:cond delay="0"/>
                                          </p:stCondLst>
                                        </p:cTn>
                                        <p:tgtEl>
                                          <p:spTgt spid="15"/>
                                        </p:tgtEl>
                                        <p:attrNameLst>
                                          <p:attrName>style.visibility</p:attrName>
                                        </p:attrNameLst>
                                      </p:cBhvr>
                                      <p:to>
                                        <p:strVal val="visible"/>
                                      </p:to>
                                    </p:set>
                                    <p:animEffect transition="in" filter="wipe(left)">
                                      <p:cBhvr>
                                        <p:cTn id="154" dur="500"/>
                                        <p:tgtEl>
                                          <p:spTgt spid="15"/>
                                        </p:tgtEl>
                                      </p:cBhvr>
                                    </p:animEffec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2" presetClass="entr" presetSubtype="8" fill="hold" nodeType="clickEffect">
                                  <p:stCondLst>
                                    <p:cond delay="0"/>
                                  </p:stCondLst>
                                  <p:childTnLst>
                                    <p:set>
                                      <p:cBhvr>
                                        <p:cTn id="158" dur="1" fill="hold">
                                          <p:stCondLst>
                                            <p:cond delay="0"/>
                                          </p:stCondLst>
                                        </p:cTn>
                                        <p:tgtEl>
                                          <p:spTgt spid="24649"/>
                                        </p:tgtEl>
                                        <p:attrNameLst>
                                          <p:attrName>style.visibility</p:attrName>
                                        </p:attrNameLst>
                                      </p:cBhvr>
                                      <p:to>
                                        <p:strVal val="visible"/>
                                      </p:to>
                                    </p:set>
                                    <p:animEffect transition="in" filter="wipe(left)">
                                      <p:cBhvr>
                                        <p:cTn id="159" dur="500"/>
                                        <p:tgtEl>
                                          <p:spTgt spid="24649"/>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nodeType="clickEffect">
                                  <p:stCondLst>
                                    <p:cond delay="0"/>
                                  </p:stCondLst>
                                  <p:childTnLst>
                                    <p:set>
                                      <p:cBhvr>
                                        <p:cTn id="163" dur="1" fill="hold">
                                          <p:stCondLst>
                                            <p:cond delay="0"/>
                                          </p:stCondLst>
                                        </p:cTn>
                                        <p:tgtEl>
                                          <p:spTgt spid="24650"/>
                                        </p:tgtEl>
                                        <p:attrNameLst>
                                          <p:attrName>style.visibility</p:attrName>
                                        </p:attrNameLst>
                                      </p:cBhvr>
                                      <p:to>
                                        <p:strVal val="visible"/>
                                      </p:to>
                                    </p:set>
                                    <p:animEffect transition="in" filter="wipe(left)">
                                      <p:cBhvr>
                                        <p:cTn id="164" dur="500"/>
                                        <p:tgtEl>
                                          <p:spTgt spid="24650"/>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2" presetClass="entr" presetSubtype="1" fill="hold" nodeType="clickEffect">
                                  <p:stCondLst>
                                    <p:cond delay="0"/>
                                  </p:stCondLst>
                                  <p:childTnLst>
                                    <p:set>
                                      <p:cBhvr>
                                        <p:cTn id="168" dur="1" fill="hold">
                                          <p:stCondLst>
                                            <p:cond delay="0"/>
                                          </p:stCondLst>
                                        </p:cTn>
                                        <p:tgtEl>
                                          <p:spTgt spid="16"/>
                                        </p:tgtEl>
                                        <p:attrNameLst>
                                          <p:attrName>style.visibility</p:attrName>
                                        </p:attrNameLst>
                                      </p:cBhvr>
                                      <p:to>
                                        <p:strVal val="visible"/>
                                      </p:to>
                                    </p:set>
                                    <p:animEffect transition="in" filter="wipe(up)">
                                      <p:cBhvr>
                                        <p:cTn id="169" dur="500"/>
                                        <p:tgtEl>
                                          <p:spTgt spid="16"/>
                                        </p:tgtEl>
                                      </p:cBhvr>
                                    </p:animEffect>
                                  </p:childTnLst>
                                </p:cTn>
                              </p:par>
                            </p:childTnLst>
                          </p:cTn>
                        </p:par>
                      </p:childTnLst>
                    </p:cTn>
                  </p:par>
                  <p:par>
                    <p:cTn id="170" fill="hold" nodeType="clickPar">
                      <p:stCondLst>
                        <p:cond delay="indefinite"/>
                      </p:stCondLst>
                      <p:childTnLst>
                        <p:par>
                          <p:cTn id="171" fill="hold" nodeType="withGroup">
                            <p:stCondLst>
                              <p:cond delay="0"/>
                            </p:stCondLst>
                            <p:childTnLst>
                              <p:par>
                                <p:cTn id="172" presetID="35" presetClass="path" presetSubtype="0" accel="50000" decel="50000" fill="hold" nodeType="clickEffect">
                                  <p:stCondLst>
                                    <p:cond delay="0"/>
                                  </p:stCondLst>
                                  <p:childTnLst>
                                    <p:animMotion origin="layout" path="M 0 -3.61702E-6 L -0.13941 -0.00624 " pathEditMode="relative" rAng="0" ptsTypes="AA">
                                      <p:cBhvr>
                                        <p:cTn id="173" dur="2000" fill="hold"/>
                                        <p:tgtEl>
                                          <p:spTgt spid="16"/>
                                        </p:tgtEl>
                                        <p:attrNameLst>
                                          <p:attrName>ppt_x</p:attrName>
                                          <p:attrName>ppt_y</p:attrName>
                                        </p:attrNameLst>
                                      </p:cBhvr>
                                      <p:rCtr x="-6979" y="-3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93" grpId="0" animBg="1" autoUpdateAnimBg="0"/>
      <p:bldP spid="24620" grpId="0" autoUpdateAnimBg="0"/>
      <p:bldP spid="24630" grpId="0" animBg="1"/>
      <p:bldP spid="24655" grpId="0" animBg="1"/>
      <p:bldP spid="246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灯片编号占位符 3"/>
          <p:cNvSpPr>
            <a:spLocks noGrp="1"/>
          </p:cNvSpPr>
          <p:nvPr>
            <p:ph type="sldNum" sz="quarter" idx="12"/>
          </p:nvPr>
        </p:nvSpPr>
        <p:spPr/>
        <p:txBody>
          <a:bodyPr/>
          <a:lstStyle/>
          <a:p>
            <a:pPr>
              <a:defRPr/>
            </a:pPr>
            <a:fld id="{05265693-A514-4609-9404-32A0A9BA7321}" type="slidenum">
              <a:rPr lang="en-US" altLang="zh-CN"/>
              <a:pPr>
                <a:defRPr/>
              </a:pPr>
              <a:t>4</a:t>
            </a:fld>
            <a:endParaRPr lang="en-US" altLang="zh-CN"/>
          </a:p>
        </p:txBody>
      </p:sp>
      <p:sp>
        <p:nvSpPr>
          <p:cNvPr id="6147" name="Text Box 3"/>
          <p:cNvSpPr txBox="1">
            <a:spLocks noChangeArrowheads="1"/>
          </p:cNvSpPr>
          <p:nvPr/>
        </p:nvSpPr>
        <p:spPr bwMode="auto">
          <a:xfrm>
            <a:off x="1524000" y="908050"/>
            <a:ext cx="7620000"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a:t>
            </a:r>
            <a:r>
              <a:rPr lang="en-US" altLang="zh-CN" sz="2800">
                <a:solidFill>
                  <a:schemeClr val="hlink"/>
                </a:solidFill>
                <a:latin typeface="华文中宋" pitchFamily="2" charset="-122"/>
                <a:ea typeface="华文中宋" pitchFamily="2" charset="-122"/>
              </a:rPr>
              <a:t>3</a:t>
            </a:r>
            <a:r>
              <a:rPr lang="zh-CN" altLang="en-US" sz="2800">
                <a:solidFill>
                  <a:schemeClr val="hlink"/>
                </a:solidFill>
                <a:latin typeface="华文中宋" pitchFamily="2" charset="-122"/>
                <a:ea typeface="华文中宋" pitchFamily="2" charset="-122"/>
              </a:rPr>
              <a:t>）         形式仅适用于单个质点</a:t>
            </a:r>
            <a:endParaRPr lang="zh-CN" altLang="en-US" sz="2800">
              <a:latin typeface="华文中宋" pitchFamily="2" charset="-122"/>
              <a:ea typeface="华文中宋" pitchFamily="2" charset="-122"/>
            </a:endParaRPr>
          </a:p>
        </p:txBody>
      </p:sp>
      <p:graphicFrame>
        <p:nvGraphicFramePr>
          <p:cNvPr id="6148" name="Object 4"/>
          <p:cNvGraphicFramePr>
            <a:graphicFrameLocks noChangeAspect="1"/>
          </p:cNvGraphicFramePr>
          <p:nvPr/>
        </p:nvGraphicFramePr>
        <p:xfrm>
          <a:off x="2419350" y="981075"/>
          <a:ext cx="1092200" cy="355600"/>
        </p:xfrm>
        <a:graphic>
          <a:graphicData uri="http://schemas.openxmlformats.org/presentationml/2006/ole">
            <mc:AlternateContent xmlns:mc="http://schemas.openxmlformats.org/markup-compatibility/2006">
              <mc:Choice xmlns:v="urn:schemas-microsoft-com:vml" Requires="v">
                <p:oleObj spid="_x0000_s2503" name="Equation" r:id="rId3" imgW="1091880" imgH="355320" progId="Equation.3">
                  <p:embed/>
                </p:oleObj>
              </mc:Choice>
              <mc:Fallback>
                <p:oleObj name="Equation" r:id="rId3" imgW="1091880" imgH="3553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981075"/>
                        <a:ext cx="10922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9" name="Object 5"/>
          <p:cNvGraphicFramePr>
            <a:graphicFrameLocks noChangeAspect="1"/>
          </p:cNvGraphicFramePr>
          <p:nvPr/>
        </p:nvGraphicFramePr>
        <p:xfrm>
          <a:off x="179388" y="2781300"/>
          <a:ext cx="3098800" cy="469900"/>
        </p:xfrm>
        <a:graphic>
          <a:graphicData uri="http://schemas.openxmlformats.org/presentationml/2006/ole">
            <mc:AlternateContent xmlns:mc="http://schemas.openxmlformats.org/markup-compatibility/2006">
              <mc:Choice xmlns:v="urn:schemas-microsoft-com:vml" Requires="v">
                <p:oleObj spid="_x0000_s2504" name="公式" r:id="rId5" imgW="3098520" imgH="469800" progId="Equation.3">
                  <p:embed/>
                </p:oleObj>
              </mc:Choice>
              <mc:Fallback>
                <p:oleObj name="公式" r:id="rId5" imgW="3098520" imgH="4698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2781300"/>
                        <a:ext cx="30988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Text Box 8"/>
          <p:cNvSpPr txBox="1">
            <a:spLocks noChangeArrowheads="1"/>
          </p:cNvSpPr>
          <p:nvPr/>
        </p:nvSpPr>
        <p:spPr bwMode="auto">
          <a:xfrm>
            <a:off x="0" y="4710113"/>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a:t>
            </a:r>
            <a:r>
              <a:rPr lang="en-US" altLang="zh-CN" sz="2800">
                <a:solidFill>
                  <a:schemeClr val="hlink"/>
                </a:solidFill>
                <a:latin typeface="华文中宋" pitchFamily="2" charset="-122"/>
                <a:ea typeface="华文中宋" pitchFamily="2" charset="-122"/>
              </a:rPr>
              <a:t>4</a:t>
            </a:r>
            <a:r>
              <a:rPr lang="zh-CN" altLang="en-US" sz="2800">
                <a:solidFill>
                  <a:schemeClr val="hlink"/>
                </a:solidFill>
                <a:latin typeface="华文中宋" pitchFamily="2" charset="-122"/>
                <a:ea typeface="华文中宋" pitchFamily="2" charset="-122"/>
              </a:rPr>
              <a:t>）牛顿定律只适用于宏观低速情况</a:t>
            </a:r>
          </a:p>
        </p:txBody>
      </p:sp>
      <p:grpSp>
        <p:nvGrpSpPr>
          <p:cNvPr id="2" name="Group 12"/>
          <p:cNvGrpSpPr>
            <a:grpSpLocks/>
          </p:cNvGrpSpPr>
          <p:nvPr/>
        </p:nvGrpSpPr>
        <p:grpSpPr bwMode="auto">
          <a:xfrm>
            <a:off x="2590800" y="5162550"/>
            <a:ext cx="4953000" cy="571500"/>
            <a:chOff x="1680" y="2751"/>
            <a:chExt cx="3120" cy="360"/>
          </a:xfrm>
        </p:grpSpPr>
        <p:sp>
          <p:nvSpPr>
            <p:cNvPr id="2121" name="Line 9"/>
            <p:cNvSpPr>
              <a:spLocks noChangeShapeType="1"/>
            </p:cNvSpPr>
            <p:nvPr/>
          </p:nvSpPr>
          <p:spPr bwMode="auto">
            <a:xfrm>
              <a:off x="1680" y="2976"/>
              <a:ext cx="1111"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9" name="Object 10"/>
            <p:cNvGraphicFramePr>
              <a:graphicFrameLocks noChangeAspect="1"/>
            </p:cNvGraphicFramePr>
            <p:nvPr/>
          </p:nvGraphicFramePr>
          <p:xfrm>
            <a:off x="1920" y="2751"/>
            <a:ext cx="645" cy="213"/>
          </p:xfrm>
          <a:graphic>
            <a:graphicData uri="http://schemas.openxmlformats.org/presentationml/2006/ole">
              <mc:AlternateContent xmlns:mc="http://schemas.openxmlformats.org/markup-compatibility/2006">
                <mc:Choice xmlns:v="urn:schemas-microsoft-com:vml" Requires="v">
                  <p:oleObj spid="_x0000_s2505" name="Equation" r:id="rId7" imgW="825480" imgH="228600" progId="Equation.3">
                    <p:embed/>
                  </p:oleObj>
                </mc:Choice>
                <mc:Fallback>
                  <p:oleObj name="Equation" r:id="rId7" imgW="82548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20" y="2751"/>
                          <a:ext cx="645"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22" name="Text Box 11"/>
            <p:cNvSpPr txBox="1">
              <a:spLocks noChangeArrowheads="1"/>
            </p:cNvSpPr>
            <p:nvPr/>
          </p:nvSpPr>
          <p:spPr bwMode="auto">
            <a:xfrm>
              <a:off x="2880" y="2784"/>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相对论力学</a:t>
              </a:r>
            </a:p>
          </p:txBody>
        </p:sp>
      </p:grpSp>
      <p:grpSp>
        <p:nvGrpSpPr>
          <p:cNvPr id="3" name="Group 16"/>
          <p:cNvGrpSpPr>
            <a:grpSpLocks/>
          </p:cNvGrpSpPr>
          <p:nvPr/>
        </p:nvGrpSpPr>
        <p:grpSpPr bwMode="auto">
          <a:xfrm>
            <a:off x="2627313" y="5565775"/>
            <a:ext cx="4159250" cy="671513"/>
            <a:chOff x="1655" y="3216"/>
            <a:chExt cx="2620" cy="423"/>
          </a:xfrm>
        </p:grpSpPr>
        <p:sp>
          <p:nvSpPr>
            <p:cNvPr id="2118" name="Line 13"/>
            <p:cNvSpPr>
              <a:spLocks noChangeShapeType="1"/>
            </p:cNvSpPr>
            <p:nvPr/>
          </p:nvSpPr>
          <p:spPr bwMode="auto">
            <a:xfrm>
              <a:off x="1655" y="3552"/>
              <a:ext cx="1111"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9" name="Text Box 14"/>
            <p:cNvSpPr txBox="1">
              <a:spLocks noChangeArrowheads="1"/>
            </p:cNvSpPr>
            <p:nvPr/>
          </p:nvSpPr>
          <p:spPr bwMode="auto">
            <a:xfrm>
              <a:off x="1728" y="3216"/>
              <a:ext cx="10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微观粒子</a:t>
              </a:r>
            </a:p>
          </p:txBody>
        </p:sp>
        <p:sp>
          <p:nvSpPr>
            <p:cNvPr id="2120" name="Text Box 15"/>
            <p:cNvSpPr txBox="1">
              <a:spLocks noChangeArrowheads="1"/>
            </p:cNvSpPr>
            <p:nvPr/>
          </p:nvSpPr>
          <p:spPr bwMode="auto">
            <a:xfrm>
              <a:off x="2835" y="3312"/>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量子力学</a:t>
              </a:r>
            </a:p>
          </p:txBody>
        </p:sp>
      </p:grpSp>
      <p:grpSp>
        <p:nvGrpSpPr>
          <p:cNvPr id="4" name="Group 20"/>
          <p:cNvGrpSpPr>
            <a:grpSpLocks/>
          </p:cNvGrpSpPr>
          <p:nvPr/>
        </p:nvGrpSpPr>
        <p:grpSpPr bwMode="auto">
          <a:xfrm>
            <a:off x="2627313" y="6176963"/>
            <a:ext cx="4997450" cy="552450"/>
            <a:chOff x="1655" y="3819"/>
            <a:chExt cx="3148" cy="348"/>
          </a:xfrm>
        </p:grpSpPr>
        <p:sp>
          <p:nvSpPr>
            <p:cNvPr id="2115" name="Line 17"/>
            <p:cNvSpPr>
              <a:spLocks noChangeShapeType="1"/>
            </p:cNvSpPr>
            <p:nvPr/>
          </p:nvSpPr>
          <p:spPr bwMode="auto">
            <a:xfrm>
              <a:off x="1655" y="4128"/>
              <a:ext cx="1111"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116" name="Text Box 18"/>
            <p:cNvSpPr txBox="1">
              <a:spLocks noChangeArrowheads="1"/>
            </p:cNvSpPr>
            <p:nvPr/>
          </p:nvSpPr>
          <p:spPr bwMode="auto">
            <a:xfrm>
              <a:off x="1701" y="3819"/>
              <a:ext cx="11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latin typeface="华文中宋" pitchFamily="2" charset="-122"/>
                  <a:ea typeface="华文中宋" pitchFamily="2" charset="-122"/>
                </a:rPr>
                <a:t>高速、微观</a:t>
              </a:r>
            </a:p>
          </p:txBody>
        </p:sp>
        <p:sp>
          <p:nvSpPr>
            <p:cNvPr id="2117" name="Text Box 19"/>
            <p:cNvSpPr txBox="1">
              <a:spLocks noChangeArrowheads="1"/>
            </p:cNvSpPr>
            <p:nvPr/>
          </p:nvSpPr>
          <p:spPr bwMode="auto">
            <a:xfrm>
              <a:off x="2835" y="3840"/>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华文中宋" pitchFamily="2" charset="-122"/>
                  <a:ea typeface="华文中宋" pitchFamily="2" charset="-122"/>
                </a:rPr>
                <a:t>相对论量子力学</a:t>
              </a:r>
            </a:p>
          </p:txBody>
        </p:sp>
      </p:grpSp>
      <p:sp>
        <p:nvSpPr>
          <p:cNvPr id="2066" name="Text Box 2"/>
          <p:cNvSpPr txBox="1">
            <a:spLocks noChangeArrowheads="1"/>
          </p:cNvSpPr>
          <p:nvPr/>
        </p:nvSpPr>
        <p:spPr bwMode="auto">
          <a:xfrm>
            <a:off x="0" y="55563"/>
            <a:ext cx="91440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spcBef>
                <a:spcPct val="50000"/>
              </a:spcBef>
            </a:pPr>
            <a:r>
              <a:rPr lang="zh-CN" altLang="en-US" sz="2600">
                <a:solidFill>
                  <a:schemeClr val="folHlink"/>
                </a:solidFill>
                <a:latin typeface="华文中宋" pitchFamily="2" charset="-122"/>
                <a:ea typeface="华文中宋" pitchFamily="2" charset="-122"/>
              </a:rPr>
              <a:t>地球及相对地球做匀速直线运动的参考系都可认为是惯性系</a:t>
            </a:r>
            <a:endParaRPr lang="zh-CN" altLang="en-US" sz="2600">
              <a:solidFill>
                <a:schemeClr val="accent2"/>
              </a:solidFill>
              <a:latin typeface="华文新魏" pitchFamily="2" charset="-122"/>
              <a:ea typeface="华文新魏" pitchFamily="2" charset="-122"/>
            </a:endParaRPr>
          </a:p>
        </p:txBody>
      </p:sp>
      <p:grpSp>
        <p:nvGrpSpPr>
          <p:cNvPr id="5" name="Group 46"/>
          <p:cNvGrpSpPr>
            <a:grpSpLocks/>
          </p:cNvGrpSpPr>
          <p:nvPr/>
        </p:nvGrpSpPr>
        <p:grpSpPr bwMode="auto">
          <a:xfrm>
            <a:off x="1160463" y="1773238"/>
            <a:ext cx="1403350" cy="971550"/>
            <a:chOff x="776" y="1389"/>
            <a:chExt cx="884" cy="612"/>
          </a:xfrm>
        </p:grpSpPr>
        <p:sp>
          <p:nvSpPr>
            <p:cNvPr id="2111" name="Oval 25"/>
            <p:cNvSpPr>
              <a:spLocks noChangeArrowheads="1"/>
            </p:cNvSpPr>
            <p:nvPr/>
          </p:nvSpPr>
          <p:spPr bwMode="auto">
            <a:xfrm>
              <a:off x="975" y="1525"/>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12" name="Oval 26"/>
            <p:cNvSpPr>
              <a:spLocks noChangeArrowheads="1"/>
            </p:cNvSpPr>
            <p:nvPr/>
          </p:nvSpPr>
          <p:spPr bwMode="auto">
            <a:xfrm>
              <a:off x="1247" y="1525"/>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13" name="Oval 27"/>
            <p:cNvSpPr>
              <a:spLocks noChangeArrowheads="1"/>
            </p:cNvSpPr>
            <p:nvPr/>
          </p:nvSpPr>
          <p:spPr bwMode="auto">
            <a:xfrm>
              <a:off x="1066" y="1842"/>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14" name="Oval 28"/>
            <p:cNvSpPr>
              <a:spLocks noChangeArrowheads="1"/>
            </p:cNvSpPr>
            <p:nvPr/>
          </p:nvSpPr>
          <p:spPr bwMode="auto">
            <a:xfrm>
              <a:off x="776" y="1389"/>
              <a:ext cx="884" cy="612"/>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56" name="Object 29"/>
            <p:cNvGraphicFramePr>
              <a:graphicFrameLocks noChangeAspect="1"/>
            </p:cNvGraphicFramePr>
            <p:nvPr/>
          </p:nvGraphicFramePr>
          <p:xfrm>
            <a:off x="793" y="1480"/>
            <a:ext cx="264" cy="264"/>
          </p:xfrm>
          <a:graphic>
            <a:graphicData uri="http://schemas.openxmlformats.org/presentationml/2006/ole">
              <mc:AlternateContent xmlns:mc="http://schemas.openxmlformats.org/markup-compatibility/2006">
                <mc:Choice xmlns:v="urn:schemas-microsoft-com:vml" Requires="v">
                  <p:oleObj spid="_x0000_s2506" name="公式" r:id="rId9" imgW="419040" imgH="419040" progId="Equation.3">
                    <p:embed/>
                  </p:oleObj>
                </mc:Choice>
                <mc:Fallback>
                  <p:oleObj name="公式" r:id="rId9" imgW="419040" imgH="419040"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3" y="1480"/>
                          <a:ext cx="26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7" name="Object 30"/>
            <p:cNvGraphicFramePr>
              <a:graphicFrameLocks noChangeAspect="1"/>
            </p:cNvGraphicFramePr>
            <p:nvPr/>
          </p:nvGraphicFramePr>
          <p:xfrm>
            <a:off x="1149" y="1706"/>
            <a:ext cx="280" cy="264"/>
          </p:xfrm>
          <a:graphic>
            <a:graphicData uri="http://schemas.openxmlformats.org/presentationml/2006/ole">
              <mc:AlternateContent xmlns:mc="http://schemas.openxmlformats.org/markup-compatibility/2006">
                <mc:Choice xmlns:v="urn:schemas-microsoft-com:vml" Requires="v">
                  <p:oleObj spid="_x0000_s2507" name="公式" r:id="rId11" imgW="444240" imgH="419040" progId="Equation.3">
                    <p:embed/>
                  </p:oleObj>
                </mc:Choice>
                <mc:Fallback>
                  <p:oleObj name="公式" r:id="rId11" imgW="444240" imgH="41904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9" y="1706"/>
                          <a:ext cx="28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8" name="Object 31"/>
            <p:cNvGraphicFramePr>
              <a:graphicFrameLocks noChangeAspect="1"/>
            </p:cNvGraphicFramePr>
            <p:nvPr/>
          </p:nvGraphicFramePr>
          <p:xfrm>
            <a:off x="1284" y="1521"/>
            <a:ext cx="280" cy="272"/>
          </p:xfrm>
          <a:graphic>
            <a:graphicData uri="http://schemas.openxmlformats.org/presentationml/2006/ole">
              <mc:AlternateContent xmlns:mc="http://schemas.openxmlformats.org/markup-compatibility/2006">
                <mc:Choice xmlns:v="urn:schemas-microsoft-com:vml" Requires="v">
                  <p:oleObj spid="_x0000_s2508" name="公式" r:id="rId13" imgW="444240" imgH="431640" progId="Equation.3">
                    <p:embed/>
                  </p:oleObj>
                </mc:Choice>
                <mc:Fallback>
                  <p:oleObj name="公式" r:id="rId13" imgW="444240" imgH="431640" progId="Equation.3">
                    <p:embed/>
                    <p:pic>
                      <p:nvPicPr>
                        <p:cNvPr id="0" name="Object 3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4" y="1521"/>
                          <a:ext cx="280"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47"/>
          <p:cNvGrpSpPr>
            <a:grpSpLocks/>
          </p:cNvGrpSpPr>
          <p:nvPr/>
        </p:nvGrpSpPr>
        <p:grpSpPr bwMode="auto">
          <a:xfrm>
            <a:off x="3348038" y="1700213"/>
            <a:ext cx="4905375" cy="1117600"/>
            <a:chOff x="2381" y="1389"/>
            <a:chExt cx="3090" cy="704"/>
          </a:xfrm>
        </p:grpSpPr>
        <p:sp>
          <p:nvSpPr>
            <p:cNvPr id="2100" name="Oval 33"/>
            <p:cNvSpPr>
              <a:spLocks noChangeArrowheads="1"/>
            </p:cNvSpPr>
            <p:nvPr/>
          </p:nvSpPr>
          <p:spPr bwMode="auto">
            <a:xfrm>
              <a:off x="2381" y="1389"/>
              <a:ext cx="817" cy="590"/>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1" name="Oval 34"/>
            <p:cNvSpPr>
              <a:spLocks noChangeArrowheads="1"/>
            </p:cNvSpPr>
            <p:nvPr/>
          </p:nvSpPr>
          <p:spPr bwMode="auto">
            <a:xfrm>
              <a:off x="2517" y="1570"/>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2" name="Oval 35"/>
            <p:cNvSpPr>
              <a:spLocks noChangeArrowheads="1"/>
            </p:cNvSpPr>
            <p:nvPr/>
          </p:nvSpPr>
          <p:spPr bwMode="auto">
            <a:xfrm>
              <a:off x="2608" y="1706"/>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3" name="Oval 36"/>
            <p:cNvSpPr>
              <a:spLocks noChangeArrowheads="1"/>
            </p:cNvSpPr>
            <p:nvPr/>
          </p:nvSpPr>
          <p:spPr bwMode="auto">
            <a:xfrm>
              <a:off x="2789" y="1842"/>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4" name="Oval 37"/>
            <p:cNvSpPr>
              <a:spLocks noChangeArrowheads="1"/>
            </p:cNvSpPr>
            <p:nvPr/>
          </p:nvSpPr>
          <p:spPr bwMode="auto">
            <a:xfrm>
              <a:off x="2880" y="1570"/>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5" name="Oval 38"/>
            <p:cNvSpPr>
              <a:spLocks noChangeArrowheads="1"/>
            </p:cNvSpPr>
            <p:nvPr/>
          </p:nvSpPr>
          <p:spPr bwMode="auto">
            <a:xfrm>
              <a:off x="2971" y="1752"/>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6" name="Oval 39"/>
            <p:cNvSpPr>
              <a:spLocks noChangeArrowheads="1"/>
            </p:cNvSpPr>
            <p:nvPr/>
          </p:nvSpPr>
          <p:spPr bwMode="auto">
            <a:xfrm>
              <a:off x="2744" y="1480"/>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7" name="Oval 40"/>
            <p:cNvSpPr>
              <a:spLocks noChangeArrowheads="1"/>
            </p:cNvSpPr>
            <p:nvPr/>
          </p:nvSpPr>
          <p:spPr bwMode="auto">
            <a:xfrm>
              <a:off x="2426" y="1706"/>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8" name="Oval 41"/>
            <p:cNvSpPr>
              <a:spLocks noChangeArrowheads="1"/>
            </p:cNvSpPr>
            <p:nvPr/>
          </p:nvSpPr>
          <p:spPr bwMode="auto">
            <a:xfrm>
              <a:off x="2744" y="1661"/>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09" name="Oval 42"/>
            <p:cNvSpPr>
              <a:spLocks noChangeArrowheads="1"/>
            </p:cNvSpPr>
            <p:nvPr/>
          </p:nvSpPr>
          <p:spPr bwMode="auto">
            <a:xfrm>
              <a:off x="2653" y="1842"/>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2110" name="Oval 43"/>
            <p:cNvSpPr>
              <a:spLocks noChangeArrowheads="1"/>
            </p:cNvSpPr>
            <p:nvPr/>
          </p:nvSpPr>
          <p:spPr bwMode="auto">
            <a:xfrm>
              <a:off x="3016" y="1570"/>
              <a:ext cx="91" cy="91"/>
            </a:xfrm>
            <a:prstGeom prst="ellipse">
              <a:avLst/>
            </a:prstGeom>
            <a:solidFill>
              <a:srgbClr val="CC00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054" name="Object 44"/>
            <p:cNvGraphicFramePr>
              <a:graphicFrameLocks noChangeAspect="1"/>
            </p:cNvGraphicFramePr>
            <p:nvPr/>
          </p:nvGraphicFramePr>
          <p:xfrm>
            <a:off x="3202" y="1525"/>
            <a:ext cx="832" cy="248"/>
          </p:xfrm>
          <a:graphic>
            <a:graphicData uri="http://schemas.openxmlformats.org/presentationml/2006/ole">
              <mc:AlternateContent xmlns:mc="http://schemas.openxmlformats.org/markup-compatibility/2006">
                <mc:Choice xmlns:v="urn:schemas-microsoft-com:vml" Requires="v">
                  <p:oleObj spid="_x0000_s2509" name="公式" r:id="rId15" imgW="1320480" imgH="393480" progId="Equation.3">
                    <p:embed/>
                  </p:oleObj>
                </mc:Choice>
                <mc:Fallback>
                  <p:oleObj name="公式" r:id="rId15" imgW="1320480" imgH="393480" progId="Equation.3">
                    <p:embed/>
                    <p:pic>
                      <p:nvPicPr>
                        <p:cNvPr id="0" name="Object 4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2" y="1525"/>
                          <a:ext cx="83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5" name="Object 45"/>
            <p:cNvGraphicFramePr>
              <a:graphicFrameLocks noChangeAspect="1"/>
            </p:cNvGraphicFramePr>
            <p:nvPr/>
          </p:nvGraphicFramePr>
          <p:xfrm>
            <a:off x="3303" y="1797"/>
            <a:ext cx="2168" cy="296"/>
          </p:xfrm>
          <a:graphic>
            <a:graphicData uri="http://schemas.openxmlformats.org/presentationml/2006/ole">
              <mc:AlternateContent xmlns:mc="http://schemas.openxmlformats.org/markup-compatibility/2006">
                <mc:Choice xmlns:v="urn:schemas-microsoft-com:vml" Requires="v">
                  <p:oleObj spid="_x0000_s2510" name="公式" r:id="rId17" imgW="3441600" imgH="469800" progId="Equation.3">
                    <p:embed/>
                  </p:oleObj>
                </mc:Choice>
                <mc:Fallback>
                  <p:oleObj name="公式" r:id="rId17" imgW="3441600" imgH="469800" progId="Equation.3">
                    <p:embed/>
                    <p:pic>
                      <p:nvPicPr>
                        <p:cNvPr id="0" name="Object 4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03" y="1797"/>
                          <a:ext cx="2168"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93"/>
          <p:cNvGrpSpPr>
            <a:grpSpLocks/>
          </p:cNvGrpSpPr>
          <p:nvPr/>
        </p:nvGrpSpPr>
        <p:grpSpPr bwMode="auto">
          <a:xfrm>
            <a:off x="3419475" y="2781300"/>
            <a:ext cx="1223963" cy="1871663"/>
            <a:chOff x="2154" y="1752"/>
            <a:chExt cx="771" cy="1179"/>
          </a:xfrm>
        </p:grpSpPr>
        <p:grpSp>
          <p:nvGrpSpPr>
            <p:cNvPr id="2083" name="Group 54"/>
            <p:cNvGrpSpPr>
              <a:grpSpLocks/>
            </p:cNvGrpSpPr>
            <p:nvPr/>
          </p:nvGrpSpPr>
          <p:grpSpPr bwMode="auto">
            <a:xfrm>
              <a:off x="2381" y="2115"/>
              <a:ext cx="318" cy="816"/>
              <a:chOff x="337" y="1872"/>
              <a:chExt cx="479" cy="1246"/>
            </a:xfrm>
          </p:grpSpPr>
          <p:sp>
            <p:nvSpPr>
              <p:cNvPr id="2088" name="AutoShape 55"/>
              <p:cNvSpPr>
                <a:spLocks noChangeArrowheads="1"/>
              </p:cNvSpPr>
              <p:nvPr/>
            </p:nvSpPr>
            <p:spPr bwMode="auto">
              <a:xfrm>
                <a:off x="480" y="187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89" name="AutoShape 56"/>
              <p:cNvSpPr>
                <a:spLocks noChangeArrowheads="1"/>
              </p:cNvSpPr>
              <p:nvPr/>
            </p:nvSpPr>
            <p:spPr bwMode="auto">
              <a:xfrm>
                <a:off x="480" y="206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0" name="AutoShape 57"/>
              <p:cNvSpPr>
                <a:spLocks noChangeArrowheads="1"/>
              </p:cNvSpPr>
              <p:nvPr/>
            </p:nvSpPr>
            <p:spPr bwMode="auto">
              <a:xfrm>
                <a:off x="480" y="2256"/>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1" name="AutoShape 58"/>
              <p:cNvSpPr>
                <a:spLocks noChangeArrowheads="1"/>
              </p:cNvSpPr>
              <p:nvPr/>
            </p:nvSpPr>
            <p:spPr bwMode="auto">
              <a:xfrm>
                <a:off x="480" y="244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2" name="AutoShape 59"/>
              <p:cNvSpPr>
                <a:spLocks noChangeArrowheads="1"/>
              </p:cNvSpPr>
              <p:nvPr/>
            </p:nvSpPr>
            <p:spPr bwMode="auto">
              <a:xfrm>
                <a:off x="480" y="2640"/>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3" name="AutoShape 60"/>
              <p:cNvSpPr>
                <a:spLocks noChangeArrowheads="1"/>
              </p:cNvSpPr>
              <p:nvPr/>
            </p:nvSpPr>
            <p:spPr bwMode="auto">
              <a:xfrm rot="-2106705">
                <a:off x="528" y="283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4" name="AutoShape 61"/>
              <p:cNvSpPr>
                <a:spLocks noChangeArrowheads="1"/>
              </p:cNvSpPr>
              <p:nvPr/>
            </p:nvSpPr>
            <p:spPr bwMode="auto">
              <a:xfrm rot="-5400000">
                <a:off x="672"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5" name="AutoShape 62"/>
              <p:cNvSpPr>
                <a:spLocks noChangeArrowheads="1"/>
              </p:cNvSpPr>
              <p:nvPr/>
            </p:nvSpPr>
            <p:spPr bwMode="auto">
              <a:xfrm rot="-5400000">
                <a:off x="569" y="2974"/>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6" name="AutoShape 63"/>
              <p:cNvSpPr>
                <a:spLocks noChangeArrowheads="1"/>
              </p:cNvSpPr>
              <p:nvPr/>
            </p:nvSpPr>
            <p:spPr bwMode="auto">
              <a:xfrm rot="-3729856">
                <a:off x="433" y="292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7" name="AutoShape 64"/>
              <p:cNvSpPr>
                <a:spLocks noChangeArrowheads="1"/>
              </p:cNvSpPr>
              <p:nvPr/>
            </p:nvSpPr>
            <p:spPr bwMode="auto">
              <a:xfrm rot="-5400000">
                <a:off x="524" y="2792"/>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8" name="AutoShape 65"/>
              <p:cNvSpPr>
                <a:spLocks noChangeArrowheads="1"/>
              </p:cNvSpPr>
              <p:nvPr/>
            </p:nvSpPr>
            <p:spPr bwMode="auto">
              <a:xfrm rot="-2985818">
                <a:off x="660" y="2838"/>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2099" name="AutoShape 66"/>
              <p:cNvSpPr>
                <a:spLocks noChangeArrowheads="1"/>
              </p:cNvSpPr>
              <p:nvPr/>
            </p:nvSpPr>
            <p:spPr bwMode="auto">
              <a:xfrm rot="2703550">
                <a:off x="385" y="2795"/>
                <a:ext cx="96"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rgbClr val="96BE26"/>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2084" name="Group 67"/>
            <p:cNvGrpSpPr>
              <a:grpSpLocks/>
            </p:cNvGrpSpPr>
            <p:nvPr/>
          </p:nvGrpSpPr>
          <p:grpSpPr bwMode="auto">
            <a:xfrm>
              <a:off x="2154" y="1752"/>
              <a:ext cx="568" cy="816"/>
              <a:chOff x="192" y="1344"/>
              <a:chExt cx="568" cy="816"/>
            </a:xfrm>
          </p:grpSpPr>
          <p:sp>
            <p:nvSpPr>
              <p:cNvPr id="2086" name="Line 68"/>
              <p:cNvSpPr>
                <a:spLocks noChangeShapeType="1"/>
              </p:cNvSpPr>
              <p:nvPr/>
            </p:nvSpPr>
            <p:spPr bwMode="auto">
              <a:xfrm flipV="1">
                <a:off x="528" y="1440"/>
                <a:ext cx="0" cy="432"/>
              </a:xfrm>
              <a:prstGeom prst="line">
                <a:avLst/>
              </a:prstGeom>
              <a:noFill/>
              <a:ln w="38100">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2" name="Object 69"/>
              <p:cNvGraphicFramePr>
                <a:graphicFrameLocks noChangeAspect="1"/>
              </p:cNvGraphicFramePr>
              <p:nvPr/>
            </p:nvGraphicFramePr>
            <p:xfrm>
              <a:off x="576" y="1344"/>
              <a:ext cx="184" cy="216"/>
            </p:xfrm>
            <a:graphic>
              <a:graphicData uri="http://schemas.openxmlformats.org/presentationml/2006/ole">
                <mc:AlternateContent xmlns:mc="http://schemas.openxmlformats.org/markup-compatibility/2006">
                  <mc:Choice xmlns:v="urn:schemas-microsoft-com:vml" Requires="v">
                    <p:oleObj spid="_x0000_s2511" name="Equation" r:id="rId19" imgW="291960" imgH="342720" progId="Equation.3">
                      <p:embed/>
                    </p:oleObj>
                  </mc:Choice>
                  <mc:Fallback>
                    <p:oleObj name="Equation" r:id="rId19" imgW="291960" imgH="342720" progId="Equation.3">
                      <p:embed/>
                      <p:pic>
                        <p:nvPicPr>
                          <p:cNvPr id="0" name="Object 6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 y="1344"/>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87" name="Line 70"/>
              <p:cNvSpPr>
                <a:spLocks noChangeShapeType="1"/>
              </p:cNvSpPr>
              <p:nvPr/>
            </p:nvSpPr>
            <p:spPr bwMode="auto">
              <a:xfrm flipV="1">
                <a:off x="336" y="1776"/>
                <a:ext cx="0" cy="384"/>
              </a:xfrm>
              <a:prstGeom prst="line">
                <a:avLst/>
              </a:prstGeom>
              <a:noFill/>
              <a:ln w="38100">
                <a:solidFill>
                  <a:srgbClr val="FF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2053" name="Object 71"/>
              <p:cNvGraphicFramePr>
                <a:graphicFrameLocks noChangeAspect="1"/>
              </p:cNvGraphicFramePr>
              <p:nvPr/>
            </p:nvGraphicFramePr>
            <p:xfrm>
              <a:off x="192" y="1856"/>
              <a:ext cx="140" cy="168"/>
            </p:xfrm>
            <a:graphic>
              <a:graphicData uri="http://schemas.openxmlformats.org/presentationml/2006/ole">
                <mc:AlternateContent xmlns:mc="http://schemas.openxmlformats.org/markup-compatibility/2006">
                  <mc:Choice xmlns:v="urn:schemas-microsoft-com:vml" Requires="v">
                    <p:oleObj spid="_x0000_s2512" name="公式" r:id="rId21" imgW="190440" imgH="228600" progId="Equation.3">
                      <p:embed/>
                    </p:oleObj>
                  </mc:Choice>
                  <mc:Fallback>
                    <p:oleObj name="公式" r:id="rId21" imgW="190440" imgH="228600" progId="Equation.3">
                      <p:embed/>
                      <p:pic>
                        <p:nvPicPr>
                          <p:cNvPr id="0" name="Object 7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92" y="1856"/>
                            <a:ext cx="140"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85" name="Line 72"/>
            <p:cNvSpPr>
              <a:spLocks noChangeShapeType="1"/>
            </p:cNvSpPr>
            <p:nvPr/>
          </p:nvSpPr>
          <p:spPr bwMode="auto">
            <a:xfrm flipV="1">
              <a:off x="2154" y="2931"/>
              <a:ext cx="771" cy="0"/>
            </a:xfrm>
            <a:prstGeom prst="line">
              <a:avLst/>
            </a:prstGeom>
            <a:noFill/>
            <a:ln w="38100">
              <a:pattFill prst="dkUpDiag">
                <a:fgClr>
                  <a:schemeClr val="tx1"/>
                </a:fgClr>
                <a:bgClr>
                  <a:srgbClr val="FFFFFF"/>
                </a:bgClr>
              </a:patt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6217" name="Text Box 73"/>
          <p:cNvSpPr txBox="1">
            <a:spLocks noChangeArrowheads="1"/>
          </p:cNvSpPr>
          <p:nvPr/>
        </p:nvSpPr>
        <p:spPr bwMode="auto">
          <a:xfrm>
            <a:off x="4140200" y="3357563"/>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黑体" pitchFamily="49" charset="-122"/>
              </a:rPr>
              <a:t>连续质量分布</a:t>
            </a:r>
          </a:p>
        </p:txBody>
      </p:sp>
      <p:grpSp>
        <p:nvGrpSpPr>
          <p:cNvPr id="10" name="Group 89"/>
          <p:cNvGrpSpPr>
            <a:grpSpLocks/>
          </p:cNvGrpSpPr>
          <p:nvPr/>
        </p:nvGrpSpPr>
        <p:grpSpPr bwMode="auto">
          <a:xfrm>
            <a:off x="5867400" y="3789363"/>
            <a:ext cx="2563813" cy="1049337"/>
            <a:chOff x="3878" y="2160"/>
            <a:chExt cx="1615" cy="661"/>
          </a:xfrm>
        </p:grpSpPr>
        <p:pic>
          <p:nvPicPr>
            <p:cNvPr id="2076" name="Picture 8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78" y="2245"/>
              <a:ext cx="110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77" name="Group 83"/>
            <p:cNvGrpSpPr>
              <a:grpSpLocks/>
            </p:cNvGrpSpPr>
            <p:nvPr/>
          </p:nvGrpSpPr>
          <p:grpSpPr bwMode="auto">
            <a:xfrm>
              <a:off x="4821" y="2160"/>
              <a:ext cx="672" cy="432"/>
              <a:chOff x="1632" y="2712"/>
              <a:chExt cx="672" cy="432"/>
            </a:xfrm>
          </p:grpSpPr>
          <p:grpSp>
            <p:nvGrpSpPr>
              <p:cNvPr id="2078" name="Group 84"/>
              <p:cNvGrpSpPr>
                <a:grpSpLocks/>
              </p:cNvGrpSpPr>
              <p:nvPr/>
            </p:nvGrpSpPr>
            <p:grpSpPr bwMode="auto">
              <a:xfrm>
                <a:off x="1632" y="2712"/>
                <a:ext cx="576" cy="336"/>
                <a:chOff x="1104" y="1248"/>
                <a:chExt cx="576" cy="336"/>
              </a:xfrm>
            </p:grpSpPr>
            <p:sp>
              <p:nvSpPr>
                <p:cNvPr id="2080" name="Line 85"/>
                <p:cNvSpPr>
                  <a:spLocks noChangeShapeType="1"/>
                </p:cNvSpPr>
                <p:nvPr/>
              </p:nvSpPr>
              <p:spPr bwMode="auto">
                <a:xfrm flipV="1">
                  <a:off x="1104" y="1248"/>
                  <a:ext cx="528" cy="240"/>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81" name="Line 86"/>
                <p:cNvSpPr>
                  <a:spLocks noChangeShapeType="1"/>
                </p:cNvSpPr>
                <p:nvPr/>
              </p:nvSpPr>
              <p:spPr bwMode="auto">
                <a:xfrm flipV="1">
                  <a:off x="1152" y="1344"/>
                  <a:ext cx="528" cy="192"/>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82" name="Line 87"/>
                <p:cNvSpPr>
                  <a:spLocks noChangeShapeType="1"/>
                </p:cNvSpPr>
                <p:nvPr/>
              </p:nvSpPr>
              <p:spPr bwMode="auto">
                <a:xfrm flipV="1">
                  <a:off x="1104" y="1536"/>
                  <a:ext cx="576" cy="48"/>
                </a:xfrm>
                <a:prstGeom prst="line">
                  <a:avLst/>
                </a:prstGeom>
                <a:noFill/>
                <a:ln w="9525">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2079" name="AutoShape 88"/>
              <p:cNvSpPr>
                <a:spLocks noChangeArrowheads="1"/>
              </p:cNvSpPr>
              <p:nvPr/>
            </p:nvSpPr>
            <p:spPr bwMode="auto">
              <a:xfrm>
                <a:off x="1824" y="2712"/>
                <a:ext cx="480" cy="432"/>
              </a:xfrm>
              <a:prstGeom prst="cloudCallout">
                <a:avLst>
                  <a:gd name="adj1" fmla="val -75000"/>
                  <a:gd name="adj2" fmla="val 9259"/>
                </a:avLst>
              </a:prstGeom>
              <a:gradFill rotWithShape="0">
                <a:gsLst>
                  <a:gs pos="0">
                    <a:srgbClr val="762F00"/>
                  </a:gs>
                  <a:gs pos="100000">
                    <a:srgbClr val="FF6600"/>
                  </a:gs>
                </a:gsLst>
                <a:path path="rect">
                  <a:fillToRect l="50000" t="50000" r="50000" b="50000"/>
                </a:path>
              </a:gradFill>
              <a:ln w="9525">
                <a:solidFill>
                  <a:schemeClr val="tx1"/>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grpSp>
      </p:grpSp>
      <p:sp>
        <p:nvSpPr>
          <p:cNvPr id="6234" name="Text Box 90"/>
          <p:cNvSpPr txBox="1">
            <a:spLocks noChangeArrowheads="1"/>
          </p:cNvSpPr>
          <p:nvPr/>
        </p:nvSpPr>
        <p:spPr bwMode="auto">
          <a:xfrm>
            <a:off x="6696075" y="3284538"/>
            <a:ext cx="2447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黑体" pitchFamily="49" charset="-122"/>
              </a:rPr>
              <a:t>有质量流动</a:t>
            </a:r>
          </a:p>
        </p:txBody>
      </p:sp>
      <p:sp>
        <p:nvSpPr>
          <p:cNvPr id="6239" name="Oval 95"/>
          <p:cNvSpPr>
            <a:spLocks noChangeArrowheads="1"/>
          </p:cNvSpPr>
          <p:nvPr/>
        </p:nvSpPr>
        <p:spPr bwMode="auto">
          <a:xfrm>
            <a:off x="3203575" y="1557338"/>
            <a:ext cx="1944688" cy="1223962"/>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6240" name="Oval 96"/>
          <p:cNvSpPr>
            <a:spLocks noChangeArrowheads="1"/>
          </p:cNvSpPr>
          <p:nvPr/>
        </p:nvSpPr>
        <p:spPr bwMode="auto">
          <a:xfrm>
            <a:off x="3276600" y="3213100"/>
            <a:ext cx="3240088" cy="1223963"/>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6241" name="Oval 97"/>
          <p:cNvSpPr>
            <a:spLocks noChangeArrowheads="1"/>
          </p:cNvSpPr>
          <p:nvPr/>
        </p:nvSpPr>
        <p:spPr bwMode="auto">
          <a:xfrm rot="2222726">
            <a:off x="6386513" y="2952750"/>
            <a:ext cx="2016125" cy="2519363"/>
          </a:xfrm>
          <a:prstGeom prst="ellipse">
            <a:avLst/>
          </a:prstGeom>
          <a:noFill/>
          <a:ln w="38100">
            <a:solidFill>
              <a:schemeClr val="folHlink"/>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6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6149"/>
                                        </p:tgtEl>
                                        <p:attrNameLst>
                                          <p:attrName>style.visibility</p:attrName>
                                        </p:attrNameLst>
                                      </p:cBhvr>
                                      <p:to>
                                        <p:strVal val="visible"/>
                                      </p:to>
                                    </p:set>
                                    <p:animEffect transition="in" filter="blinds(horizontal)">
                                      <p:cBhvr>
                                        <p:cTn id="20" dur="500"/>
                                        <p:tgtEl>
                                          <p:spTgt spid="614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linds(horizontal)">
                                      <p:cBhvr>
                                        <p:cTn id="25" dur="500"/>
                                        <p:tgtEl>
                                          <p:spTgt spid="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blinds(horizontal)">
                                      <p:cBhvr>
                                        <p:cTn id="30" dur="500"/>
                                        <p:tgtEl>
                                          <p:spTgt spid="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6217"/>
                                        </p:tgtEl>
                                        <p:attrNameLst>
                                          <p:attrName>style.visibility</p:attrName>
                                        </p:attrNameLst>
                                      </p:cBhvr>
                                      <p:to>
                                        <p:strVal val="visible"/>
                                      </p:to>
                                    </p:set>
                                    <p:animEffect transition="in" filter="blinds(horizontal)">
                                      <p:cBhvr>
                                        <p:cTn id="35" dur="500"/>
                                        <p:tgtEl>
                                          <p:spTgt spid="62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6234"/>
                                        </p:tgtEl>
                                        <p:attrNameLst>
                                          <p:attrName>style.visibility</p:attrName>
                                        </p:attrNameLst>
                                      </p:cBhvr>
                                      <p:to>
                                        <p:strVal val="visible"/>
                                      </p:to>
                                    </p:set>
                                    <p:animEffect transition="in" filter="blinds(horizontal)">
                                      <p:cBhvr>
                                        <p:cTn id="45" dur="500"/>
                                        <p:tgtEl>
                                          <p:spTgt spid="623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239"/>
                                        </p:tgtEl>
                                        <p:attrNameLst>
                                          <p:attrName>style.visibility</p:attrName>
                                        </p:attrNameLst>
                                      </p:cBhvr>
                                      <p:to>
                                        <p:strVal val="visible"/>
                                      </p:to>
                                    </p:set>
                                    <p:animEffect transition="in" filter="blinds(horizontal)">
                                      <p:cBhvr>
                                        <p:cTn id="50" dur="500"/>
                                        <p:tgtEl>
                                          <p:spTgt spid="623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6240"/>
                                        </p:tgtEl>
                                        <p:attrNameLst>
                                          <p:attrName>style.visibility</p:attrName>
                                        </p:attrNameLst>
                                      </p:cBhvr>
                                      <p:to>
                                        <p:strVal val="visible"/>
                                      </p:to>
                                    </p:set>
                                    <p:animEffect transition="in" filter="blinds(horizontal)">
                                      <p:cBhvr>
                                        <p:cTn id="55" dur="500"/>
                                        <p:tgtEl>
                                          <p:spTgt spid="624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241"/>
                                        </p:tgtEl>
                                        <p:attrNameLst>
                                          <p:attrName>style.visibility</p:attrName>
                                        </p:attrNameLst>
                                      </p:cBhvr>
                                      <p:to>
                                        <p:strVal val="visible"/>
                                      </p:to>
                                    </p:set>
                                    <p:animEffect transition="in" filter="blinds(horizontal)">
                                      <p:cBhvr>
                                        <p:cTn id="60" dur="500"/>
                                        <p:tgtEl>
                                          <p:spTgt spid="624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6152"/>
                                        </p:tgtEl>
                                        <p:attrNameLst>
                                          <p:attrName>style.visibility</p:attrName>
                                        </p:attrNameLst>
                                      </p:cBhvr>
                                      <p:to>
                                        <p:strVal val="visible"/>
                                      </p:to>
                                    </p:set>
                                    <p:animEffect transition="in" filter="wipe(left)">
                                      <p:cBhvr>
                                        <p:cTn id="65" dur="500"/>
                                        <p:tgtEl>
                                          <p:spTgt spid="615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dissolve">
                                      <p:cBhvr>
                                        <p:cTn id="70" dur="500"/>
                                        <p:tgtEl>
                                          <p:spTgt spid="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9" presetClass="entr" presetSubtype="0"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Effect transition="in" filter="dissolve">
                                      <p:cBhvr>
                                        <p:cTn id="75" dur="500"/>
                                        <p:tgtEl>
                                          <p:spTgt spid="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dissolve">
                                      <p:cBhvr>
                                        <p:cTn id="8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animBg="1" autoUpdateAnimBg="0"/>
      <p:bldP spid="6152" grpId="0" autoUpdateAnimBg="0"/>
      <p:bldP spid="6217" grpId="0" autoUpdateAnimBg="0"/>
      <p:bldP spid="6234" grpId="0" autoUpdateAnimBg="0"/>
      <p:bldP spid="6239" grpId="0" animBg="1"/>
      <p:bldP spid="6240" grpId="0" animBg="1"/>
      <p:bldP spid="624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灯片编号占位符 3"/>
          <p:cNvSpPr>
            <a:spLocks noGrp="1"/>
          </p:cNvSpPr>
          <p:nvPr>
            <p:ph type="sldNum" sz="quarter" idx="12"/>
          </p:nvPr>
        </p:nvSpPr>
        <p:spPr/>
        <p:txBody>
          <a:bodyPr/>
          <a:lstStyle/>
          <a:p>
            <a:pPr>
              <a:defRPr/>
            </a:pPr>
            <a:fld id="{192AADA8-BDD0-4379-A777-A6FD9C762944}" type="slidenum">
              <a:rPr lang="en-US" altLang="zh-CN"/>
              <a:pPr>
                <a:defRPr/>
              </a:pPr>
              <a:t>40</a:t>
            </a:fld>
            <a:endParaRPr lang="en-US" altLang="zh-CN"/>
          </a:p>
        </p:txBody>
      </p:sp>
      <p:pic>
        <p:nvPicPr>
          <p:cNvPr id="231428" name="Picture 4" descr="013000011919511308392939554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1557338"/>
            <a:ext cx="19589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46" name="Text Box 5"/>
          <p:cNvSpPr txBox="1">
            <a:spLocks noChangeArrowheads="1"/>
          </p:cNvSpPr>
          <p:nvPr/>
        </p:nvSpPr>
        <p:spPr bwMode="auto">
          <a:xfrm>
            <a:off x="0" y="0"/>
            <a:ext cx="91440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hlink"/>
                </a:solidFill>
                <a:latin typeface="新宋体" pitchFamily="49" charset="-122"/>
                <a:ea typeface="新宋体" pitchFamily="49" charset="-122"/>
              </a:rPr>
              <a:t>特别：</a:t>
            </a:r>
            <a:r>
              <a:rPr lang="en-US" altLang="zh-CN" sz="2800">
                <a:solidFill>
                  <a:schemeClr val="hlink"/>
                </a:solidFill>
                <a:latin typeface="新宋体" pitchFamily="49" charset="-122"/>
                <a:ea typeface="新宋体" pitchFamily="49" charset="-122"/>
              </a:rPr>
              <a:t>[1] </a:t>
            </a:r>
            <a:r>
              <a:rPr lang="zh-CN" altLang="en-US" sz="2800">
                <a:solidFill>
                  <a:schemeClr val="hlink"/>
                </a:solidFill>
                <a:latin typeface="新宋体" pitchFamily="49" charset="-122"/>
                <a:ea typeface="新宋体" pitchFamily="49" charset="-122"/>
              </a:rPr>
              <a:t>质点始终在一个平面内运动</a:t>
            </a:r>
            <a:r>
              <a:rPr lang="en-US" altLang="zh-CN" sz="2800">
                <a:solidFill>
                  <a:schemeClr val="hlink"/>
                </a:solidFill>
                <a:latin typeface="新宋体" pitchFamily="49" charset="-122"/>
                <a:ea typeface="新宋体" pitchFamily="49" charset="-122"/>
              </a:rPr>
              <a:t>[2]</a:t>
            </a:r>
            <a:r>
              <a:rPr lang="zh-CN" altLang="en-US" sz="2800">
                <a:solidFill>
                  <a:schemeClr val="hlink"/>
                </a:solidFill>
                <a:latin typeface="新宋体" pitchFamily="49" charset="-122"/>
                <a:ea typeface="新宋体" pitchFamily="49" charset="-122"/>
              </a:rPr>
              <a:t>将参考点取在该面内</a:t>
            </a:r>
            <a:r>
              <a:rPr lang="en-US" altLang="zh-CN" sz="2800">
                <a:solidFill>
                  <a:schemeClr val="hlink"/>
                </a:solidFill>
                <a:latin typeface="华文中宋" pitchFamily="2" charset="-122"/>
                <a:ea typeface="新宋体" pitchFamily="49" charset="-122"/>
              </a:rPr>
              <a:t>——</a:t>
            </a:r>
            <a:r>
              <a:rPr lang="zh-CN" altLang="en-US" sz="2800">
                <a:solidFill>
                  <a:schemeClr val="hlink"/>
                </a:solidFill>
                <a:latin typeface="新宋体" pitchFamily="49" charset="-122"/>
                <a:ea typeface="新宋体" pitchFamily="49" charset="-122"/>
              </a:rPr>
              <a:t>则质点对该点的角动量  总与该平面垂直</a:t>
            </a:r>
            <a:r>
              <a:rPr lang="zh-CN" altLang="en-US">
                <a:solidFill>
                  <a:schemeClr val="hlink"/>
                </a:solidFill>
                <a:latin typeface="华文新魏" pitchFamily="2" charset="-122"/>
                <a:ea typeface="华文新魏" pitchFamily="2" charset="-122"/>
              </a:rPr>
              <a:t>。</a:t>
            </a:r>
            <a:r>
              <a:rPr lang="zh-CN" altLang="en-US" sz="2800">
                <a:solidFill>
                  <a:schemeClr val="hlink"/>
                </a:solidFill>
                <a:latin typeface="新宋体" pitchFamily="49" charset="-122"/>
                <a:ea typeface="新宋体" pitchFamily="49" charset="-122"/>
              </a:rPr>
              <a:t>这时用正负号表示角动量的方向</a:t>
            </a:r>
          </a:p>
        </p:txBody>
      </p:sp>
      <p:graphicFrame>
        <p:nvGraphicFramePr>
          <p:cNvPr id="34818" name="Object 6"/>
          <p:cNvGraphicFramePr>
            <a:graphicFrameLocks noChangeAspect="1"/>
          </p:cNvGraphicFramePr>
          <p:nvPr/>
        </p:nvGraphicFramePr>
        <p:xfrm>
          <a:off x="5508625" y="476250"/>
          <a:ext cx="254000" cy="342900"/>
        </p:xfrm>
        <a:graphic>
          <a:graphicData uri="http://schemas.openxmlformats.org/presentationml/2006/ole">
            <mc:AlternateContent xmlns:mc="http://schemas.openxmlformats.org/markup-compatibility/2006">
              <mc:Choice xmlns:v="urn:schemas-microsoft-com:vml" Requires="v">
                <p:oleObj spid="_x0000_s58420" name="Equation" r:id="rId4" imgW="253800" imgH="342720" progId="Equation.3">
                  <p:embed/>
                </p:oleObj>
              </mc:Choice>
              <mc:Fallback>
                <p:oleObj name="Equation" r:id="rId4" imgW="253800" imgH="342720" progId="Equation.3">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476250"/>
                        <a:ext cx="254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7"/>
          <p:cNvGrpSpPr>
            <a:grpSpLocks/>
          </p:cNvGrpSpPr>
          <p:nvPr/>
        </p:nvGrpSpPr>
        <p:grpSpPr bwMode="auto">
          <a:xfrm>
            <a:off x="838200" y="1752600"/>
            <a:ext cx="1371600" cy="1371600"/>
            <a:chOff x="528" y="1104"/>
            <a:chExt cx="864" cy="864"/>
          </a:xfrm>
        </p:grpSpPr>
        <p:sp>
          <p:nvSpPr>
            <p:cNvPr id="34899" name="Oval 8"/>
            <p:cNvSpPr>
              <a:spLocks noChangeArrowheads="1"/>
            </p:cNvSpPr>
            <p:nvPr/>
          </p:nvSpPr>
          <p:spPr bwMode="auto">
            <a:xfrm>
              <a:off x="528" y="1584"/>
              <a:ext cx="816" cy="288"/>
            </a:xfrm>
            <a:prstGeom prst="ellipse">
              <a:avLst/>
            </a:prstGeom>
            <a:solidFill>
              <a:schemeClr val="accent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900" name="Oval 9"/>
            <p:cNvSpPr>
              <a:spLocks noChangeArrowheads="1"/>
            </p:cNvSpPr>
            <p:nvPr/>
          </p:nvSpPr>
          <p:spPr bwMode="auto">
            <a:xfrm>
              <a:off x="1296" y="1680"/>
              <a:ext cx="96" cy="96"/>
            </a:xfrm>
            <a:prstGeom prst="ellipse">
              <a:avLst/>
            </a:prstGeom>
            <a:solidFill>
              <a:schemeClr val="tx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901" name="Arc 10"/>
            <p:cNvSpPr>
              <a:spLocks/>
            </p:cNvSpPr>
            <p:nvPr/>
          </p:nvSpPr>
          <p:spPr bwMode="auto">
            <a:xfrm flipV="1">
              <a:off x="864" y="1920"/>
              <a:ext cx="288" cy="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EB3A17"/>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4902" name="Line 11"/>
            <p:cNvSpPr>
              <a:spLocks noChangeShapeType="1"/>
            </p:cNvSpPr>
            <p:nvPr/>
          </p:nvSpPr>
          <p:spPr bwMode="auto">
            <a:xfrm>
              <a:off x="960" y="1728"/>
              <a:ext cx="33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41" name="Object 12"/>
            <p:cNvGraphicFramePr>
              <a:graphicFrameLocks noChangeAspect="1"/>
            </p:cNvGraphicFramePr>
            <p:nvPr/>
          </p:nvGraphicFramePr>
          <p:xfrm>
            <a:off x="1056" y="1536"/>
            <a:ext cx="128" cy="176"/>
          </p:xfrm>
          <a:graphic>
            <a:graphicData uri="http://schemas.openxmlformats.org/presentationml/2006/ole">
              <mc:AlternateContent xmlns:mc="http://schemas.openxmlformats.org/markup-compatibility/2006">
                <mc:Choice xmlns:v="urn:schemas-microsoft-com:vml" Requires="v">
                  <p:oleObj spid="_x0000_s58421" name="Equation" r:id="rId6" imgW="203040" imgH="279360" progId="Equation.3">
                    <p:embed/>
                  </p:oleObj>
                </mc:Choice>
                <mc:Fallback>
                  <p:oleObj name="Equation" r:id="rId6" imgW="203040" imgH="27936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6" y="1536"/>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903" name="Line 13"/>
            <p:cNvSpPr>
              <a:spLocks noChangeShapeType="1"/>
            </p:cNvSpPr>
            <p:nvPr/>
          </p:nvSpPr>
          <p:spPr bwMode="auto">
            <a:xfrm flipV="1">
              <a:off x="960" y="1200"/>
              <a:ext cx="0" cy="528"/>
            </a:xfrm>
            <a:prstGeom prst="line">
              <a:avLst/>
            </a:prstGeom>
            <a:noFill/>
            <a:ln w="38100">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42" name="Object 14"/>
            <p:cNvGraphicFramePr>
              <a:graphicFrameLocks noChangeAspect="1"/>
            </p:cNvGraphicFramePr>
            <p:nvPr/>
          </p:nvGraphicFramePr>
          <p:xfrm>
            <a:off x="816" y="1680"/>
            <a:ext cx="128" cy="144"/>
          </p:xfrm>
          <a:graphic>
            <a:graphicData uri="http://schemas.openxmlformats.org/presentationml/2006/ole">
              <mc:AlternateContent xmlns:mc="http://schemas.openxmlformats.org/markup-compatibility/2006">
                <mc:Choice xmlns:v="urn:schemas-microsoft-com:vml" Requires="v">
                  <p:oleObj spid="_x0000_s58422" name="Equation" r:id="rId8" imgW="203040" imgH="228600" progId="Equation.3">
                    <p:embed/>
                  </p:oleObj>
                </mc:Choice>
                <mc:Fallback>
                  <p:oleObj name="Equation" r:id="rId8" imgW="203040" imgH="228600"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 y="1680"/>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3" name="Object 15"/>
            <p:cNvGraphicFramePr>
              <a:graphicFrameLocks noChangeAspect="1"/>
            </p:cNvGraphicFramePr>
            <p:nvPr/>
          </p:nvGraphicFramePr>
          <p:xfrm>
            <a:off x="960" y="1104"/>
            <a:ext cx="216" cy="272"/>
          </p:xfrm>
          <a:graphic>
            <a:graphicData uri="http://schemas.openxmlformats.org/presentationml/2006/ole">
              <mc:AlternateContent xmlns:mc="http://schemas.openxmlformats.org/markup-compatibility/2006">
                <mc:Choice xmlns:v="urn:schemas-microsoft-com:vml" Requires="v">
                  <p:oleObj spid="_x0000_s58423" name="Equation" r:id="rId10" imgW="342720" imgH="431640" progId="Equation.3">
                    <p:embed/>
                  </p:oleObj>
                </mc:Choice>
                <mc:Fallback>
                  <p:oleObj name="Equation" r:id="rId10" imgW="342720" imgH="43164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 y="1104"/>
                          <a:ext cx="2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1440" name="Object 16"/>
          <p:cNvGraphicFramePr>
            <a:graphicFrameLocks noChangeAspect="1"/>
          </p:cNvGraphicFramePr>
          <p:nvPr/>
        </p:nvGraphicFramePr>
        <p:xfrm>
          <a:off x="2700338" y="3141663"/>
          <a:ext cx="1384300" cy="431800"/>
        </p:xfrm>
        <a:graphic>
          <a:graphicData uri="http://schemas.openxmlformats.org/presentationml/2006/ole">
            <mc:AlternateContent xmlns:mc="http://schemas.openxmlformats.org/markup-compatibility/2006">
              <mc:Choice xmlns:v="urn:schemas-microsoft-com:vml" Requires="v">
                <p:oleObj spid="_x0000_s58424" name="公式" r:id="rId12" imgW="1384200" imgH="431640" progId="Equation.3">
                  <p:embed/>
                </p:oleObj>
              </mc:Choice>
              <mc:Fallback>
                <p:oleObj name="公式" r:id="rId12" imgW="1384200" imgH="431640" progId="Equation.3">
                  <p:embed/>
                  <p:pic>
                    <p:nvPicPr>
                      <p:cNvPr id="0" name="Object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00338" y="3141663"/>
                        <a:ext cx="13843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7"/>
          <p:cNvGrpSpPr>
            <a:grpSpLocks/>
          </p:cNvGrpSpPr>
          <p:nvPr/>
        </p:nvGrpSpPr>
        <p:grpSpPr bwMode="auto">
          <a:xfrm>
            <a:off x="4419600" y="2133600"/>
            <a:ext cx="1447800" cy="1498600"/>
            <a:chOff x="2640" y="1728"/>
            <a:chExt cx="912" cy="944"/>
          </a:xfrm>
        </p:grpSpPr>
        <p:sp>
          <p:nvSpPr>
            <p:cNvPr id="34893" name="Oval 18"/>
            <p:cNvSpPr>
              <a:spLocks noChangeArrowheads="1"/>
            </p:cNvSpPr>
            <p:nvPr/>
          </p:nvSpPr>
          <p:spPr bwMode="auto">
            <a:xfrm>
              <a:off x="2688" y="1872"/>
              <a:ext cx="816" cy="288"/>
            </a:xfrm>
            <a:prstGeom prst="ellipse">
              <a:avLst/>
            </a:prstGeom>
            <a:solidFill>
              <a:schemeClr val="accent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894" name="Oval 19"/>
            <p:cNvSpPr>
              <a:spLocks noChangeArrowheads="1"/>
            </p:cNvSpPr>
            <p:nvPr/>
          </p:nvSpPr>
          <p:spPr bwMode="auto">
            <a:xfrm>
              <a:off x="3456" y="1968"/>
              <a:ext cx="96" cy="96"/>
            </a:xfrm>
            <a:prstGeom prst="ellipse">
              <a:avLst/>
            </a:prstGeom>
            <a:solidFill>
              <a:schemeClr val="tx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895" name="Line 20"/>
            <p:cNvSpPr>
              <a:spLocks noChangeShapeType="1"/>
            </p:cNvSpPr>
            <p:nvPr/>
          </p:nvSpPr>
          <p:spPr bwMode="auto">
            <a:xfrm>
              <a:off x="3120" y="2016"/>
              <a:ext cx="33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38" name="Object 21"/>
            <p:cNvGraphicFramePr>
              <a:graphicFrameLocks noChangeAspect="1"/>
            </p:cNvGraphicFramePr>
            <p:nvPr/>
          </p:nvGraphicFramePr>
          <p:xfrm>
            <a:off x="3216" y="1824"/>
            <a:ext cx="128" cy="176"/>
          </p:xfrm>
          <a:graphic>
            <a:graphicData uri="http://schemas.openxmlformats.org/presentationml/2006/ole">
              <mc:AlternateContent xmlns:mc="http://schemas.openxmlformats.org/markup-compatibility/2006">
                <mc:Choice xmlns:v="urn:schemas-microsoft-com:vml" Requires="v">
                  <p:oleObj spid="_x0000_s58425" name="Equation" r:id="rId14" imgW="203040" imgH="279360" progId="Equation.3">
                    <p:embed/>
                  </p:oleObj>
                </mc:Choice>
                <mc:Fallback>
                  <p:oleObj name="Equation" r:id="rId14" imgW="203040" imgH="279360" progId="Equation.3">
                    <p:embed/>
                    <p:pic>
                      <p:nvPicPr>
                        <p:cNvPr id="0" name="Object 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16" y="1824"/>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96" name="Line 22"/>
            <p:cNvSpPr>
              <a:spLocks noChangeShapeType="1"/>
            </p:cNvSpPr>
            <p:nvPr/>
          </p:nvSpPr>
          <p:spPr bwMode="auto">
            <a:xfrm flipH="1" flipV="1">
              <a:off x="3120" y="2160"/>
              <a:ext cx="0" cy="432"/>
            </a:xfrm>
            <a:prstGeom prst="line">
              <a:avLst/>
            </a:prstGeom>
            <a:noFill/>
            <a:ln w="38100">
              <a:solidFill>
                <a:srgbClr val="EB3A17"/>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39" name="Object 23"/>
            <p:cNvGraphicFramePr>
              <a:graphicFrameLocks noChangeAspect="1"/>
            </p:cNvGraphicFramePr>
            <p:nvPr/>
          </p:nvGraphicFramePr>
          <p:xfrm>
            <a:off x="2976" y="1968"/>
            <a:ext cx="128" cy="144"/>
          </p:xfrm>
          <a:graphic>
            <a:graphicData uri="http://schemas.openxmlformats.org/presentationml/2006/ole">
              <mc:AlternateContent xmlns:mc="http://schemas.openxmlformats.org/markup-compatibility/2006">
                <mc:Choice xmlns:v="urn:schemas-microsoft-com:vml" Requires="v">
                  <p:oleObj spid="_x0000_s58426" name="Equation" r:id="rId16" imgW="203040" imgH="228600" progId="Equation.3">
                    <p:embed/>
                  </p:oleObj>
                </mc:Choice>
                <mc:Fallback>
                  <p:oleObj name="Equation" r:id="rId16" imgW="203040" imgH="228600" progId="Equation.3">
                    <p:embed/>
                    <p:pic>
                      <p:nvPicPr>
                        <p:cNvPr id="0" name="Object 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76" y="1968"/>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40" name="Object 24"/>
            <p:cNvGraphicFramePr>
              <a:graphicFrameLocks noChangeAspect="1"/>
            </p:cNvGraphicFramePr>
            <p:nvPr/>
          </p:nvGraphicFramePr>
          <p:xfrm>
            <a:off x="3168" y="2400"/>
            <a:ext cx="216" cy="272"/>
          </p:xfrm>
          <a:graphic>
            <a:graphicData uri="http://schemas.openxmlformats.org/presentationml/2006/ole">
              <mc:AlternateContent xmlns:mc="http://schemas.openxmlformats.org/markup-compatibility/2006">
                <mc:Choice xmlns:v="urn:schemas-microsoft-com:vml" Requires="v">
                  <p:oleObj spid="_x0000_s58427" name="Equation" r:id="rId18" imgW="342720" imgH="431640" progId="Equation.3">
                    <p:embed/>
                  </p:oleObj>
                </mc:Choice>
                <mc:Fallback>
                  <p:oleObj name="Equation" r:id="rId18" imgW="342720" imgH="431640" progId="Equation.3">
                    <p:embed/>
                    <p:pic>
                      <p:nvPicPr>
                        <p:cNvPr id="0" name="Object 24"/>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168" y="2400"/>
                          <a:ext cx="216"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97" name="Line 25"/>
            <p:cNvSpPr>
              <a:spLocks noChangeShapeType="1"/>
            </p:cNvSpPr>
            <p:nvPr/>
          </p:nvSpPr>
          <p:spPr bwMode="auto">
            <a:xfrm>
              <a:off x="3120" y="2016"/>
              <a:ext cx="0" cy="192"/>
            </a:xfrm>
            <a:prstGeom prst="line">
              <a:avLst/>
            </a:prstGeom>
            <a:noFill/>
            <a:ln w="38100">
              <a:solidFill>
                <a:srgbClr val="EB3A17"/>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98" name="Arc 26"/>
            <p:cNvSpPr>
              <a:spLocks/>
            </p:cNvSpPr>
            <p:nvPr/>
          </p:nvSpPr>
          <p:spPr bwMode="auto">
            <a:xfrm flipH="1">
              <a:off x="2640" y="1728"/>
              <a:ext cx="480" cy="19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0066"/>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grpSp>
        <p:nvGrpSpPr>
          <p:cNvPr id="4" name="Group 28"/>
          <p:cNvGrpSpPr>
            <a:grpSpLocks/>
          </p:cNvGrpSpPr>
          <p:nvPr/>
        </p:nvGrpSpPr>
        <p:grpSpPr bwMode="auto">
          <a:xfrm>
            <a:off x="0" y="3581400"/>
            <a:ext cx="9144000" cy="946150"/>
            <a:chOff x="0" y="2352"/>
            <a:chExt cx="5760" cy="596"/>
          </a:xfrm>
        </p:grpSpPr>
        <p:sp>
          <p:nvSpPr>
            <p:cNvPr id="34892" name="Text Box 29"/>
            <p:cNvSpPr txBox="1">
              <a:spLocks noChangeArrowheads="1"/>
            </p:cNvSpPr>
            <p:nvPr/>
          </p:nvSpPr>
          <p:spPr bwMode="auto">
            <a:xfrm>
              <a:off x="0" y="2352"/>
              <a:ext cx="57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latin typeface="新宋体" pitchFamily="49" charset="-122"/>
                  <a:ea typeface="新宋体" pitchFamily="49" charset="-122"/>
                </a:rPr>
                <a:t>     </a:t>
              </a:r>
              <a:r>
                <a:rPr lang="zh-CN" altLang="en-US" sz="2800">
                  <a:latin typeface="新宋体" pitchFamily="49" charset="-122"/>
                  <a:ea typeface="新宋体" pitchFamily="49" charset="-122"/>
                </a:rPr>
                <a:t>更直接的判断方法： 的方向与质点的绕向成右手螺旋关系。</a:t>
              </a:r>
            </a:p>
          </p:txBody>
        </p:sp>
        <p:graphicFrame>
          <p:nvGraphicFramePr>
            <p:cNvPr id="34837" name="Object 30"/>
            <p:cNvGraphicFramePr>
              <a:graphicFrameLocks noChangeAspect="1"/>
            </p:cNvGraphicFramePr>
            <p:nvPr/>
          </p:nvGraphicFramePr>
          <p:xfrm>
            <a:off x="2555" y="2397"/>
            <a:ext cx="160" cy="216"/>
          </p:xfrm>
          <a:graphic>
            <a:graphicData uri="http://schemas.openxmlformats.org/presentationml/2006/ole">
              <mc:AlternateContent xmlns:mc="http://schemas.openxmlformats.org/markup-compatibility/2006">
                <mc:Choice xmlns:v="urn:schemas-microsoft-com:vml" Requires="v">
                  <p:oleObj spid="_x0000_s58428" name="Equation" r:id="rId20" imgW="253800" imgH="342720" progId="Equation.3">
                    <p:embed/>
                  </p:oleObj>
                </mc:Choice>
                <mc:Fallback>
                  <p:oleObj name="Equation" r:id="rId20" imgW="253800" imgH="34272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 y="2397"/>
                          <a:ext cx="160"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1455" name="Text Box 31"/>
          <p:cNvSpPr txBox="1">
            <a:spLocks noChangeArrowheads="1"/>
          </p:cNvSpPr>
          <p:nvPr/>
        </p:nvSpPr>
        <p:spPr bwMode="auto">
          <a:xfrm>
            <a:off x="76200" y="44196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rgbClr val="EB3A17"/>
                </a:solidFill>
                <a:latin typeface="新宋体" pitchFamily="49" charset="-122"/>
                <a:ea typeface="新宋体" pitchFamily="49" charset="-122"/>
              </a:rPr>
              <a:t>2</a:t>
            </a:r>
            <a:r>
              <a:rPr lang="zh-CN" altLang="en-US" sz="2800">
                <a:solidFill>
                  <a:srgbClr val="EB3A17"/>
                </a:solidFill>
                <a:latin typeface="新宋体" pitchFamily="49" charset="-122"/>
                <a:ea typeface="新宋体" pitchFamily="49" charset="-122"/>
              </a:rPr>
              <a:t>、力矩</a:t>
            </a:r>
          </a:p>
        </p:txBody>
      </p:sp>
      <p:grpSp>
        <p:nvGrpSpPr>
          <p:cNvPr id="5" name="Group 32"/>
          <p:cNvGrpSpPr>
            <a:grpSpLocks/>
          </p:cNvGrpSpPr>
          <p:nvPr/>
        </p:nvGrpSpPr>
        <p:grpSpPr bwMode="auto">
          <a:xfrm>
            <a:off x="2286000" y="4076700"/>
            <a:ext cx="6858000" cy="519113"/>
            <a:chOff x="1440" y="2736"/>
            <a:chExt cx="4320" cy="327"/>
          </a:xfrm>
        </p:grpSpPr>
        <p:sp>
          <p:nvSpPr>
            <p:cNvPr id="34891" name="Text Box 33"/>
            <p:cNvSpPr txBox="1">
              <a:spLocks noChangeArrowheads="1"/>
            </p:cNvSpPr>
            <p:nvPr/>
          </p:nvSpPr>
          <p:spPr bwMode="auto">
            <a:xfrm>
              <a:off x="1440" y="2736"/>
              <a:ext cx="43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设作用于  处质点上的力     </a:t>
              </a:r>
            </a:p>
          </p:txBody>
        </p:sp>
        <p:graphicFrame>
          <p:nvGraphicFramePr>
            <p:cNvPr id="34835" name="Object 34"/>
            <p:cNvGraphicFramePr>
              <a:graphicFrameLocks noChangeAspect="1"/>
            </p:cNvGraphicFramePr>
            <p:nvPr/>
          </p:nvGraphicFramePr>
          <p:xfrm>
            <a:off x="2448" y="2832"/>
            <a:ext cx="128" cy="176"/>
          </p:xfrm>
          <a:graphic>
            <a:graphicData uri="http://schemas.openxmlformats.org/presentationml/2006/ole">
              <mc:AlternateContent xmlns:mc="http://schemas.openxmlformats.org/markup-compatibility/2006">
                <mc:Choice xmlns:v="urn:schemas-microsoft-com:vml" Requires="v">
                  <p:oleObj spid="_x0000_s58429" name="Equation" r:id="rId21" imgW="203040" imgH="279360" progId="Equation.3">
                    <p:embed/>
                  </p:oleObj>
                </mc:Choice>
                <mc:Fallback>
                  <p:oleObj name="Equation" r:id="rId21" imgW="203040" imgH="279360" progId="Equation.3">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48" y="2832"/>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6" name="Object 35"/>
            <p:cNvGraphicFramePr>
              <a:graphicFrameLocks noChangeAspect="1"/>
            </p:cNvGraphicFramePr>
            <p:nvPr/>
          </p:nvGraphicFramePr>
          <p:xfrm>
            <a:off x="3984" y="2784"/>
            <a:ext cx="184" cy="216"/>
          </p:xfrm>
          <a:graphic>
            <a:graphicData uri="http://schemas.openxmlformats.org/presentationml/2006/ole">
              <mc:AlternateContent xmlns:mc="http://schemas.openxmlformats.org/markup-compatibility/2006">
                <mc:Choice xmlns:v="urn:schemas-microsoft-com:vml" Requires="v">
                  <p:oleObj spid="_x0000_s58430" name="Equation" r:id="rId22" imgW="291960" imgH="342720" progId="Equation.3">
                    <p:embed/>
                  </p:oleObj>
                </mc:Choice>
                <mc:Fallback>
                  <p:oleObj name="Equation" r:id="rId22" imgW="291960" imgH="342720" progId="Equation.3">
                    <p:embed/>
                    <p:pic>
                      <p:nvPicPr>
                        <p:cNvPr id="0" name="Object 3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984" y="2784"/>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1468" name="Text Box 44"/>
          <p:cNvSpPr txBox="1">
            <a:spLocks noChangeArrowheads="1"/>
          </p:cNvSpPr>
          <p:nvPr/>
        </p:nvSpPr>
        <p:spPr bwMode="auto">
          <a:xfrm>
            <a:off x="3276600" y="4581525"/>
            <a:ext cx="586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定义该力相对参考点</a:t>
            </a:r>
            <a:r>
              <a:rPr lang="en-US" altLang="zh-CN" sz="2800">
                <a:latin typeface="新宋体" pitchFamily="49" charset="-122"/>
                <a:ea typeface="新宋体" pitchFamily="49" charset="-122"/>
              </a:rPr>
              <a:t>o</a:t>
            </a:r>
            <a:r>
              <a:rPr lang="zh-CN" altLang="en-US" sz="2800">
                <a:latin typeface="新宋体" pitchFamily="49" charset="-122"/>
                <a:ea typeface="新宋体" pitchFamily="49" charset="-122"/>
              </a:rPr>
              <a:t>点的力矩为：</a:t>
            </a:r>
          </a:p>
        </p:txBody>
      </p:sp>
      <p:graphicFrame>
        <p:nvGraphicFramePr>
          <p:cNvPr id="231469" name="Object 45"/>
          <p:cNvGraphicFramePr>
            <a:graphicFrameLocks noChangeAspect="1"/>
          </p:cNvGraphicFramePr>
          <p:nvPr/>
        </p:nvGraphicFramePr>
        <p:xfrm>
          <a:off x="2916238" y="5084763"/>
          <a:ext cx="1641475" cy="454025"/>
        </p:xfrm>
        <a:graphic>
          <a:graphicData uri="http://schemas.openxmlformats.org/presentationml/2006/ole">
            <mc:AlternateContent xmlns:mc="http://schemas.openxmlformats.org/markup-compatibility/2006">
              <mc:Choice xmlns:v="urn:schemas-microsoft-com:vml" Requires="v">
                <p:oleObj spid="_x0000_s58431" name="Equation" r:id="rId24" imgW="1536480" imgH="368280" progId="Equation.3">
                  <p:embed/>
                </p:oleObj>
              </mc:Choice>
              <mc:Fallback>
                <p:oleObj name="Equation" r:id="rId24" imgW="1536480" imgH="368280" progId="Equation.3">
                  <p:embed/>
                  <p:pic>
                    <p:nvPicPr>
                      <p:cNvPr id="0" name="Object 4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16238" y="5084763"/>
                        <a:ext cx="1641475"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6"/>
          <p:cNvGrpSpPr>
            <a:grpSpLocks/>
          </p:cNvGrpSpPr>
          <p:nvPr/>
        </p:nvGrpSpPr>
        <p:grpSpPr bwMode="auto">
          <a:xfrm>
            <a:off x="5003800" y="5084763"/>
            <a:ext cx="2736850" cy="519112"/>
            <a:chOff x="3648" y="3168"/>
            <a:chExt cx="1724" cy="327"/>
          </a:xfrm>
        </p:grpSpPr>
        <p:sp>
          <p:nvSpPr>
            <p:cNvPr id="34890" name="Text Box 47"/>
            <p:cNvSpPr txBox="1">
              <a:spLocks noChangeArrowheads="1"/>
            </p:cNvSpPr>
            <p:nvPr/>
          </p:nvSpPr>
          <p:spPr bwMode="auto">
            <a:xfrm>
              <a:off x="3648" y="3168"/>
              <a:ext cx="62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隶书" pitchFamily="49" charset="-122"/>
                </a:rPr>
                <a:t>大小</a:t>
              </a:r>
            </a:p>
          </p:txBody>
        </p:sp>
        <p:graphicFrame>
          <p:nvGraphicFramePr>
            <p:cNvPr id="34834" name="Object 48"/>
            <p:cNvGraphicFramePr>
              <a:graphicFrameLocks noChangeAspect="1"/>
            </p:cNvGraphicFramePr>
            <p:nvPr/>
          </p:nvGraphicFramePr>
          <p:xfrm>
            <a:off x="4148" y="3256"/>
            <a:ext cx="1224" cy="200"/>
          </p:xfrm>
          <a:graphic>
            <a:graphicData uri="http://schemas.openxmlformats.org/presentationml/2006/ole">
              <mc:AlternateContent xmlns:mc="http://schemas.openxmlformats.org/markup-compatibility/2006">
                <mc:Choice xmlns:v="urn:schemas-microsoft-com:vml" Requires="v">
                  <p:oleObj spid="_x0000_s58432" name="公式" r:id="rId26" imgW="1942920" imgH="317160" progId="Equation.3">
                    <p:embed/>
                  </p:oleObj>
                </mc:Choice>
                <mc:Fallback>
                  <p:oleObj name="公式" r:id="rId26" imgW="1942920" imgH="317160" progId="Equation.3">
                    <p:embed/>
                    <p:pic>
                      <p:nvPicPr>
                        <p:cNvPr id="0" name="Object 4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48" y="3256"/>
                          <a:ext cx="122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53"/>
          <p:cNvGrpSpPr>
            <a:grpSpLocks/>
          </p:cNvGrpSpPr>
          <p:nvPr/>
        </p:nvGrpSpPr>
        <p:grpSpPr bwMode="auto">
          <a:xfrm>
            <a:off x="3429000" y="5562600"/>
            <a:ext cx="5715000" cy="1066800"/>
            <a:chOff x="2160" y="3504"/>
            <a:chExt cx="3600" cy="672"/>
          </a:xfrm>
        </p:grpSpPr>
        <p:sp>
          <p:nvSpPr>
            <p:cNvPr id="34889" name="Text Box 54"/>
            <p:cNvSpPr txBox="1">
              <a:spLocks noChangeArrowheads="1"/>
            </p:cNvSpPr>
            <p:nvPr/>
          </p:nvSpPr>
          <p:spPr bwMode="auto">
            <a:xfrm>
              <a:off x="2160" y="3504"/>
              <a:ext cx="3600"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方向</a:t>
              </a:r>
              <a:r>
                <a:rPr lang="en-US" altLang="zh-CN" sz="2400">
                  <a:latin typeface="新宋体" pitchFamily="49" charset="-122"/>
                  <a:ea typeface="新宋体" pitchFamily="49" charset="-122"/>
                  <a:sym typeface="Wingdings" pitchFamily="2" charset="2"/>
                </a:rPr>
                <a:t>1</a:t>
              </a:r>
              <a:r>
                <a:rPr lang="zh-CN" altLang="en-US" sz="2400">
                  <a:latin typeface="新宋体" pitchFamily="49" charset="-122"/>
                  <a:ea typeface="新宋体" pitchFamily="49" charset="-122"/>
                  <a:sym typeface="Wingdings" pitchFamily="2" charset="2"/>
                </a:rPr>
                <a:t>）</a:t>
              </a:r>
              <a:r>
                <a:rPr lang="zh-CN" altLang="en-US" sz="2400">
                  <a:latin typeface="新宋体" pitchFamily="49" charset="-122"/>
                  <a:ea typeface="新宋体" pitchFamily="49" charset="-122"/>
                </a:rPr>
                <a:t>三者之间满足右手螺旋关系</a:t>
              </a:r>
            </a:p>
            <a:p>
              <a:pPr eaLnBrk="1" hangingPunct="1">
                <a:spcBef>
                  <a:spcPct val="50000"/>
                </a:spcBef>
              </a:pPr>
              <a:r>
                <a:rPr lang="zh-CN" altLang="en-US" sz="2400">
                  <a:latin typeface="新宋体" pitchFamily="49" charset="-122"/>
                  <a:ea typeface="新宋体" pitchFamily="49" charset="-122"/>
                </a:rPr>
                <a:t>         垂直于  与  构成的平面。</a:t>
              </a:r>
              <a:endParaRPr lang="zh-CN" altLang="en-US" sz="2800">
                <a:latin typeface="新宋体" pitchFamily="49" charset="-122"/>
                <a:ea typeface="新宋体" pitchFamily="49" charset="-122"/>
              </a:endParaRPr>
            </a:p>
          </p:txBody>
        </p:sp>
        <p:graphicFrame>
          <p:nvGraphicFramePr>
            <p:cNvPr id="34831" name="Object 55"/>
            <p:cNvGraphicFramePr>
              <a:graphicFrameLocks noChangeAspect="1"/>
            </p:cNvGraphicFramePr>
            <p:nvPr/>
          </p:nvGraphicFramePr>
          <p:xfrm>
            <a:off x="2824" y="3888"/>
            <a:ext cx="256" cy="232"/>
          </p:xfrm>
          <a:graphic>
            <a:graphicData uri="http://schemas.openxmlformats.org/presentationml/2006/ole">
              <mc:AlternateContent xmlns:mc="http://schemas.openxmlformats.org/markup-compatibility/2006">
                <mc:Choice xmlns:v="urn:schemas-microsoft-com:vml" Requires="v">
                  <p:oleObj spid="_x0000_s58433" name="Equation" r:id="rId28" imgW="406080" imgH="368280" progId="Equation.3">
                    <p:embed/>
                  </p:oleObj>
                </mc:Choice>
                <mc:Fallback>
                  <p:oleObj name="Equation" r:id="rId28" imgW="406080" imgH="368280" progId="Equation.3">
                    <p:embed/>
                    <p:pic>
                      <p:nvPicPr>
                        <p:cNvPr id="0" name="Object 55"/>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824" y="3888"/>
                          <a:ext cx="25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2" name="Object 56"/>
            <p:cNvGraphicFramePr>
              <a:graphicFrameLocks noChangeAspect="1"/>
            </p:cNvGraphicFramePr>
            <p:nvPr/>
          </p:nvGraphicFramePr>
          <p:xfrm>
            <a:off x="3648" y="3984"/>
            <a:ext cx="128" cy="160"/>
          </p:xfrm>
          <a:graphic>
            <a:graphicData uri="http://schemas.openxmlformats.org/presentationml/2006/ole">
              <mc:AlternateContent xmlns:mc="http://schemas.openxmlformats.org/markup-compatibility/2006">
                <mc:Choice xmlns:v="urn:schemas-microsoft-com:vml" Requires="v">
                  <p:oleObj spid="_x0000_s58434" name="Equation" r:id="rId30" imgW="203040" imgH="253800" progId="Equation.3">
                    <p:embed/>
                  </p:oleObj>
                </mc:Choice>
                <mc:Fallback>
                  <p:oleObj name="Equation" r:id="rId30" imgW="203040" imgH="253800" progId="Equation.3">
                    <p:embed/>
                    <p:pic>
                      <p:nvPicPr>
                        <p:cNvPr id="0" name="Object 5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48" y="3984"/>
                          <a:ext cx="12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33" name="Object 57"/>
            <p:cNvGraphicFramePr>
              <a:graphicFrameLocks noChangeAspect="1"/>
            </p:cNvGraphicFramePr>
            <p:nvPr/>
          </p:nvGraphicFramePr>
          <p:xfrm>
            <a:off x="4040" y="3936"/>
            <a:ext cx="184" cy="200"/>
          </p:xfrm>
          <a:graphic>
            <a:graphicData uri="http://schemas.openxmlformats.org/presentationml/2006/ole">
              <mc:AlternateContent xmlns:mc="http://schemas.openxmlformats.org/markup-compatibility/2006">
                <mc:Choice xmlns:v="urn:schemas-microsoft-com:vml" Requires="v">
                  <p:oleObj spid="_x0000_s58435" name="Equation" r:id="rId32" imgW="291960" imgH="317160" progId="Equation.3">
                    <p:embed/>
                  </p:oleObj>
                </mc:Choice>
                <mc:Fallback>
                  <p:oleObj name="Equation" r:id="rId32" imgW="291960" imgH="317160" progId="Equation.3">
                    <p:embed/>
                    <p:pic>
                      <p:nvPicPr>
                        <p:cNvPr id="0" name="Object 5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4040" y="3936"/>
                          <a:ext cx="18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58"/>
          <p:cNvGrpSpPr>
            <a:grpSpLocks/>
          </p:cNvGrpSpPr>
          <p:nvPr/>
        </p:nvGrpSpPr>
        <p:grpSpPr bwMode="auto">
          <a:xfrm>
            <a:off x="395288" y="5876925"/>
            <a:ext cx="2209800" cy="457200"/>
            <a:chOff x="240" y="3696"/>
            <a:chExt cx="1392" cy="288"/>
          </a:xfrm>
        </p:grpSpPr>
        <p:sp>
          <p:nvSpPr>
            <p:cNvPr id="34881" name="Line 59"/>
            <p:cNvSpPr>
              <a:spLocks noChangeShapeType="1"/>
            </p:cNvSpPr>
            <p:nvPr/>
          </p:nvSpPr>
          <p:spPr bwMode="auto">
            <a:xfrm>
              <a:off x="240" y="3696"/>
              <a:ext cx="1392" cy="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2" name="Line 60"/>
            <p:cNvSpPr>
              <a:spLocks noChangeShapeType="1"/>
            </p:cNvSpPr>
            <p:nvPr/>
          </p:nvSpPr>
          <p:spPr bwMode="auto">
            <a:xfrm flipH="1">
              <a:off x="480" y="3744"/>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3" name="Line 61"/>
            <p:cNvSpPr>
              <a:spLocks noChangeShapeType="1"/>
            </p:cNvSpPr>
            <p:nvPr/>
          </p:nvSpPr>
          <p:spPr bwMode="auto">
            <a:xfrm flipH="1">
              <a:off x="624" y="37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4" name="Line 62"/>
            <p:cNvSpPr>
              <a:spLocks noChangeShapeType="1"/>
            </p:cNvSpPr>
            <p:nvPr/>
          </p:nvSpPr>
          <p:spPr bwMode="auto">
            <a:xfrm flipH="1">
              <a:off x="720" y="3744"/>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5" name="Line 63"/>
            <p:cNvSpPr>
              <a:spLocks noChangeShapeType="1"/>
            </p:cNvSpPr>
            <p:nvPr/>
          </p:nvSpPr>
          <p:spPr bwMode="auto">
            <a:xfrm flipH="1">
              <a:off x="816" y="374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6" name="Line 64"/>
            <p:cNvSpPr>
              <a:spLocks noChangeShapeType="1"/>
            </p:cNvSpPr>
            <p:nvPr/>
          </p:nvSpPr>
          <p:spPr bwMode="auto">
            <a:xfrm flipH="1">
              <a:off x="960" y="3792"/>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7" name="Line 65"/>
            <p:cNvSpPr>
              <a:spLocks noChangeShapeType="1"/>
            </p:cNvSpPr>
            <p:nvPr/>
          </p:nvSpPr>
          <p:spPr bwMode="auto">
            <a:xfrm flipH="1">
              <a:off x="1104" y="37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88" name="Line 66"/>
            <p:cNvSpPr>
              <a:spLocks noChangeShapeType="1"/>
            </p:cNvSpPr>
            <p:nvPr/>
          </p:nvSpPr>
          <p:spPr bwMode="auto">
            <a:xfrm flipH="1">
              <a:off x="1248" y="37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9" name="Group 67"/>
          <p:cNvGrpSpPr>
            <a:grpSpLocks/>
          </p:cNvGrpSpPr>
          <p:nvPr/>
        </p:nvGrpSpPr>
        <p:grpSpPr bwMode="auto">
          <a:xfrm>
            <a:off x="1908175" y="5391150"/>
            <a:ext cx="533400" cy="990600"/>
            <a:chOff x="240" y="3072"/>
            <a:chExt cx="336" cy="624"/>
          </a:xfrm>
        </p:grpSpPr>
        <p:sp>
          <p:nvSpPr>
            <p:cNvPr id="34880" name="Line 68"/>
            <p:cNvSpPr>
              <a:spLocks noChangeShapeType="1"/>
            </p:cNvSpPr>
            <p:nvPr/>
          </p:nvSpPr>
          <p:spPr bwMode="auto">
            <a:xfrm flipV="1">
              <a:off x="240" y="3115"/>
              <a:ext cx="1" cy="581"/>
            </a:xfrm>
            <a:prstGeom prst="line">
              <a:avLst/>
            </a:prstGeom>
            <a:noFill/>
            <a:ln w="38100">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30" name="Object 69"/>
            <p:cNvGraphicFramePr>
              <a:graphicFrameLocks noChangeAspect="1"/>
            </p:cNvGraphicFramePr>
            <p:nvPr/>
          </p:nvGraphicFramePr>
          <p:xfrm>
            <a:off x="264" y="3072"/>
            <a:ext cx="312" cy="283"/>
          </p:xfrm>
          <a:graphic>
            <a:graphicData uri="http://schemas.openxmlformats.org/presentationml/2006/ole">
              <mc:AlternateContent xmlns:mc="http://schemas.openxmlformats.org/markup-compatibility/2006">
                <mc:Choice xmlns:v="urn:schemas-microsoft-com:vml" Requires="v">
                  <p:oleObj spid="_x0000_s58436" name="Equation" r:id="rId34" imgW="406080" imgH="368280" progId="Equation.3">
                    <p:embed/>
                  </p:oleObj>
                </mc:Choice>
                <mc:Fallback>
                  <p:oleObj name="Equation" r:id="rId34" imgW="406080" imgH="368280" progId="Equation.3">
                    <p:embed/>
                    <p:pic>
                      <p:nvPicPr>
                        <p:cNvPr id="0" name="Object 69"/>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64" y="3072"/>
                          <a:ext cx="312"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31494" name="Text Box 70"/>
          <p:cNvSpPr txBox="1">
            <a:spLocks noChangeArrowheads="1"/>
          </p:cNvSpPr>
          <p:nvPr/>
        </p:nvSpPr>
        <p:spPr bwMode="auto">
          <a:xfrm>
            <a:off x="2438400" y="1268413"/>
            <a:ext cx="426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例：以向上为正方向</a:t>
            </a:r>
          </a:p>
        </p:txBody>
      </p:sp>
      <p:sp>
        <p:nvSpPr>
          <p:cNvPr id="231495" name="Line 71"/>
          <p:cNvSpPr>
            <a:spLocks noChangeShapeType="1"/>
          </p:cNvSpPr>
          <p:nvPr/>
        </p:nvSpPr>
        <p:spPr bwMode="auto">
          <a:xfrm flipH="1">
            <a:off x="900113" y="6308725"/>
            <a:ext cx="1223962" cy="549275"/>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31496" name="Line 72"/>
          <p:cNvSpPr>
            <a:spLocks noChangeShapeType="1"/>
          </p:cNvSpPr>
          <p:nvPr/>
        </p:nvSpPr>
        <p:spPr bwMode="auto">
          <a:xfrm>
            <a:off x="395288" y="5876925"/>
            <a:ext cx="792162" cy="792163"/>
          </a:xfrm>
          <a:prstGeom prst="line">
            <a:avLst/>
          </a:prstGeom>
          <a:noFill/>
          <a:ln w="9525">
            <a:solidFill>
              <a:schemeClr val="tx1"/>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10" name="Group 73"/>
          <p:cNvGrpSpPr>
            <a:grpSpLocks/>
          </p:cNvGrpSpPr>
          <p:nvPr/>
        </p:nvGrpSpPr>
        <p:grpSpPr bwMode="auto">
          <a:xfrm rot="720000">
            <a:off x="1116013" y="6453188"/>
            <a:ext cx="288925" cy="144462"/>
            <a:chOff x="1292" y="2160"/>
            <a:chExt cx="182" cy="91"/>
          </a:xfrm>
        </p:grpSpPr>
        <p:sp>
          <p:nvSpPr>
            <p:cNvPr id="34878" name="Line 74"/>
            <p:cNvSpPr>
              <a:spLocks noChangeShapeType="1"/>
            </p:cNvSpPr>
            <p:nvPr/>
          </p:nvSpPr>
          <p:spPr bwMode="auto">
            <a:xfrm flipV="1">
              <a:off x="1292" y="2160"/>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79" name="Line 75"/>
            <p:cNvSpPr>
              <a:spLocks noChangeShapeType="1"/>
            </p:cNvSpPr>
            <p:nvPr/>
          </p:nvSpPr>
          <p:spPr bwMode="auto">
            <a:xfrm>
              <a:off x="1383" y="2160"/>
              <a:ext cx="91" cy="9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 name="Group 76"/>
          <p:cNvGrpSpPr>
            <a:grpSpLocks/>
          </p:cNvGrpSpPr>
          <p:nvPr/>
        </p:nvGrpSpPr>
        <p:grpSpPr bwMode="auto">
          <a:xfrm>
            <a:off x="1374775" y="6337300"/>
            <a:ext cx="266700" cy="228600"/>
            <a:chOff x="884" y="3974"/>
            <a:chExt cx="168" cy="144"/>
          </a:xfrm>
        </p:grpSpPr>
        <p:sp>
          <p:nvSpPr>
            <p:cNvPr id="34877" name="Freeform 77"/>
            <p:cNvSpPr>
              <a:spLocks/>
            </p:cNvSpPr>
            <p:nvPr/>
          </p:nvSpPr>
          <p:spPr bwMode="auto">
            <a:xfrm flipH="1">
              <a:off x="1020" y="3974"/>
              <a:ext cx="32" cy="123"/>
            </a:xfrm>
            <a:custGeom>
              <a:avLst/>
              <a:gdLst>
                <a:gd name="T0" fmla="*/ 0 w 32"/>
                <a:gd name="T1" fmla="*/ 0 h 123"/>
                <a:gd name="T2" fmla="*/ 19 w 32"/>
                <a:gd name="T3" fmla="*/ 123 h 123"/>
                <a:gd name="T4" fmla="*/ 0 60000 65536"/>
                <a:gd name="T5" fmla="*/ 0 60000 65536"/>
                <a:gd name="T6" fmla="*/ 0 w 32"/>
                <a:gd name="T7" fmla="*/ 0 h 123"/>
                <a:gd name="T8" fmla="*/ 32 w 32"/>
                <a:gd name="T9" fmla="*/ 123 h 123"/>
              </a:gdLst>
              <a:ahLst/>
              <a:cxnLst>
                <a:cxn ang="T4">
                  <a:pos x="T0" y="T1"/>
                </a:cxn>
                <a:cxn ang="T5">
                  <a:pos x="T2" y="T3"/>
                </a:cxn>
              </a:cxnLst>
              <a:rect l="T6" t="T7" r="T8" b="T9"/>
              <a:pathLst>
                <a:path w="32" h="123">
                  <a:moveTo>
                    <a:pt x="0" y="0"/>
                  </a:moveTo>
                  <a:cubicBezTo>
                    <a:pt x="32" y="63"/>
                    <a:pt x="19" y="24"/>
                    <a:pt x="19" y="123"/>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4829" name="Object 78"/>
            <p:cNvGraphicFramePr>
              <a:graphicFrameLocks noChangeAspect="1"/>
            </p:cNvGraphicFramePr>
            <p:nvPr/>
          </p:nvGraphicFramePr>
          <p:xfrm>
            <a:off x="884" y="3974"/>
            <a:ext cx="160" cy="144"/>
          </p:xfrm>
          <a:graphic>
            <a:graphicData uri="http://schemas.openxmlformats.org/presentationml/2006/ole">
              <mc:AlternateContent xmlns:mc="http://schemas.openxmlformats.org/markup-compatibility/2006">
                <mc:Choice xmlns:v="urn:schemas-microsoft-com:vml" Requires="v">
                  <p:oleObj spid="_x0000_s58437" name="Equation" r:id="rId36" imgW="253800" imgH="228600" progId="Equation.3">
                    <p:embed/>
                  </p:oleObj>
                </mc:Choice>
                <mc:Fallback>
                  <p:oleObj name="Equation" r:id="rId36" imgW="253800" imgH="228600" progId="Equation.3">
                    <p:embed/>
                    <p:pic>
                      <p:nvPicPr>
                        <p:cNvPr id="0" name="Object 78"/>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84" y="3974"/>
                          <a:ext cx="16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31503" name="Object 79"/>
          <p:cNvGraphicFramePr>
            <a:graphicFrameLocks noChangeAspect="1"/>
          </p:cNvGraphicFramePr>
          <p:nvPr/>
        </p:nvGraphicFramePr>
        <p:xfrm>
          <a:off x="611188" y="6237288"/>
          <a:ext cx="241300" cy="317500"/>
        </p:xfrm>
        <a:graphic>
          <a:graphicData uri="http://schemas.openxmlformats.org/presentationml/2006/ole">
            <mc:AlternateContent xmlns:mc="http://schemas.openxmlformats.org/markup-compatibility/2006">
              <mc:Choice xmlns:v="urn:schemas-microsoft-com:vml" Requires="v">
                <p:oleObj spid="_x0000_s58438" name="公式" r:id="rId38" imgW="241200" imgH="317160" progId="Equation.3">
                  <p:embed/>
                </p:oleObj>
              </mc:Choice>
              <mc:Fallback>
                <p:oleObj name="公式" r:id="rId38" imgW="241200" imgH="317160" progId="Equation.3">
                  <p:embed/>
                  <p:pic>
                    <p:nvPicPr>
                      <p:cNvPr id="0" name="Object 7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611188" y="6237288"/>
                        <a:ext cx="241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1504" name="Object 80"/>
          <p:cNvGraphicFramePr>
            <a:graphicFrameLocks noChangeAspect="1"/>
          </p:cNvGraphicFramePr>
          <p:nvPr/>
        </p:nvGraphicFramePr>
        <p:xfrm>
          <a:off x="7740650" y="5229225"/>
          <a:ext cx="787400" cy="317500"/>
        </p:xfrm>
        <a:graphic>
          <a:graphicData uri="http://schemas.openxmlformats.org/presentationml/2006/ole">
            <mc:AlternateContent xmlns:mc="http://schemas.openxmlformats.org/markup-compatibility/2006">
              <mc:Choice xmlns:v="urn:schemas-microsoft-com:vml" Requires="v">
                <p:oleObj spid="_x0000_s58439" name="公式" r:id="rId40" imgW="787320" imgH="317160" progId="Equation.3">
                  <p:embed/>
                </p:oleObj>
              </mc:Choice>
              <mc:Fallback>
                <p:oleObj name="公式" r:id="rId40" imgW="787320" imgH="317160" progId="Equation.3">
                  <p:embed/>
                  <p:pic>
                    <p:nvPicPr>
                      <p:cNvPr id="0" name="Object 80"/>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740650" y="5229225"/>
                        <a:ext cx="7874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90"/>
          <p:cNvGrpSpPr>
            <a:grpSpLocks/>
          </p:cNvGrpSpPr>
          <p:nvPr/>
        </p:nvGrpSpPr>
        <p:grpSpPr bwMode="auto">
          <a:xfrm rot="10800000">
            <a:off x="5867400" y="1628775"/>
            <a:ext cx="1958975" cy="2016125"/>
            <a:chOff x="4286" y="845"/>
            <a:chExt cx="1234" cy="1270"/>
          </a:xfrm>
        </p:grpSpPr>
        <p:pic>
          <p:nvPicPr>
            <p:cNvPr id="34870" name="Picture 83" descr="013000011919511308392939554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 y="845"/>
              <a:ext cx="1234"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71" name="Freeform 84"/>
            <p:cNvSpPr>
              <a:spLocks/>
            </p:cNvSpPr>
            <p:nvPr/>
          </p:nvSpPr>
          <p:spPr bwMode="auto">
            <a:xfrm>
              <a:off x="4829" y="1581"/>
              <a:ext cx="583" cy="13"/>
            </a:xfrm>
            <a:custGeom>
              <a:avLst/>
              <a:gdLst>
                <a:gd name="T0" fmla="*/ 0 w 583"/>
                <a:gd name="T1" fmla="*/ 13 h 13"/>
                <a:gd name="T2" fmla="*/ 583 w 583"/>
                <a:gd name="T3" fmla="*/ 0 h 13"/>
                <a:gd name="T4" fmla="*/ 0 60000 65536"/>
                <a:gd name="T5" fmla="*/ 0 60000 65536"/>
                <a:gd name="T6" fmla="*/ 0 w 583"/>
                <a:gd name="T7" fmla="*/ 0 h 13"/>
                <a:gd name="T8" fmla="*/ 583 w 583"/>
                <a:gd name="T9" fmla="*/ 13 h 13"/>
              </a:gdLst>
              <a:ahLst/>
              <a:cxnLst>
                <a:cxn ang="T4">
                  <a:pos x="T0" y="T1"/>
                </a:cxn>
                <a:cxn ang="T5">
                  <a:pos x="T2" y="T3"/>
                </a:cxn>
              </a:cxnLst>
              <a:rect l="T6" t="T7" r="T8" b="T9"/>
              <a:pathLst>
                <a:path w="583" h="13">
                  <a:moveTo>
                    <a:pt x="0" y="13"/>
                  </a:moveTo>
                  <a:lnTo>
                    <a:pt x="583" y="0"/>
                  </a:lnTo>
                </a:path>
              </a:pathLst>
            </a:custGeom>
            <a:noFill/>
            <a:ln w="38100">
              <a:solidFill>
                <a:schemeClr val="bg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4872" name="Oval 85"/>
            <p:cNvSpPr>
              <a:spLocks noChangeArrowheads="1"/>
            </p:cNvSpPr>
            <p:nvPr/>
          </p:nvSpPr>
          <p:spPr bwMode="auto">
            <a:xfrm>
              <a:off x="5329" y="1538"/>
              <a:ext cx="91" cy="123"/>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873" name="Freeform 86"/>
            <p:cNvSpPr>
              <a:spLocks/>
            </p:cNvSpPr>
            <p:nvPr/>
          </p:nvSpPr>
          <p:spPr bwMode="auto">
            <a:xfrm rot="-5400000">
              <a:off x="4532" y="1272"/>
              <a:ext cx="583" cy="13"/>
            </a:xfrm>
            <a:custGeom>
              <a:avLst/>
              <a:gdLst>
                <a:gd name="T0" fmla="*/ 0 w 583"/>
                <a:gd name="T1" fmla="*/ 13 h 13"/>
                <a:gd name="T2" fmla="*/ 583 w 583"/>
                <a:gd name="T3" fmla="*/ 0 h 13"/>
                <a:gd name="T4" fmla="*/ 0 60000 65536"/>
                <a:gd name="T5" fmla="*/ 0 60000 65536"/>
                <a:gd name="T6" fmla="*/ 0 w 583"/>
                <a:gd name="T7" fmla="*/ 0 h 13"/>
                <a:gd name="T8" fmla="*/ 583 w 583"/>
                <a:gd name="T9" fmla="*/ 13 h 13"/>
              </a:gdLst>
              <a:ahLst/>
              <a:cxnLst>
                <a:cxn ang="T4">
                  <a:pos x="T0" y="T1"/>
                </a:cxn>
                <a:cxn ang="T5">
                  <a:pos x="T2" y="T3"/>
                </a:cxn>
              </a:cxnLst>
              <a:rect l="T6" t="T7" r="T8" b="T9"/>
              <a:pathLst>
                <a:path w="583" h="13">
                  <a:moveTo>
                    <a:pt x="0" y="13"/>
                  </a:moveTo>
                  <a:lnTo>
                    <a:pt x="583" y="0"/>
                  </a:lnTo>
                </a:path>
              </a:pathLst>
            </a:custGeom>
            <a:noFill/>
            <a:ln w="38100">
              <a:solidFill>
                <a:schemeClr val="bg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4874" name="Oval 87"/>
            <p:cNvSpPr>
              <a:spLocks noChangeArrowheads="1"/>
            </p:cNvSpPr>
            <p:nvPr/>
          </p:nvSpPr>
          <p:spPr bwMode="auto">
            <a:xfrm>
              <a:off x="4830" y="935"/>
              <a:ext cx="91" cy="123"/>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4875" name="Freeform 88"/>
            <p:cNvSpPr>
              <a:spLocks/>
            </p:cNvSpPr>
            <p:nvPr/>
          </p:nvSpPr>
          <p:spPr bwMode="auto">
            <a:xfrm>
              <a:off x="4414" y="1708"/>
              <a:ext cx="308" cy="295"/>
            </a:xfrm>
            <a:custGeom>
              <a:avLst/>
              <a:gdLst>
                <a:gd name="T0" fmla="*/ 308 w 308"/>
                <a:gd name="T1" fmla="*/ 0 h 295"/>
                <a:gd name="T2" fmla="*/ 0 w 308"/>
                <a:gd name="T3" fmla="*/ 295 h 295"/>
                <a:gd name="T4" fmla="*/ 0 60000 65536"/>
                <a:gd name="T5" fmla="*/ 0 60000 65536"/>
                <a:gd name="T6" fmla="*/ 0 w 308"/>
                <a:gd name="T7" fmla="*/ 0 h 295"/>
                <a:gd name="T8" fmla="*/ 308 w 308"/>
                <a:gd name="T9" fmla="*/ 295 h 295"/>
              </a:gdLst>
              <a:ahLst/>
              <a:cxnLst>
                <a:cxn ang="T4">
                  <a:pos x="T0" y="T1"/>
                </a:cxn>
                <a:cxn ang="T5">
                  <a:pos x="T2" y="T3"/>
                </a:cxn>
              </a:cxnLst>
              <a:rect l="T6" t="T7" r="T8" b="T9"/>
              <a:pathLst>
                <a:path w="308" h="295">
                  <a:moveTo>
                    <a:pt x="308" y="0"/>
                  </a:moveTo>
                  <a:lnTo>
                    <a:pt x="0" y="295"/>
                  </a:lnTo>
                </a:path>
              </a:pathLst>
            </a:custGeom>
            <a:noFill/>
            <a:ln w="38100">
              <a:solidFill>
                <a:schemeClr val="bg1"/>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4876" name="Oval 89"/>
            <p:cNvSpPr>
              <a:spLocks noChangeArrowheads="1"/>
            </p:cNvSpPr>
            <p:nvPr/>
          </p:nvSpPr>
          <p:spPr bwMode="auto">
            <a:xfrm>
              <a:off x="4422" y="1933"/>
              <a:ext cx="91" cy="123"/>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231515" name="Object 91"/>
          <p:cNvGraphicFramePr>
            <a:graphicFrameLocks noChangeAspect="1"/>
          </p:cNvGraphicFramePr>
          <p:nvPr/>
        </p:nvGraphicFramePr>
        <p:xfrm>
          <a:off x="7019925" y="3068638"/>
          <a:ext cx="1600200" cy="431800"/>
        </p:xfrm>
        <a:graphic>
          <a:graphicData uri="http://schemas.openxmlformats.org/presentationml/2006/ole">
            <mc:AlternateContent xmlns:mc="http://schemas.openxmlformats.org/markup-compatibility/2006">
              <mc:Choice xmlns:v="urn:schemas-microsoft-com:vml" Requires="v">
                <p:oleObj spid="_x0000_s58440" name="公式" r:id="rId42" imgW="1600200" imgH="431640" progId="Equation.3">
                  <p:embed/>
                </p:oleObj>
              </mc:Choice>
              <mc:Fallback>
                <p:oleObj name="公式" r:id="rId42" imgW="1600200" imgH="431640" progId="Equation.3">
                  <p:embed/>
                  <p:pic>
                    <p:nvPicPr>
                      <p:cNvPr id="0" name="Object 91"/>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7019925" y="3068638"/>
                        <a:ext cx="1600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3" name="Group 49"/>
          <p:cNvGrpSpPr>
            <a:grpSpLocks/>
          </p:cNvGrpSpPr>
          <p:nvPr/>
        </p:nvGrpSpPr>
        <p:grpSpPr bwMode="auto">
          <a:xfrm>
            <a:off x="1870075" y="6297613"/>
            <a:ext cx="685800" cy="341312"/>
            <a:chOff x="1152" y="3961"/>
            <a:chExt cx="432" cy="215"/>
          </a:xfrm>
        </p:grpSpPr>
        <p:sp>
          <p:nvSpPr>
            <p:cNvPr id="34868" name="Line 50"/>
            <p:cNvSpPr>
              <a:spLocks noChangeShapeType="1"/>
            </p:cNvSpPr>
            <p:nvPr/>
          </p:nvSpPr>
          <p:spPr bwMode="auto">
            <a:xfrm>
              <a:off x="1152" y="4032"/>
              <a:ext cx="432"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69" name="Freeform 51"/>
            <p:cNvSpPr>
              <a:spLocks/>
            </p:cNvSpPr>
            <p:nvPr/>
          </p:nvSpPr>
          <p:spPr bwMode="auto">
            <a:xfrm>
              <a:off x="1322" y="3961"/>
              <a:ext cx="32" cy="123"/>
            </a:xfrm>
            <a:custGeom>
              <a:avLst/>
              <a:gdLst>
                <a:gd name="T0" fmla="*/ 0 w 32"/>
                <a:gd name="T1" fmla="*/ 0 h 123"/>
                <a:gd name="T2" fmla="*/ 19 w 32"/>
                <a:gd name="T3" fmla="*/ 123 h 123"/>
                <a:gd name="T4" fmla="*/ 0 60000 65536"/>
                <a:gd name="T5" fmla="*/ 0 60000 65536"/>
                <a:gd name="T6" fmla="*/ 0 w 32"/>
                <a:gd name="T7" fmla="*/ 0 h 123"/>
                <a:gd name="T8" fmla="*/ 32 w 32"/>
                <a:gd name="T9" fmla="*/ 123 h 123"/>
              </a:gdLst>
              <a:ahLst/>
              <a:cxnLst>
                <a:cxn ang="T4">
                  <a:pos x="T0" y="T1"/>
                </a:cxn>
                <a:cxn ang="T5">
                  <a:pos x="T2" y="T3"/>
                </a:cxn>
              </a:cxnLst>
              <a:rect l="T6" t="T7" r="T8" b="T9"/>
              <a:pathLst>
                <a:path w="32" h="123">
                  <a:moveTo>
                    <a:pt x="0" y="0"/>
                  </a:moveTo>
                  <a:cubicBezTo>
                    <a:pt x="32" y="63"/>
                    <a:pt x="19" y="24"/>
                    <a:pt x="19" y="123"/>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4828" name="Object 52"/>
            <p:cNvGraphicFramePr>
              <a:graphicFrameLocks noChangeAspect="1"/>
            </p:cNvGraphicFramePr>
            <p:nvPr/>
          </p:nvGraphicFramePr>
          <p:xfrm>
            <a:off x="1392" y="3984"/>
            <a:ext cx="160" cy="144"/>
          </p:xfrm>
          <a:graphic>
            <a:graphicData uri="http://schemas.openxmlformats.org/presentationml/2006/ole">
              <mc:AlternateContent xmlns:mc="http://schemas.openxmlformats.org/markup-compatibility/2006">
                <mc:Choice xmlns:v="urn:schemas-microsoft-com:vml" Requires="v">
                  <p:oleObj spid="_x0000_s58441" name="Equation" r:id="rId44" imgW="253800" imgH="228600" progId="Equation.3">
                    <p:embed/>
                  </p:oleObj>
                </mc:Choice>
                <mc:Fallback>
                  <p:oleObj name="Equation" r:id="rId44" imgW="253800" imgH="228600" progId="Equation.3">
                    <p:embed/>
                    <p:pic>
                      <p:nvPicPr>
                        <p:cNvPr id="0" name="Object 5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392" y="3984"/>
                          <a:ext cx="16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4" name="Group 36"/>
          <p:cNvGrpSpPr>
            <a:grpSpLocks/>
          </p:cNvGrpSpPr>
          <p:nvPr/>
        </p:nvGrpSpPr>
        <p:grpSpPr bwMode="auto">
          <a:xfrm>
            <a:off x="228600" y="5867400"/>
            <a:ext cx="2730500" cy="838200"/>
            <a:chOff x="144" y="3696"/>
            <a:chExt cx="1720" cy="528"/>
          </a:xfrm>
        </p:grpSpPr>
        <p:graphicFrame>
          <p:nvGraphicFramePr>
            <p:cNvPr id="34824" name="Object 38"/>
            <p:cNvGraphicFramePr>
              <a:graphicFrameLocks noChangeAspect="1"/>
            </p:cNvGraphicFramePr>
            <p:nvPr/>
          </p:nvGraphicFramePr>
          <p:xfrm>
            <a:off x="1056" y="4080"/>
            <a:ext cx="192" cy="144"/>
          </p:xfrm>
          <a:graphic>
            <a:graphicData uri="http://schemas.openxmlformats.org/presentationml/2006/ole">
              <mc:AlternateContent xmlns:mc="http://schemas.openxmlformats.org/markup-compatibility/2006">
                <mc:Choice xmlns:v="urn:schemas-microsoft-com:vml" Requires="v">
                  <p:oleObj spid="_x0000_s58442" name="Equation" r:id="rId45" imgW="304560" imgH="228600" progId="Equation.3">
                    <p:embed/>
                  </p:oleObj>
                </mc:Choice>
                <mc:Fallback>
                  <p:oleObj name="Equation" r:id="rId45" imgW="304560" imgH="228600" progId="Equation.3">
                    <p:embed/>
                    <p:pic>
                      <p:nvPicPr>
                        <p:cNvPr id="0" name="Object 3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1056" y="4080"/>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825" name="Object 39"/>
            <p:cNvGraphicFramePr>
              <a:graphicFrameLocks noChangeAspect="1"/>
            </p:cNvGraphicFramePr>
            <p:nvPr/>
          </p:nvGraphicFramePr>
          <p:xfrm>
            <a:off x="144" y="3744"/>
            <a:ext cx="128" cy="144"/>
          </p:xfrm>
          <a:graphic>
            <a:graphicData uri="http://schemas.openxmlformats.org/presentationml/2006/ole">
              <mc:AlternateContent xmlns:mc="http://schemas.openxmlformats.org/markup-compatibility/2006">
                <mc:Choice xmlns:v="urn:schemas-microsoft-com:vml" Requires="v">
                  <p:oleObj spid="_x0000_s58443" name="Equation" r:id="rId47" imgW="203040" imgH="228600" progId="Equation.3">
                    <p:embed/>
                  </p:oleObj>
                </mc:Choice>
                <mc:Fallback>
                  <p:oleObj name="Equation" r:id="rId47" imgW="203040" imgH="228600" progId="Equation.3">
                    <p:embed/>
                    <p:pic>
                      <p:nvPicPr>
                        <p:cNvPr id="0" name="Object 39"/>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44" y="374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5" name="Line 40"/>
            <p:cNvSpPr>
              <a:spLocks noChangeShapeType="1"/>
            </p:cNvSpPr>
            <p:nvPr/>
          </p:nvSpPr>
          <p:spPr bwMode="auto">
            <a:xfrm>
              <a:off x="240" y="3696"/>
              <a:ext cx="912" cy="336"/>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26" name="Object 41"/>
            <p:cNvGraphicFramePr>
              <a:graphicFrameLocks noChangeAspect="1"/>
            </p:cNvGraphicFramePr>
            <p:nvPr/>
          </p:nvGraphicFramePr>
          <p:xfrm>
            <a:off x="528" y="3840"/>
            <a:ext cx="128" cy="176"/>
          </p:xfrm>
          <a:graphic>
            <a:graphicData uri="http://schemas.openxmlformats.org/presentationml/2006/ole">
              <mc:AlternateContent xmlns:mc="http://schemas.openxmlformats.org/markup-compatibility/2006">
                <mc:Choice xmlns:v="urn:schemas-microsoft-com:vml" Requires="v">
                  <p:oleObj spid="_x0000_s58444" name="Equation" r:id="rId49" imgW="203040" imgH="279360" progId="Equation.3">
                    <p:embed/>
                  </p:oleObj>
                </mc:Choice>
                <mc:Fallback>
                  <p:oleObj name="Equation" r:id="rId49" imgW="203040" imgH="279360" progId="Equation.3">
                    <p:embed/>
                    <p:pic>
                      <p:nvPicPr>
                        <p:cNvPr id="0" name="Object 41"/>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28" y="3840"/>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6" name="Line 42"/>
            <p:cNvSpPr>
              <a:spLocks noChangeShapeType="1"/>
            </p:cNvSpPr>
            <p:nvPr/>
          </p:nvSpPr>
          <p:spPr bwMode="auto">
            <a:xfrm flipV="1">
              <a:off x="1200" y="3792"/>
              <a:ext cx="480" cy="240"/>
            </a:xfrm>
            <a:prstGeom prst="line">
              <a:avLst/>
            </a:prstGeom>
            <a:noFill/>
            <a:ln w="28575">
              <a:solidFill>
                <a:srgbClr val="2124AB"/>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4827" name="Object 43"/>
            <p:cNvGraphicFramePr>
              <a:graphicFrameLocks noChangeAspect="1"/>
            </p:cNvGraphicFramePr>
            <p:nvPr/>
          </p:nvGraphicFramePr>
          <p:xfrm>
            <a:off x="1680" y="3696"/>
            <a:ext cx="184" cy="216"/>
          </p:xfrm>
          <a:graphic>
            <a:graphicData uri="http://schemas.openxmlformats.org/presentationml/2006/ole">
              <mc:AlternateContent xmlns:mc="http://schemas.openxmlformats.org/markup-compatibility/2006">
                <mc:Choice xmlns:v="urn:schemas-microsoft-com:vml" Requires="v">
                  <p:oleObj spid="_x0000_s58445" name="Equation" r:id="rId51" imgW="291960" imgH="342720" progId="Equation.3">
                    <p:embed/>
                  </p:oleObj>
                </mc:Choice>
                <mc:Fallback>
                  <p:oleObj name="Equation" r:id="rId51" imgW="291960" imgH="342720" progId="Equation.3">
                    <p:embed/>
                    <p:pic>
                      <p:nvPicPr>
                        <p:cNvPr id="0" name="Object 43"/>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680" y="3696"/>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867" name="Oval 37"/>
            <p:cNvSpPr>
              <a:spLocks noChangeArrowheads="1"/>
            </p:cNvSpPr>
            <p:nvPr/>
          </p:nvSpPr>
          <p:spPr bwMode="auto">
            <a:xfrm>
              <a:off x="1152" y="3984"/>
              <a:ext cx="96" cy="96"/>
            </a:xfrm>
            <a:prstGeom prst="ellipse">
              <a:avLst/>
            </a:prstGeom>
            <a:solidFill>
              <a:schemeClr val="tx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494"/>
                                        </p:tgtEl>
                                        <p:attrNameLst>
                                          <p:attrName>style.visibility</p:attrName>
                                        </p:attrNameLst>
                                      </p:cBhvr>
                                      <p:to>
                                        <p:strVal val="visible"/>
                                      </p:to>
                                    </p:set>
                                    <p:animEffect transition="in" filter="wipe(left)">
                                      <p:cBhvr>
                                        <p:cTn id="7" dur="500"/>
                                        <p:tgtEl>
                                          <p:spTgt spid="2314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31440"/>
                                        </p:tgtEl>
                                        <p:attrNameLst>
                                          <p:attrName>style.visibility</p:attrName>
                                        </p:attrNameLst>
                                      </p:cBhvr>
                                      <p:to>
                                        <p:strVal val="visible"/>
                                      </p:to>
                                    </p:set>
                                    <p:animEffect transition="in" filter="wipe(left)">
                                      <p:cBhvr>
                                        <p:cTn id="17" dur="500"/>
                                        <p:tgtEl>
                                          <p:spTgt spid="2314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31515"/>
                                        </p:tgtEl>
                                        <p:attrNameLst>
                                          <p:attrName>style.visibility</p:attrName>
                                        </p:attrNameLst>
                                      </p:cBhvr>
                                      <p:to>
                                        <p:strVal val="visible"/>
                                      </p:to>
                                    </p:set>
                                    <p:animEffect transition="in" filter="wipe(left)">
                                      <p:cBhvr>
                                        <p:cTn id="27" dur="500"/>
                                        <p:tgtEl>
                                          <p:spTgt spid="2315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231428"/>
                                        </p:tgtEl>
                                        <p:attrNameLst>
                                          <p:attrName>style.visibility</p:attrName>
                                        </p:attrNameLst>
                                      </p:cBhvr>
                                      <p:to>
                                        <p:strVal val="visible"/>
                                      </p:to>
                                    </p:set>
                                    <p:animEffect transition="in" filter="blinds(horizontal)">
                                      <p:cBhvr>
                                        <p:cTn id="37" dur="500"/>
                                        <p:tgtEl>
                                          <p:spTgt spid="23142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linds(horizontal)">
                                      <p:cBhvr>
                                        <p:cTn id="42" dur="500"/>
                                        <p:tgtEl>
                                          <p:spTgt spid="1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31455"/>
                                        </p:tgtEl>
                                        <p:attrNameLst>
                                          <p:attrName>style.visibility</p:attrName>
                                        </p:attrNameLst>
                                      </p:cBhvr>
                                      <p:to>
                                        <p:strVal val="visible"/>
                                      </p:to>
                                    </p:set>
                                    <p:animEffect transition="in" filter="blinds(horizontal)">
                                      <p:cBhvr>
                                        <p:cTn id="47" dur="500"/>
                                        <p:tgtEl>
                                          <p:spTgt spid="23145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1468"/>
                                        </p:tgtEl>
                                        <p:attrNameLst>
                                          <p:attrName>style.visibility</p:attrName>
                                        </p:attrNameLst>
                                      </p:cBhvr>
                                      <p:to>
                                        <p:strVal val="visible"/>
                                      </p:to>
                                    </p:set>
                                    <p:animEffect transition="in" filter="wipe(left)">
                                      <p:cBhvr>
                                        <p:cTn id="62" dur="500"/>
                                        <p:tgtEl>
                                          <p:spTgt spid="23146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31469"/>
                                        </p:tgtEl>
                                        <p:attrNameLst>
                                          <p:attrName>style.visibility</p:attrName>
                                        </p:attrNameLst>
                                      </p:cBhvr>
                                      <p:to>
                                        <p:strVal val="visible"/>
                                      </p:to>
                                    </p:set>
                                    <p:animEffect transition="in" filter="wipe(left)">
                                      <p:cBhvr>
                                        <p:cTn id="67" dur="500"/>
                                        <p:tgtEl>
                                          <p:spTgt spid="23146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dissolve">
                                      <p:cBhvr>
                                        <p:cTn id="77" dur="500"/>
                                        <p:tgtEl>
                                          <p:spTgt spid="1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7"/>
                                        </p:tgtEl>
                                        <p:attrNameLst>
                                          <p:attrName>style.visibility</p:attrName>
                                        </p:attrNameLst>
                                      </p:cBhvr>
                                      <p:to>
                                        <p:strVal val="visible"/>
                                      </p:to>
                                    </p:set>
                                    <p:animEffect transition="in" filter="blinds(horizontal)">
                                      <p:cBhvr>
                                        <p:cTn id="82" dur="500"/>
                                        <p:tgtEl>
                                          <p:spTgt spid="7"/>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nodeType="click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4" fill="hold" nodeType="click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wipe(down)">
                                      <p:cBhvr>
                                        <p:cTn id="92" dur="500"/>
                                        <p:tgtEl>
                                          <p:spTgt spid="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path" presetSubtype="0" accel="50000" decel="50000" fill="hold" nodeType="clickEffect">
                                  <p:stCondLst>
                                    <p:cond delay="0"/>
                                  </p:stCondLst>
                                  <p:childTnLst>
                                    <p:animMotion origin="layout" path="M 2.77778E-6 -3.33333E-6 L -0.16302 -0.07477 " pathEditMode="relative" rAng="0" ptsTypes="AA">
                                      <p:cBhvr>
                                        <p:cTn id="96" dur="2000" fill="hold"/>
                                        <p:tgtEl>
                                          <p:spTgt spid="9"/>
                                        </p:tgtEl>
                                        <p:attrNameLst>
                                          <p:attrName>ppt_x</p:attrName>
                                          <p:attrName>ppt_y</p:attrName>
                                        </p:attrNameLst>
                                      </p:cBhvr>
                                      <p:rCtr x="-8160" y="-3750"/>
                                    </p:animMotion>
                                  </p:childTnLst>
                                </p:cTn>
                              </p:par>
                            </p:childTnLst>
                          </p:cTn>
                        </p:par>
                      </p:childTnLst>
                    </p:cTn>
                  </p:par>
                  <p:par>
                    <p:cTn id="97" fill="hold" nodeType="clickPar">
                      <p:stCondLst>
                        <p:cond delay="indefinite"/>
                      </p:stCondLst>
                      <p:childTnLst>
                        <p:par>
                          <p:cTn id="98" fill="hold" nodeType="withGroup">
                            <p:stCondLst>
                              <p:cond delay="0"/>
                            </p:stCondLst>
                            <p:childTnLst>
                              <p:par>
                                <p:cTn id="99" presetID="3" presetClass="entr" presetSubtype="10" fill="hold" nodeType="clickEffect">
                                  <p:stCondLst>
                                    <p:cond delay="0"/>
                                  </p:stCondLst>
                                  <p:childTnLst>
                                    <p:set>
                                      <p:cBhvr>
                                        <p:cTn id="100" dur="1" fill="hold">
                                          <p:stCondLst>
                                            <p:cond delay="0"/>
                                          </p:stCondLst>
                                        </p:cTn>
                                        <p:tgtEl>
                                          <p:spTgt spid="10"/>
                                        </p:tgtEl>
                                        <p:attrNameLst>
                                          <p:attrName>style.visibility</p:attrName>
                                        </p:attrNameLst>
                                      </p:cBhvr>
                                      <p:to>
                                        <p:strVal val="visible"/>
                                      </p:to>
                                    </p:set>
                                    <p:animEffect transition="in" filter="blinds(horizontal)">
                                      <p:cBhvr>
                                        <p:cTn id="101" dur="500"/>
                                        <p:tgtEl>
                                          <p:spTgt spid="10"/>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grpId="0" nodeType="clickEffect">
                                  <p:stCondLst>
                                    <p:cond delay="0"/>
                                  </p:stCondLst>
                                  <p:childTnLst>
                                    <p:set>
                                      <p:cBhvr>
                                        <p:cTn id="105" dur="1" fill="hold">
                                          <p:stCondLst>
                                            <p:cond delay="0"/>
                                          </p:stCondLst>
                                        </p:cTn>
                                        <p:tgtEl>
                                          <p:spTgt spid="231495"/>
                                        </p:tgtEl>
                                        <p:attrNameLst>
                                          <p:attrName>style.visibility</p:attrName>
                                        </p:attrNameLst>
                                      </p:cBhvr>
                                      <p:to>
                                        <p:strVal val="visible"/>
                                      </p:to>
                                    </p:set>
                                    <p:animEffect transition="in" filter="wipe(down)">
                                      <p:cBhvr>
                                        <p:cTn id="106" dur="500"/>
                                        <p:tgtEl>
                                          <p:spTgt spid="231495"/>
                                        </p:tgtEl>
                                      </p:cBhvr>
                                    </p:animEffec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2" presetClass="entr" presetSubtype="1" fill="hold" grpId="0" nodeType="clickEffect">
                                  <p:stCondLst>
                                    <p:cond delay="0"/>
                                  </p:stCondLst>
                                  <p:childTnLst>
                                    <p:set>
                                      <p:cBhvr>
                                        <p:cTn id="110" dur="1" fill="hold">
                                          <p:stCondLst>
                                            <p:cond delay="0"/>
                                          </p:stCondLst>
                                        </p:cTn>
                                        <p:tgtEl>
                                          <p:spTgt spid="231496"/>
                                        </p:tgtEl>
                                        <p:attrNameLst>
                                          <p:attrName>style.visibility</p:attrName>
                                        </p:attrNameLst>
                                      </p:cBhvr>
                                      <p:to>
                                        <p:strVal val="visible"/>
                                      </p:to>
                                    </p:set>
                                    <p:animEffect transition="in" filter="wipe(up)">
                                      <p:cBhvr>
                                        <p:cTn id="111" dur="500"/>
                                        <p:tgtEl>
                                          <p:spTgt spid="231496"/>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3" presetClass="entr" presetSubtype="10" fill="hold" nodeType="clickEffect">
                                  <p:stCondLst>
                                    <p:cond delay="0"/>
                                  </p:stCondLst>
                                  <p:childTnLst>
                                    <p:set>
                                      <p:cBhvr>
                                        <p:cTn id="115" dur="1" fill="hold">
                                          <p:stCondLst>
                                            <p:cond delay="0"/>
                                          </p:stCondLst>
                                        </p:cTn>
                                        <p:tgtEl>
                                          <p:spTgt spid="10"/>
                                        </p:tgtEl>
                                        <p:attrNameLst>
                                          <p:attrName>style.visibility</p:attrName>
                                        </p:attrNameLst>
                                      </p:cBhvr>
                                      <p:to>
                                        <p:strVal val="visible"/>
                                      </p:to>
                                    </p:set>
                                    <p:animEffect transition="in" filter="blinds(horizontal)">
                                      <p:cBhvr>
                                        <p:cTn id="116" dur="500"/>
                                        <p:tgtEl>
                                          <p:spTgt spid="10"/>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3" presetClass="entr" presetSubtype="10" fill="hold" nodeType="clickEffect">
                                  <p:stCondLst>
                                    <p:cond delay="0"/>
                                  </p:stCondLst>
                                  <p:childTnLst>
                                    <p:set>
                                      <p:cBhvr>
                                        <p:cTn id="120" dur="1" fill="hold">
                                          <p:stCondLst>
                                            <p:cond delay="0"/>
                                          </p:stCondLst>
                                        </p:cTn>
                                        <p:tgtEl>
                                          <p:spTgt spid="11"/>
                                        </p:tgtEl>
                                        <p:attrNameLst>
                                          <p:attrName>style.visibility</p:attrName>
                                        </p:attrNameLst>
                                      </p:cBhvr>
                                      <p:to>
                                        <p:strVal val="visible"/>
                                      </p:to>
                                    </p:set>
                                    <p:animEffect transition="in" filter="blinds(horizontal)">
                                      <p:cBhvr>
                                        <p:cTn id="121" dur="500"/>
                                        <p:tgtEl>
                                          <p:spTgt spid="11"/>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3" presetClass="entr" presetSubtype="10" fill="hold" nodeType="clickEffect">
                                  <p:stCondLst>
                                    <p:cond delay="0"/>
                                  </p:stCondLst>
                                  <p:childTnLst>
                                    <p:set>
                                      <p:cBhvr>
                                        <p:cTn id="125" dur="1" fill="hold">
                                          <p:stCondLst>
                                            <p:cond delay="0"/>
                                          </p:stCondLst>
                                        </p:cTn>
                                        <p:tgtEl>
                                          <p:spTgt spid="231503"/>
                                        </p:tgtEl>
                                        <p:attrNameLst>
                                          <p:attrName>style.visibility</p:attrName>
                                        </p:attrNameLst>
                                      </p:cBhvr>
                                      <p:to>
                                        <p:strVal val="visible"/>
                                      </p:to>
                                    </p:set>
                                    <p:animEffect transition="in" filter="blinds(horizontal)">
                                      <p:cBhvr>
                                        <p:cTn id="126" dur="500"/>
                                        <p:tgtEl>
                                          <p:spTgt spid="231503"/>
                                        </p:tgtEl>
                                      </p:cBhvr>
                                    </p:animEffec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3" presetClass="entr" presetSubtype="10" fill="hold" nodeType="clickEffect">
                                  <p:stCondLst>
                                    <p:cond delay="0"/>
                                  </p:stCondLst>
                                  <p:childTnLst>
                                    <p:set>
                                      <p:cBhvr>
                                        <p:cTn id="130" dur="1" fill="hold">
                                          <p:stCondLst>
                                            <p:cond delay="0"/>
                                          </p:stCondLst>
                                        </p:cTn>
                                        <p:tgtEl>
                                          <p:spTgt spid="231504"/>
                                        </p:tgtEl>
                                        <p:attrNameLst>
                                          <p:attrName>style.visibility</p:attrName>
                                        </p:attrNameLst>
                                      </p:cBhvr>
                                      <p:to>
                                        <p:strVal val="visible"/>
                                      </p:to>
                                    </p:set>
                                    <p:animEffect transition="in" filter="blinds(horizontal)">
                                      <p:cBhvr>
                                        <p:cTn id="131" dur="500"/>
                                        <p:tgtEl>
                                          <p:spTgt spid="2315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55" grpId="0" autoUpdateAnimBg="0"/>
      <p:bldP spid="231468" grpId="0" autoUpdateAnimBg="0"/>
      <p:bldP spid="231494" grpId="0" autoUpdateAnimBg="0"/>
      <p:bldP spid="231495" grpId="0" animBg="1"/>
      <p:bldP spid="23149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灯片编号占位符 3"/>
          <p:cNvSpPr>
            <a:spLocks noGrp="1"/>
          </p:cNvSpPr>
          <p:nvPr>
            <p:ph type="sldNum" sz="quarter" idx="12"/>
          </p:nvPr>
        </p:nvSpPr>
        <p:spPr/>
        <p:txBody>
          <a:bodyPr/>
          <a:lstStyle/>
          <a:p>
            <a:pPr>
              <a:defRPr/>
            </a:pPr>
            <a:fld id="{5649F7C3-505B-430E-9D08-751FD9ACCB31}" type="slidenum">
              <a:rPr lang="en-US" altLang="zh-CN"/>
              <a:pPr>
                <a:defRPr/>
              </a:pPr>
              <a:t>41</a:t>
            </a:fld>
            <a:endParaRPr lang="en-US" altLang="zh-CN"/>
          </a:p>
        </p:txBody>
      </p:sp>
      <p:grpSp>
        <p:nvGrpSpPr>
          <p:cNvPr id="35868" name="Group 2"/>
          <p:cNvGrpSpPr>
            <a:grpSpLocks/>
          </p:cNvGrpSpPr>
          <p:nvPr/>
        </p:nvGrpSpPr>
        <p:grpSpPr bwMode="auto">
          <a:xfrm>
            <a:off x="34925" y="152400"/>
            <a:ext cx="8763000" cy="830263"/>
            <a:chOff x="218" y="96"/>
            <a:chExt cx="5520" cy="523"/>
          </a:xfrm>
        </p:grpSpPr>
        <p:sp>
          <p:nvSpPr>
            <p:cNvPr id="35911" name="Text Box 3"/>
            <p:cNvSpPr txBox="1">
              <a:spLocks noChangeArrowheads="1"/>
            </p:cNvSpPr>
            <p:nvPr/>
          </p:nvSpPr>
          <p:spPr bwMode="auto">
            <a:xfrm>
              <a:off x="218" y="96"/>
              <a:ext cx="552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dirty="0">
                  <a:latin typeface="新宋体" pitchFamily="49" charset="-122"/>
                  <a:ea typeface="新宋体" pitchFamily="49" charset="-122"/>
                </a:rPr>
                <a:t>2)</a:t>
              </a:r>
              <a:r>
                <a:rPr lang="zh-CN" altLang="en-US" sz="2400" dirty="0">
                  <a:latin typeface="新宋体" pitchFamily="49" charset="-122"/>
                  <a:ea typeface="新宋体" pitchFamily="49" charset="-122"/>
                </a:rPr>
                <a:t>由于 </a:t>
              </a:r>
              <a:r>
                <a:rPr lang="zh-CN" altLang="en-US" sz="2400" dirty="0" smtClean="0">
                  <a:latin typeface="新宋体" pitchFamily="49" charset="-122"/>
                  <a:ea typeface="新宋体" pitchFamily="49" charset="-122"/>
                </a:rPr>
                <a:t>与   </a:t>
              </a:r>
              <a:r>
                <a:rPr lang="zh-CN" altLang="en-US" sz="2400" dirty="0">
                  <a:latin typeface="新宋体" pitchFamily="49" charset="-122"/>
                  <a:ea typeface="新宋体" pitchFamily="49" charset="-122"/>
                </a:rPr>
                <a:t>构成的平面可能不断的变换方位，所以   的方向也会不断的变化。</a:t>
              </a:r>
            </a:p>
          </p:txBody>
        </p:sp>
        <p:graphicFrame>
          <p:nvGraphicFramePr>
            <p:cNvPr id="35865" name="Object 4"/>
            <p:cNvGraphicFramePr>
              <a:graphicFrameLocks noChangeAspect="1"/>
            </p:cNvGraphicFramePr>
            <p:nvPr/>
          </p:nvGraphicFramePr>
          <p:xfrm>
            <a:off x="864" y="144"/>
            <a:ext cx="128" cy="176"/>
          </p:xfrm>
          <a:graphic>
            <a:graphicData uri="http://schemas.openxmlformats.org/presentationml/2006/ole">
              <mc:AlternateContent xmlns:mc="http://schemas.openxmlformats.org/markup-compatibility/2006">
                <mc:Choice xmlns:v="urn:schemas-microsoft-com:vml" Requires="v">
                  <p:oleObj spid="_x0000_s36862" name="Equation" r:id="rId3" imgW="203040" imgH="279360" progId="Equation.3">
                    <p:embed/>
                  </p:oleObj>
                </mc:Choice>
                <mc:Fallback>
                  <p:oleObj name="Equation" r:id="rId3" imgW="203040" imgH="2793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 y="144"/>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66" name="Object 5"/>
            <p:cNvGraphicFramePr>
              <a:graphicFrameLocks noChangeAspect="1"/>
            </p:cNvGraphicFramePr>
            <p:nvPr/>
          </p:nvGraphicFramePr>
          <p:xfrm>
            <a:off x="1199" y="130"/>
            <a:ext cx="184" cy="216"/>
          </p:xfrm>
          <a:graphic>
            <a:graphicData uri="http://schemas.openxmlformats.org/presentationml/2006/ole">
              <mc:AlternateContent xmlns:mc="http://schemas.openxmlformats.org/markup-compatibility/2006">
                <mc:Choice xmlns:v="urn:schemas-microsoft-com:vml" Requires="v">
                  <p:oleObj spid="_x0000_s36863" name="Equation" r:id="rId5" imgW="291960" imgH="342720" progId="Equation.3">
                    <p:embed/>
                  </p:oleObj>
                </mc:Choice>
                <mc:Fallback>
                  <p:oleObj name="Equation" r:id="rId5" imgW="291960" imgH="34272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9" y="130"/>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5842" name="Object 6"/>
          <p:cNvGraphicFramePr>
            <a:graphicFrameLocks noChangeAspect="1"/>
          </p:cNvGraphicFramePr>
          <p:nvPr/>
        </p:nvGraphicFramePr>
        <p:xfrm>
          <a:off x="7189788" y="177800"/>
          <a:ext cx="406400" cy="368300"/>
        </p:xfrm>
        <a:graphic>
          <a:graphicData uri="http://schemas.openxmlformats.org/presentationml/2006/ole">
            <mc:AlternateContent xmlns:mc="http://schemas.openxmlformats.org/markup-compatibility/2006">
              <mc:Choice xmlns:v="urn:schemas-microsoft-com:vml" Requires="v">
                <p:oleObj spid="_x0000_s59392" name="Equation" r:id="rId7" imgW="406080" imgH="368280" progId="Equation.3">
                  <p:embed/>
                </p:oleObj>
              </mc:Choice>
              <mc:Fallback>
                <p:oleObj name="Equation" r:id="rId7" imgW="406080" imgH="3682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9788" y="177800"/>
                        <a:ext cx="406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56" name="Text Box 32"/>
          <p:cNvSpPr txBox="1">
            <a:spLocks noChangeArrowheads="1"/>
          </p:cNvSpPr>
          <p:nvPr/>
        </p:nvSpPr>
        <p:spPr bwMode="auto">
          <a:xfrm>
            <a:off x="323850" y="1700213"/>
            <a:ext cx="5715000" cy="18002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EB3A17"/>
                </a:solidFill>
                <a:latin typeface="新宋体" pitchFamily="49" charset="-122"/>
                <a:ea typeface="新宋体" pitchFamily="49" charset="-122"/>
              </a:rPr>
              <a:t>特别：</a:t>
            </a:r>
            <a:r>
              <a:rPr lang="en-US" altLang="zh-CN" sz="2800">
                <a:solidFill>
                  <a:srgbClr val="EB3A17"/>
                </a:solidFill>
                <a:latin typeface="新宋体" pitchFamily="49" charset="-122"/>
                <a:ea typeface="新宋体" pitchFamily="49" charset="-122"/>
              </a:rPr>
              <a:t>[1]</a:t>
            </a:r>
            <a:r>
              <a:rPr lang="zh-CN" altLang="en-US" sz="2800">
                <a:solidFill>
                  <a:srgbClr val="C70513"/>
                </a:solidFill>
                <a:latin typeface="新宋体" pitchFamily="49" charset="-122"/>
                <a:ea typeface="新宋体" pitchFamily="49" charset="-122"/>
              </a:rPr>
              <a:t>若质点和力始终在一个固定平面内</a:t>
            </a:r>
            <a:r>
              <a:rPr lang="en-US" altLang="zh-CN" sz="2800">
                <a:solidFill>
                  <a:srgbClr val="C70513"/>
                </a:solidFill>
                <a:latin typeface="新宋体" pitchFamily="49" charset="-122"/>
                <a:ea typeface="新宋体" pitchFamily="49" charset="-122"/>
              </a:rPr>
              <a:t>[2] </a:t>
            </a:r>
            <a:r>
              <a:rPr lang="zh-CN" altLang="en-US" sz="2800">
                <a:solidFill>
                  <a:srgbClr val="C70513"/>
                </a:solidFill>
                <a:latin typeface="新宋体" pitchFamily="49" charset="-122"/>
                <a:ea typeface="新宋体" pitchFamily="49" charset="-122"/>
              </a:rPr>
              <a:t>参考点取在该平面内</a:t>
            </a:r>
            <a:r>
              <a:rPr lang="en-US" altLang="zh-CN" sz="2800">
                <a:solidFill>
                  <a:srgbClr val="C70513"/>
                </a:solidFill>
                <a:ea typeface="新宋体" pitchFamily="49" charset="-122"/>
              </a:rPr>
              <a:t>——</a:t>
            </a:r>
            <a:r>
              <a:rPr lang="zh-CN" altLang="en-US" sz="2800">
                <a:solidFill>
                  <a:srgbClr val="C70513"/>
                </a:solidFill>
                <a:latin typeface="新宋体" pitchFamily="49" charset="-122"/>
                <a:ea typeface="新宋体" pitchFamily="49" charset="-122"/>
              </a:rPr>
              <a:t>则  始终与该面垂直。这时也可用正负号表示力矩的方向</a:t>
            </a:r>
          </a:p>
        </p:txBody>
      </p:sp>
      <p:sp>
        <p:nvSpPr>
          <p:cNvPr id="26658" name="Line 34"/>
          <p:cNvSpPr>
            <a:spLocks noChangeShapeType="1"/>
          </p:cNvSpPr>
          <p:nvPr/>
        </p:nvSpPr>
        <p:spPr bwMode="auto">
          <a:xfrm>
            <a:off x="7239000" y="4419600"/>
            <a:ext cx="1905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659" name="Line 35"/>
          <p:cNvSpPr>
            <a:spLocks noChangeShapeType="1"/>
          </p:cNvSpPr>
          <p:nvPr/>
        </p:nvSpPr>
        <p:spPr bwMode="auto">
          <a:xfrm flipV="1">
            <a:off x="7239000" y="2819400"/>
            <a:ext cx="0" cy="1600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6660" name="Line 36"/>
          <p:cNvSpPr>
            <a:spLocks noChangeShapeType="1"/>
          </p:cNvSpPr>
          <p:nvPr/>
        </p:nvSpPr>
        <p:spPr bwMode="auto">
          <a:xfrm flipH="1">
            <a:off x="6934200" y="4419600"/>
            <a:ext cx="304800" cy="4572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nvGrpSpPr>
          <p:cNvPr id="3" name="Group 38"/>
          <p:cNvGrpSpPr>
            <a:grpSpLocks/>
          </p:cNvGrpSpPr>
          <p:nvPr/>
        </p:nvGrpSpPr>
        <p:grpSpPr bwMode="auto">
          <a:xfrm>
            <a:off x="7239000" y="3573463"/>
            <a:ext cx="717550" cy="846137"/>
            <a:chOff x="4560" y="2251"/>
            <a:chExt cx="452" cy="533"/>
          </a:xfrm>
        </p:grpSpPr>
        <p:sp>
          <p:nvSpPr>
            <p:cNvPr id="35910" name="Line 39"/>
            <p:cNvSpPr>
              <a:spLocks noChangeShapeType="1"/>
            </p:cNvSpPr>
            <p:nvPr/>
          </p:nvSpPr>
          <p:spPr bwMode="auto">
            <a:xfrm flipV="1">
              <a:off x="4560" y="2251"/>
              <a:ext cx="452" cy="533"/>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64" name="Object 40"/>
            <p:cNvGraphicFramePr>
              <a:graphicFrameLocks noChangeAspect="1"/>
            </p:cNvGraphicFramePr>
            <p:nvPr/>
          </p:nvGraphicFramePr>
          <p:xfrm>
            <a:off x="4704" y="2304"/>
            <a:ext cx="128" cy="160"/>
          </p:xfrm>
          <a:graphic>
            <a:graphicData uri="http://schemas.openxmlformats.org/presentationml/2006/ole">
              <mc:AlternateContent xmlns:mc="http://schemas.openxmlformats.org/markup-compatibility/2006">
                <mc:Choice xmlns:v="urn:schemas-microsoft-com:vml" Requires="v">
                  <p:oleObj spid="_x0000_s59393" name="Equation" r:id="rId9" imgW="203040" imgH="253800" progId="Equation.3">
                    <p:embed/>
                  </p:oleObj>
                </mc:Choice>
                <mc:Fallback>
                  <p:oleObj name="Equation" r:id="rId9" imgW="203040" imgH="253800" progId="Equation.3">
                    <p:embed/>
                    <p:pic>
                      <p:nvPicPr>
                        <p:cNvPr id="0" name="Object 4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04" y="2304"/>
                          <a:ext cx="128"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1"/>
          <p:cNvGrpSpPr>
            <a:grpSpLocks/>
          </p:cNvGrpSpPr>
          <p:nvPr/>
        </p:nvGrpSpPr>
        <p:grpSpPr bwMode="auto">
          <a:xfrm>
            <a:off x="7558088" y="2667000"/>
            <a:ext cx="412750" cy="800100"/>
            <a:chOff x="4761" y="1680"/>
            <a:chExt cx="260" cy="504"/>
          </a:xfrm>
        </p:grpSpPr>
        <p:sp>
          <p:nvSpPr>
            <p:cNvPr id="35909" name="Line 42"/>
            <p:cNvSpPr>
              <a:spLocks noChangeShapeType="1"/>
            </p:cNvSpPr>
            <p:nvPr/>
          </p:nvSpPr>
          <p:spPr bwMode="auto">
            <a:xfrm flipH="1" flipV="1">
              <a:off x="4761" y="1803"/>
              <a:ext cx="260" cy="381"/>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63" name="Object 43"/>
            <p:cNvGraphicFramePr>
              <a:graphicFrameLocks noChangeAspect="1"/>
            </p:cNvGraphicFramePr>
            <p:nvPr/>
          </p:nvGraphicFramePr>
          <p:xfrm>
            <a:off x="4800" y="1680"/>
            <a:ext cx="208" cy="256"/>
          </p:xfrm>
          <a:graphic>
            <a:graphicData uri="http://schemas.openxmlformats.org/presentationml/2006/ole">
              <mc:AlternateContent xmlns:mc="http://schemas.openxmlformats.org/markup-compatibility/2006">
                <mc:Choice xmlns:v="urn:schemas-microsoft-com:vml" Requires="v">
                  <p:oleObj spid="_x0000_s59394" name="Equation" r:id="rId11" imgW="330120" imgH="406080" progId="Equation.3">
                    <p:embed/>
                  </p:oleObj>
                </mc:Choice>
                <mc:Fallback>
                  <p:oleObj name="Equation" r:id="rId11" imgW="330120" imgH="406080" progId="Equation.3">
                    <p:embed/>
                    <p:pic>
                      <p:nvPicPr>
                        <p:cNvPr id="0" name="Object 4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 y="1680"/>
                          <a:ext cx="2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44"/>
          <p:cNvGrpSpPr>
            <a:grpSpLocks/>
          </p:cNvGrpSpPr>
          <p:nvPr/>
        </p:nvGrpSpPr>
        <p:grpSpPr bwMode="auto">
          <a:xfrm>
            <a:off x="8077200" y="3352800"/>
            <a:ext cx="1066800" cy="406400"/>
            <a:chOff x="5088" y="2112"/>
            <a:chExt cx="672" cy="256"/>
          </a:xfrm>
        </p:grpSpPr>
        <p:sp>
          <p:nvSpPr>
            <p:cNvPr id="35908" name="Line 45"/>
            <p:cNvSpPr>
              <a:spLocks noChangeShapeType="1"/>
            </p:cNvSpPr>
            <p:nvPr/>
          </p:nvSpPr>
          <p:spPr bwMode="auto">
            <a:xfrm>
              <a:off x="5088" y="2208"/>
              <a:ext cx="480" cy="48"/>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62" name="Object 46"/>
            <p:cNvGraphicFramePr>
              <a:graphicFrameLocks noChangeAspect="1"/>
            </p:cNvGraphicFramePr>
            <p:nvPr/>
          </p:nvGraphicFramePr>
          <p:xfrm>
            <a:off x="5544" y="2112"/>
            <a:ext cx="216" cy="256"/>
          </p:xfrm>
          <a:graphic>
            <a:graphicData uri="http://schemas.openxmlformats.org/presentationml/2006/ole">
              <mc:AlternateContent xmlns:mc="http://schemas.openxmlformats.org/markup-compatibility/2006">
                <mc:Choice xmlns:v="urn:schemas-microsoft-com:vml" Requires="v">
                  <p:oleObj spid="_x0000_s59395" name="Equation" r:id="rId13" imgW="342720" imgH="406080" progId="Equation.3">
                    <p:embed/>
                  </p:oleObj>
                </mc:Choice>
                <mc:Fallback>
                  <p:oleObj name="Equation" r:id="rId13" imgW="342720" imgH="406080" progId="Equation.3">
                    <p:embed/>
                    <p:pic>
                      <p:nvPicPr>
                        <p:cNvPr id="0" name="Object 4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44" y="2112"/>
                          <a:ext cx="21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671" name="Object 47"/>
          <p:cNvGraphicFramePr>
            <a:graphicFrameLocks noChangeAspect="1"/>
          </p:cNvGraphicFramePr>
          <p:nvPr/>
        </p:nvGraphicFramePr>
        <p:xfrm>
          <a:off x="1187450" y="3644900"/>
          <a:ext cx="2146300" cy="419100"/>
        </p:xfrm>
        <a:graphic>
          <a:graphicData uri="http://schemas.openxmlformats.org/presentationml/2006/ole">
            <mc:AlternateContent xmlns:mc="http://schemas.openxmlformats.org/markup-compatibility/2006">
              <mc:Choice xmlns:v="urn:schemas-microsoft-com:vml" Requires="v">
                <p:oleObj spid="_x0000_s59396" name="公式" r:id="rId15" imgW="2145960" imgH="419040" progId="Equation.3">
                  <p:embed/>
                </p:oleObj>
              </mc:Choice>
              <mc:Fallback>
                <p:oleObj name="公式" r:id="rId15" imgW="2145960" imgH="419040" progId="Equation.3">
                  <p:embed/>
                  <p:pic>
                    <p:nvPicPr>
                      <p:cNvPr id="0" name="Object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3644900"/>
                        <a:ext cx="2146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8"/>
          <p:cNvGrpSpPr>
            <a:grpSpLocks/>
          </p:cNvGrpSpPr>
          <p:nvPr/>
        </p:nvGrpSpPr>
        <p:grpSpPr bwMode="auto">
          <a:xfrm>
            <a:off x="7885113" y="2971800"/>
            <a:ext cx="573087" cy="533400"/>
            <a:chOff x="4967" y="1872"/>
            <a:chExt cx="361" cy="336"/>
          </a:xfrm>
        </p:grpSpPr>
        <p:sp>
          <p:nvSpPr>
            <p:cNvPr id="35905" name="Line 49"/>
            <p:cNvSpPr>
              <a:spLocks noChangeShapeType="1"/>
            </p:cNvSpPr>
            <p:nvPr/>
          </p:nvSpPr>
          <p:spPr bwMode="auto">
            <a:xfrm flipV="1">
              <a:off x="5088" y="1920"/>
              <a:ext cx="240" cy="288"/>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5906" name="Group 50"/>
            <p:cNvGrpSpPr>
              <a:grpSpLocks/>
            </p:cNvGrpSpPr>
            <p:nvPr/>
          </p:nvGrpSpPr>
          <p:grpSpPr bwMode="auto">
            <a:xfrm>
              <a:off x="4967" y="1872"/>
              <a:ext cx="209" cy="256"/>
              <a:chOff x="4967" y="1872"/>
              <a:chExt cx="209" cy="256"/>
            </a:xfrm>
          </p:grpSpPr>
          <p:sp>
            <p:nvSpPr>
              <p:cNvPr id="35907" name="Freeform 51"/>
              <p:cNvSpPr>
                <a:spLocks/>
              </p:cNvSpPr>
              <p:nvPr/>
            </p:nvSpPr>
            <p:spPr bwMode="auto">
              <a:xfrm>
                <a:off x="4967" y="2083"/>
                <a:ext cx="189" cy="32"/>
              </a:xfrm>
              <a:custGeom>
                <a:avLst/>
                <a:gdLst>
                  <a:gd name="T0" fmla="*/ 0 w 189"/>
                  <a:gd name="T1" fmla="*/ 32 h 32"/>
                  <a:gd name="T2" fmla="*/ 160 w 189"/>
                  <a:gd name="T3" fmla="*/ 13 h 32"/>
                  <a:gd name="T4" fmla="*/ 189 w 189"/>
                  <a:gd name="T5" fmla="*/ 32 h 32"/>
                  <a:gd name="T6" fmla="*/ 0 60000 65536"/>
                  <a:gd name="T7" fmla="*/ 0 60000 65536"/>
                  <a:gd name="T8" fmla="*/ 0 60000 65536"/>
                  <a:gd name="T9" fmla="*/ 0 w 189"/>
                  <a:gd name="T10" fmla="*/ 0 h 32"/>
                  <a:gd name="T11" fmla="*/ 189 w 189"/>
                  <a:gd name="T12" fmla="*/ 32 h 32"/>
                </a:gdLst>
                <a:ahLst/>
                <a:cxnLst>
                  <a:cxn ang="T6">
                    <a:pos x="T0" y="T1"/>
                  </a:cxn>
                  <a:cxn ang="T7">
                    <a:pos x="T2" y="T3"/>
                  </a:cxn>
                  <a:cxn ang="T8">
                    <a:pos x="T4" y="T5"/>
                  </a:cxn>
                </a:cxnLst>
                <a:rect l="T9" t="T10" r="T11" b="T12"/>
                <a:pathLst>
                  <a:path w="189" h="32">
                    <a:moveTo>
                      <a:pt x="0" y="32"/>
                    </a:moveTo>
                    <a:cubicBezTo>
                      <a:pt x="95" y="1"/>
                      <a:pt x="10" y="0"/>
                      <a:pt x="160" y="13"/>
                    </a:cubicBezTo>
                    <a:cubicBezTo>
                      <a:pt x="170" y="19"/>
                      <a:pt x="189" y="32"/>
                      <a:pt x="189" y="32"/>
                    </a:cubicBezTo>
                  </a:path>
                </a:pathLst>
              </a:custGeom>
              <a:noFill/>
              <a:ln w="28575">
                <a:solidFill>
                  <a:srgbClr val="2E9E5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5861" name="Object 52"/>
              <p:cNvGraphicFramePr>
                <a:graphicFrameLocks noChangeAspect="1"/>
              </p:cNvGraphicFramePr>
              <p:nvPr/>
            </p:nvGraphicFramePr>
            <p:xfrm>
              <a:off x="4992" y="1872"/>
              <a:ext cx="184" cy="256"/>
            </p:xfrm>
            <a:graphic>
              <a:graphicData uri="http://schemas.openxmlformats.org/presentationml/2006/ole">
                <mc:AlternateContent xmlns:mc="http://schemas.openxmlformats.org/markup-compatibility/2006">
                  <mc:Choice xmlns:v="urn:schemas-microsoft-com:vml" Requires="v">
                    <p:oleObj spid="_x0000_s59397" name="Equation" r:id="rId17" imgW="291960" imgH="406080" progId="Equation.3">
                      <p:embed/>
                    </p:oleObj>
                  </mc:Choice>
                  <mc:Fallback>
                    <p:oleObj name="Equation" r:id="rId17" imgW="291960" imgH="406080" progId="Equation.3">
                      <p:embed/>
                      <p:pic>
                        <p:nvPicPr>
                          <p:cNvPr id="0" name="Object 5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92" y="1872"/>
                            <a:ext cx="18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aphicFrame>
        <p:nvGraphicFramePr>
          <p:cNvPr id="26677" name="Object 53"/>
          <p:cNvGraphicFramePr>
            <a:graphicFrameLocks noChangeAspect="1"/>
          </p:cNvGraphicFramePr>
          <p:nvPr/>
        </p:nvGraphicFramePr>
        <p:xfrm>
          <a:off x="3851275" y="3644900"/>
          <a:ext cx="2425700" cy="419100"/>
        </p:xfrm>
        <a:graphic>
          <a:graphicData uri="http://schemas.openxmlformats.org/presentationml/2006/ole">
            <mc:AlternateContent xmlns:mc="http://schemas.openxmlformats.org/markup-compatibility/2006">
              <mc:Choice xmlns:v="urn:schemas-microsoft-com:vml" Requires="v">
                <p:oleObj spid="_x0000_s59398" name="公式" r:id="rId19" imgW="2425680" imgH="419040" progId="Equation.3">
                  <p:embed/>
                </p:oleObj>
              </mc:Choice>
              <mc:Fallback>
                <p:oleObj name="公式" r:id="rId19" imgW="2425680" imgH="419040" progId="Equation.3">
                  <p:embed/>
                  <p:pic>
                    <p:nvPicPr>
                      <p:cNvPr id="0" name="Object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51275" y="3644900"/>
                        <a:ext cx="24257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54"/>
          <p:cNvGrpSpPr>
            <a:grpSpLocks/>
          </p:cNvGrpSpPr>
          <p:nvPr/>
        </p:nvGrpSpPr>
        <p:grpSpPr bwMode="auto">
          <a:xfrm>
            <a:off x="8259763" y="3124200"/>
            <a:ext cx="427037" cy="412750"/>
            <a:chOff x="5203" y="1968"/>
            <a:chExt cx="269" cy="260"/>
          </a:xfrm>
        </p:grpSpPr>
        <p:sp>
          <p:nvSpPr>
            <p:cNvPr id="35904" name="Freeform 55"/>
            <p:cNvSpPr>
              <a:spLocks/>
            </p:cNvSpPr>
            <p:nvPr/>
          </p:nvSpPr>
          <p:spPr bwMode="auto">
            <a:xfrm>
              <a:off x="5203" y="2096"/>
              <a:ext cx="94" cy="132"/>
            </a:xfrm>
            <a:custGeom>
              <a:avLst/>
              <a:gdLst>
                <a:gd name="T0" fmla="*/ 0 w 94"/>
                <a:gd name="T1" fmla="*/ 0 h 132"/>
                <a:gd name="T2" fmla="*/ 66 w 94"/>
                <a:gd name="T3" fmla="*/ 132 h 132"/>
                <a:gd name="T4" fmla="*/ 0 60000 65536"/>
                <a:gd name="T5" fmla="*/ 0 60000 65536"/>
                <a:gd name="T6" fmla="*/ 0 w 94"/>
                <a:gd name="T7" fmla="*/ 0 h 132"/>
                <a:gd name="T8" fmla="*/ 94 w 94"/>
                <a:gd name="T9" fmla="*/ 132 h 132"/>
              </a:gdLst>
              <a:ahLst/>
              <a:cxnLst>
                <a:cxn ang="T4">
                  <a:pos x="T0" y="T1"/>
                </a:cxn>
                <a:cxn ang="T5">
                  <a:pos x="T2" y="T3"/>
                </a:cxn>
              </a:cxnLst>
              <a:rect l="T6" t="T7" r="T8" b="T9"/>
              <a:pathLst>
                <a:path w="94" h="132">
                  <a:moveTo>
                    <a:pt x="0" y="0"/>
                  </a:moveTo>
                  <a:cubicBezTo>
                    <a:pt x="94" y="16"/>
                    <a:pt x="66" y="27"/>
                    <a:pt x="66" y="132"/>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5860" name="Object 56"/>
            <p:cNvGraphicFramePr>
              <a:graphicFrameLocks noChangeAspect="1"/>
            </p:cNvGraphicFramePr>
            <p:nvPr/>
          </p:nvGraphicFramePr>
          <p:xfrm>
            <a:off x="5280" y="1968"/>
            <a:ext cx="192" cy="256"/>
          </p:xfrm>
          <a:graphic>
            <a:graphicData uri="http://schemas.openxmlformats.org/presentationml/2006/ole">
              <mc:AlternateContent xmlns:mc="http://schemas.openxmlformats.org/markup-compatibility/2006">
                <mc:Choice xmlns:v="urn:schemas-microsoft-com:vml" Requires="v">
                  <p:oleObj spid="_x0000_s59399" name="Equation" r:id="rId21" imgW="304560" imgH="406080" progId="Equation.3">
                    <p:embed/>
                  </p:oleObj>
                </mc:Choice>
                <mc:Fallback>
                  <p:oleObj name="Equation" r:id="rId21" imgW="304560" imgH="406080" progId="Equation.3">
                    <p:embed/>
                    <p:pic>
                      <p:nvPicPr>
                        <p:cNvPr id="0" name="Object 5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280" y="1968"/>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26682" name="Object 58"/>
          <p:cNvGraphicFramePr>
            <a:graphicFrameLocks noChangeAspect="1"/>
          </p:cNvGraphicFramePr>
          <p:nvPr/>
        </p:nvGraphicFramePr>
        <p:xfrm>
          <a:off x="1835150" y="2636838"/>
          <a:ext cx="406400" cy="368300"/>
        </p:xfrm>
        <a:graphic>
          <a:graphicData uri="http://schemas.openxmlformats.org/presentationml/2006/ole">
            <mc:AlternateContent xmlns:mc="http://schemas.openxmlformats.org/markup-compatibility/2006">
              <mc:Choice xmlns:v="urn:schemas-microsoft-com:vml" Requires="v">
                <p:oleObj spid="_x0000_s59400" name="Equation" r:id="rId23" imgW="406080" imgH="368280" progId="Equation.3">
                  <p:embed/>
                </p:oleObj>
              </mc:Choice>
              <mc:Fallback>
                <p:oleObj name="Equation" r:id="rId23" imgW="406080" imgH="368280" progId="Equation.3">
                  <p:embed/>
                  <p:pic>
                    <p:nvPicPr>
                      <p:cNvPr id="0" name="Object 5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35150" y="2636838"/>
                        <a:ext cx="4064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85" name="Object 61"/>
          <p:cNvGraphicFramePr>
            <a:graphicFrameLocks noChangeAspect="1"/>
          </p:cNvGraphicFramePr>
          <p:nvPr/>
        </p:nvGraphicFramePr>
        <p:xfrm>
          <a:off x="1908175" y="4508500"/>
          <a:ext cx="1435100" cy="381000"/>
        </p:xfrm>
        <a:graphic>
          <a:graphicData uri="http://schemas.openxmlformats.org/presentationml/2006/ole">
            <mc:AlternateContent xmlns:mc="http://schemas.openxmlformats.org/markup-compatibility/2006">
              <mc:Choice xmlns:v="urn:schemas-microsoft-com:vml" Requires="v">
                <p:oleObj spid="_x0000_s59401" name="公式" r:id="rId25" imgW="1434960" imgH="380880" progId="Equation.3">
                  <p:embed/>
                </p:oleObj>
              </mc:Choice>
              <mc:Fallback>
                <p:oleObj name="公式" r:id="rId25" imgW="1434960" imgH="380880" progId="Equation.3">
                  <p:embed/>
                  <p:pic>
                    <p:nvPicPr>
                      <p:cNvPr id="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908175" y="4508500"/>
                        <a:ext cx="1435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86" name="Object 62"/>
          <p:cNvGraphicFramePr>
            <a:graphicFrameLocks noChangeAspect="1"/>
          </p:cNvGraphicFramePr>
          <p:nvPr/>
        </p:nvGraphicFramePr>
        <p:xfrm>
          <a:off x="755650" y="4508500"/>
          <a:ext cx="1016000" cy="368300"/>
        </p:xfrm>
        <a:graphic>
          <a:graphicData uri="http://schemas.openxmlformats.org/presentationml/2006/ole">
            <mc:AlternateContent xmlns:mc="http://schemas.openxmlformats.org/markup-compatibility/2006">
              <mc:Choice xmlns:v="urn:schemas-microsoft-com:vml" Requires="v">
                <p:oleObj spid="_x0000_s59402" name="公式" r:id="rId27" imgW="1015920" imgH="368280" progId="Equation.3">
                  <p:embed/>
                </p:oleObj>
              </mc:Choice>
              <mc:Fallback>
                <p:oleObj name="公式" r:id="rId27" imgW="1015920" imgH="368280" progId="Equation.3">
                  <p:embed/>
                  <p:pic>
                    <p:nvPicPr>
                      <p:cNvPr id="0" name="Object 6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55650" y="4508500"/>
                        <a:ext cx="1016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87" name="Object 63"/>
          <p:cNvGraphicFramePr>
            <a:graphicFrameLocks noChangeAspect="1"/>
          </p:cNvGraphicFramePr>
          <p:nvPr/>
        </p:nvGraphicFramePr>
        <p:xfrm>
          <a:off x="3413125" y="4294188"/>
          <a:ext cx="1587500" cy="863600"/>
        </p:xfrm>
        <a:graphic>
          <a:graphicData uri="http://schemas.openxmlformats.org/presentationml/2006/ole">
            <mc:AlternateContent xmlns:mc="http://schemas.openxmlformats.org/markup-compatibility/2006">
              <mc:Choice xmlns:v="urn:schemas-microsoft-com:vml" Requires="v">
                <p:oleObj spid="_x0000_s59403" name="公式" r:id="rId29" imgW="1587240" imgH="863280" progId="Equation.3">
                  <p:embed/>
                </p:oleObj>
              </mc:Choice>
              <mc:Fallback>
                <p:oleObj name="公式" r:id="rId29" imgW="1587240" imgH="863280" progId="Equation.3">
                  <p:embed/>
                  <p:pic>
                    <p:nvPicPr>
                      <p:cNvPr id="0" name="Object 6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413125" y="4294188"/>
                        <a:ext cx="15875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88" name="Object 64"/>
          <p:cNvGraphicFramePr>
            <a:graphicFrameLocks noChangeAspect="1"/>
          </p:cNvGraphicFramePr>
          <p:nvPr/>
        </p:nvGraphicFramePr>
        <p:xfrm>
          <a:off x="1187450" y="4149725"/>
          <a:ext cx="354013" cy="590550"/>
        </p:xfrm>
        <a:graphic>
          <a:graphicData uri="http://schemas.openxmlformats.org/presentationml/2006/ole">
            <mc:AlternateContent xmlns:mc="http://schemas.openxmlformats.org/markup-compatibility/2006">
              <mc:Choice xmlns:v="urn:schemas-microsoft-com:vml" Requires="v">
                <p:oleObj spid="_x0000_s59404" name="公式" r:id="rId31" imgW="190440" imgH="317160" progId="Equation.3">
                  <p:embed/>
                </p:oleObj>
              </mc:Choice>
              <mc:Fallback>
                <p:oleObj name="公式" r:id="rId31" imgW="190440" imgH="317160" progId="Equation.3">
                  <p:embed/>
                  <p:pic>
                    <p:nvPicPr>
                      <p:cNvPr id="0" name="Object 6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187450" y="4149725"/>
                        <a:ext cx="354013"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89" name="Object 65"/>
          <p:cNvGraphicFramePr>
            <a:graphicFrameLocks noChangeAspect="1"/>
          </p:cNvGraphicFramePr>
          <p:nvPr/>
        </p:nvGraphicFramePr>
        <p:xfrm>
          <a:off x="8675688" y="4149725"/>
          <a:ext cx="228600" cy="228600"/>
        </p:xfrm>
        <a:graphic>
          <a:graphicData uri="http://schemas.openxmlformats.org/presentationml/2006/ole">
            <mc:AlternateContent xmlns:mc="http://schemas.openxmlformats.org/markup-compatibility/2006">
              <mc:Choice xmlns:v="urn:schemas-microsoft-com:vml" Requires="v">
                <p:oleObj spid="_x0000_s59405" name="公式" r:id="rId33" imgW="228600" imgH="228600" progId="Equation.3">
                  <p:embed/>
                </p:oleObj>
              </mc:Choice>
              <mc:Fallback>
                <p:oleObj name="公式" r:id="rId33" imgW="228600" imgH="228600" progId="Equation.3">
                  <p:embed/>
                  <p:pic>
                    <p:nvPicPr>
                      <p:cNvPr id="0" name="Object 6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675688" y="4149725"/>
                        <a:ext cx="2286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90" name="Object 66"/>
          <p:cNvGraphicFramePr>
            <a:graphicFrameLocks noChangeAspect="1"/>
          </p:cNvGraphicFramePr>
          <p:nvPr/>
        </p:nvGraphicFramePr>
        <p:xfrm>
          <a:off x="6948488" y="2852738"/>
          <a:ext cx="241300" cy="317500"/>
        </p:xfrm>
        <a:graphic>
          <a:graphicData uri="http://schemas.openxmlformats.org/presentationml/2006/ole">
            <mc:AlternateContent xmlns:mc="http://schemas.openxmlformats.org/markup-compatibility/2006">
              <mc:Choice xmlns:v="urn:schemas-microsoft-com:vml" Requires="v">
                <p:oleObj spid="_x0000_s59406" name="公式" r:id="rId35" imgW="241200" imgH="317160" progId="Equation.3">
                  <p:embed/>
                </p:oleObj>
              </mc:Choice>
              <mc:Fallback>
                <p:oleObj name="公式" r:id="rId35" imgW="241200" imgH="317160" progId="Equation.3">
                  <p:embed/>
                  <p:pic>
                    <p:nvPicPr>
                      <p:cNvPr id="0" name="Object 6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6948488" y="2852738"/>
                        <a:ext cx="2413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691" name="Object 67"/>
          <p:cNvGraphicFramePr>
            <a:graphicFrameLocks noChangeAspect="1"/>
          </p:cNvGraphicFramePr>
          <p:nvPr/>
        </p:nvGraphicFramePr>
        <p:xfrm>
          <a:off x="7019925" y="4797425"/>
          <a:ext cx="203200" cy="215900"/>
        </p:xfrm>
        <a:graphic>
          <a:graphicData uri="http://schemas.openxmlformats.org/presentationml/2006/ole">
            <mc:AlternateContent xmlns:mc="http://schemas.openxmlformats.org/markup-compatibility/2006">
              <mc:Choice xmlns:v="urn:schemas-microsoft-com:vml" Requires="v">
                <p:oleObj spid="_x0000_s59407" name="公式" r:id="rId37" imgW="203040" imgH="215640" progId="Equation.3">
                  <p:embed/>
                </p:oleObj>
              </mc:Choice>
              <mc:Fallback>
                <p:oleObj name="公式" r:id="rId37" imgW="203040" imgH="215640" progId="Equation.3">
                  <p:embed/>
                  <p:pic>
                    <p:nvPicPr>
                      <p:cNvPr id="0" name="Object 67"/>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019925" y="4797425"/>
                        <a:ext cx="2032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 name="Group 70"/>
          <p:cNvGrpSpPr>
            <a:grpSpLocks/>
          </p:cNvGrpSpPr>
          <p:nvPr/>
        </p:nvGrpSpPr>
        <p:grpSpPr bwMode="auto">
          <a:xfrm rot="-1497056">
            <a:off x="7558088" y="3149600"/>
            <a:ext cx="542925" cy="482600"/>
            <a:chOff x="3581" y="3022"/>
            <a:chExt cx="342" cy="304"/>
          </a:xfrm>
        </p:grpSpPr>
        <p:sp>
          <p:nvSpPr>
            <p:cNvPr id="35902" name="AutoShape 68"/>
            <p:cNvSpPr>
              <a:spLocks noChangeArrowheads="1"/>
            </p:cNvSpPr>
            <p:nvPr/>
          </p:nvSpPr>
          <p:spPr bwMode="auto">
            <a:xfrm>
              <a:off x="3606" y="3022"/>
              <a:ext cx="317" cy="3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3 w 21600"/>
                <a:gd name="T13" fmla="*/ 0 h 21600"/>
                <a:gd name="T14" fmla="*/ 21327 w 21600"/>
                <a:gd name="T15" fmla="*/ 8384 h 21600"/>
              </a:gdLst>
              <a:ahLst/>
              <a:cxnLst>
                <a:cxn ang="T8">
                  <a:pos x="T0" y="T1"/>
                </a:cxn>
                <a:cxn ang="T9">
                  <a:pos x="T2" y="T3"/>
                </a:cxn>
                <a:cxn ang="T10">
                  <a:pos x="T4" y="T5"/>
                </a:cxn>
                <a:cxn ang="T11">
                  <a:pos x="T6" y="T7"/>
                </a:cxn>
              </a:cxnLst>
              <a:rect l="T12" t="T13" r="T14" b="T15"/>
              <a:pathLst>
                <a:path w="21600" h="21600">
                  <a:moveTo>
                    <a:pt x="1191" y="5869"/>
                  </a:moveTo>
                  <a:cubicBezTo>
                    <a:pt x="3040" y="2265"/>
                    <a:pt x="6749" y="-1"/>
                    <a:pt x="10800" y="0"/>
                  </a:cubicBezTo>
                  <a:cubicBezTo>
                    <a:pt x="14850" y="0"/>
                    <a:pt x="18559" y="2265"/>
                    <a:pt x="20408" y="5869"/>
                  </a:cubicBezTo>
                  <a:cubicBezTo>
                    <a:pt x="18559" y="2265"/>
                    <a:pt x="14850" y="-1"/>
                    <a:pt x="10799" y="0"/>
                  </a:cubicBezTo>
                  <a:cubicBezTo>
                    <a:pt x="6749" y="0"/>
                    <a:pt x="3040" y="2265"/>
                    <a:pt x="1191" y="5869"/>
                  </a:cubicBezTo>
                  <a:close/>
                </a:path>
              </a:pathLst>
            </a:custGeom>
            <a:solidFill>
              <a:schemeClr val="accent1"/>
            </a:solidFill>
            <a:ln w="38100">
              <a:solidFill>
                <a:schemeClr val="hlink"/>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5903" name="Line 69"/>
            <p:cNvSpPr>
              <a:spLocks noChangeShapeType="1"/>
            </p:cNvSpPr>
            <p:nvPr/>
          </p:nvSpPr>
          <p:spPr bwMode="auto">
            <a:xfrm flipH="1">
              <a:off x="3581" y="3095"/>
              <a:ext cx="45" cy="46"/>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0" name="Group 71"/>
          <p:cNvGrpSpPr>
            <a:grpSpLocks/>
          </p:cNvGrpSpPr>
          <p:nvPr/>
        </p:nvGrpSpPr>
        <p:grpSpPr bwMode="auto">
          <a:xfrm rot="6576118" flipH="1">
            <a:off x="7856537" y="3306763"/>
            <a:ext cx="530225" cy="482600"/>
            <a:chOff x="3589" y="3022"/>
            <a:chExt cx="334" cy="304"/>
          </a:xfrm>
        </p:grpSpPr>
        <p:sp>
          <p:nvSpPr>
            <p:cNvPr id="35900" name="AutoShape 72"/>
            <p:cNvSpPr>
              <a:spLocks noChangeArrowheads="1"/>
            </p:cNvSpPr>
            <p:nvPr/>
          </p:nvSpPr>
          <p:spPr bwMode="auto">
            <a:xfrm>
              <a:off x="3606" y="3022"/>
              <a:ext cx="317" cy="30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3 w 21600"/>
                <a:gd name="T13" fmla="*/ 0 h 21600"/>
                <a:gd name="T14" fmla="*/ 21327 w 21600"/>
                <a:gd name="T15" fmla="*/ 8384 h 21600"/>
              </a:gdLst>
              <a:ahLst/>
              <a:cxnLst>
                <a:cxn ang="T8">
                  <a:pos x="T0" y="T1"/>
                </a:cxn>
                <a:cxn ang="T9">
                  <a:pos x="T2" y="T3"/>
                </a:cxn>
                <a:cxn ang="T10">
                  <a:pos x="T4" y="T5"/>
                </a:cxn>
                <a:cxn ang="T11">
                  <a:pos x="T6" y="T7"/>
                </a:cxn>
              </a:cxnLst>
              <a:rect l="T12" t="T13" r="T14" b="T15"/>
              <a:pathLst>
                <a:path w="21600" h="21600">
                  <a:moveTo>
                    <a:pt x="1191" y="5869"/>
                  </a:moveTo>
                  <a:cubicBezTo>
                    <a:pt x="3040" y="2265"/>
                    <a:pt x="6749" y="-1"/>
                    <a:pt x="10800" y="0"/>
                  </a:cubicBezTo>
                  <a:cubicBezTo>
                    <a:pt x="14850" y="0"/>
                    <a:pt x="18559" y="2265"/>
                    <a:pt x="20408" y="5869"/>
                  </a:cubicBezTo>
                  <a:cubicBezTo>
                    <a:pt x="18559" y="2265"/>
                    <a:pt x="14850" y="-1"/>
                    <a:pt x="10799" y="0"/>
                  </a:cubicBezTo>
                  <a:cubicBezTo>
                    <a:pt x="6749" y="0"/>
                    <a:pt x="3040" y="2265"/>
                    <a:pt x="1191" y="5869"/>
                  </a:cubicBezTo>
                  <a:close/>
                </a:path>
              </a:pathLst>
            </a:custGeom>
            <a:solidFill>
              <a:schemeClr val="accent1"/>
            </a:solidFill>
            <a:ln w="38100">
              <a:solidFill>
                <a:schemeClr val="hlink"/>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35901" name="Line 73"/>
            <p:cNvSpPr>
              <a:spLocks noChangeShapeType="1"/>
            </p:cNvSpPr>
            <p:nvPr/>
          </p:nvSpPr>
          <p:spPr bwMode="auto">
            <a:xfrm rot="20976118" flipH="1">
              <a:off x="3589" y="3102"/>
              <a:ext cx="45" cy="46"/>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6698" name="Text Box 74"/>
          <p:cNvSpPr txBox="1">
            <a:spLocks noChangeArrowheads="1"/>
          </p:cNvSpPr>
          <p:nvPr/>
        </p:nvSpPr>
        <p:spPr bwMode="auto">
          <a:xfrm>
            <a:off x="0" y="908050"/>
            <a:ext cx="6588125" cy="822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a:latin typeface="华文中宋" pitchFamily="2" charset="-122"/>
                <a:ea typeface="华文中宋" pitchFamily="2" charset="-122"/>
              </a:rPr>
              <a:t>3</a:t>
            </a:r>
            <a:r>
              <a:rPr lang="zh-CN" altLang="en-US" sz="2400">
                <a:latin typeface="华文中宋" pitchFamily="2" charset="-122"/>
                <a:ea typeface="华文中宋" pitchFamily="2" charset="-122"/>
              </a:rPr>
              <a:t>）由于参考点可以任意选取导致    有所不同，所以同一个力对不同的参考点有不同的力矩</a:t>
            </a:r>
          </a:p>
        </p:txBody>
      </p:sp>
      <p:graphicFrame>
        <p:nvGraphicFramePr>
          <p:cNvPr id="26699" name="Object 75"/>
          <p:cNvGraphicFramePr>
            <a:graphicFrameLocks noChangeAspect="1"/>
          </p:cNvGraphicFramePr>
          <p:nvPr/>
        </p:nvGraphicFramePr>
        <p:xfrm>
          <a:off x="4716463" y="981075"/>
          <a:ext cx="215900" cy="304800"/>
        </p:xfrm>
        <a:graphic>
          <a:graphicData uri="http://schemas.openxmlformats.org/presentationml/2006/ole">
            <mc:AlternateContent xmlns:mc="http://schemas.openxmlformats.org/markup-compatibility/2006">
              <mc:Choice xmlns:v="urn:schemas-microsoft-com:vml" Requires="v">
                <p:oleObj spid="_x0000_s59408" name="公式" r:id="rId39" imgW="215640" imgH="304560" progId="Equation.3">
                  <p:embed/>
                </p:oleObj>
              </mc:Choice>
              <mc:Fallback>
                <p:oleObj name="公式" r:id="rId39" imgW="215640" imgH="304560" progId="Equation.3">
                  <p:embed/>
                  <p:pic>
                    <p:nvPicPr>
                      <p:cNvPr id="0" name="Object 75"/>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716463" y="981075"/>
                        <a:ext cx="2159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76"/>
          <p:cNvGrpSpPr>
            <a:grpSpLocks/>
          </p:cNvGrpSpPr>
          <p:nvPr/>
        </p:nvGrpSpPr>
        <p:grpSpPr bwMode="auto">
          <a:xfrm>
            <a:off x="6300788" y="836613"/>
            <a:ext cx="2730500" cy="1760537"/>
            <a:chOff x="3840" y="384"/>
            <a:chExt cx="1720" cy="1109"/>
          </a:xfrm>
        </p:grpSpPr>
        <p:grpSp>
          <p:nvGrpSpPr>
            <p:cNvPr id="35883" name="Group 77"/>
            <p:cNvGrpSpPr>
              <a:grpSpLocks/>
            </p:cNvGrpSpPr>
            <p:nvPr/>
          </p:nvGrpSpPr>
          <p:grpSpPr bwMode="auto">
            <a:xfrm>
              <a:off x="3840" y="965"/>
              <a:ext cx="1720" cy="528"/>
              <a:chOff x="144" y="3696"/>
              <a:chExt cx="1720" cy="528"/>
            </a:xfrm>
          </p:grpSpPr>
          <p:sp>
            <p:nvSpPr>
              <p:cNvPr id="35897" name="Oval 78"/>
              <p:cNvSpPr>
                <a:spLocks noChangeArrowheads="1"/>
              </p:cNvSpPr>
              <p:nvPr/>
            </p:nvSpPr>
            <p:spPr bwMode="auto">
              <a:xfrm>
                <a:off x="1152" y="3984"/>
                <a:ext cx="96" cy="96"/>
              </a:xfrm>
              <a:prstGeom prst="ellipse">
                <a:avLst/>
              </a:prstGeom>
              <a:solidFill>
                <a:schemeClr val="tx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5856" name="Object 79"/>
              <p:cNvGraphicFramePr>
                <a:graphicFrameLocks noChangeAspect="1"/>
              </p:cNvGraphicFramePr>
              <p:nvPr/>
            </p:nvGraphicFramePr>
            <p:xfrm>
              <a:off x="1056" y="4080"/>
              <a:ext cx="192" cy="144"/>
            </p:xfrm>
            <a:graphic>
              <a:graphicData uri="http://schemas.openxmlformats.org/presentationml/2006/ole">
                <mc:AlternateContent xmlns:mc="http://schemas.openxmlformats.org/markup-compatibility/2006">
                  <mc:Choice xmlns:v="urn:schemas-microsoft-com:vml" Requires="v">
                    <p:oleObj spid="_x0000_s59409" name="Equation" r:id="rId41" imgW="304560" imgH="228600" progId="Equation.3">
                      <p:embed/>
                    </p:oleObj>
                  </mc:Choice>
                  <mc:Fallback>
                    <p:oleObj name="Equation" r:id="rId41" imgW="304560" imgH="228600" progId="Equation.3">
                      <p:embed/>
                      <p:pic>
                        <p:nvPicPr>
                          <p:cNvPr id="0" name="Object 7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56" y="4080"/>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7" name="Object 80"/>
              <p:cNvGraphicFramePr>
                <a:graphicFrameLocks noChangeAspect="1"/>
              </p:cNvGraphicFramePr>
              <p:nvPr/>
            </p:nvGraphicFramePr>
            <p:xfrm>
              <a:off x="144" y="3744"/>
              <a:ext cx="128" cy="144"/>
            </p:xfrm>
            <a:graphic>
              <a:graphicData uri="http://schemas.openxmlformats.org/presentationml/2006/ole">
                <mc:AlternateContent xmlns:mc="http://schemas.openxmlformats.org/markup-compatibility/2006">
                  <mc:Choice xmlns:v="urn:schemas-microsoft-com:vml" Requires="v">
                    <p:oleObj spid="_x0000_s59410" name="Equation" r:id="rId43" imgW="203040" imgH="228600" progId="Equation.3">
                      <p:embed/>
                    </p:oleObj>
                  </mc:Choice>
                  <mc:Fallback>
                    <p:oleObj name="Equation" r:id="rId43" imgW="203040" imgH="228600" progId="Equation.3">
                      <p:embed/>
                      <p:pic>
                        <p:nvPicPr>
                          <p:cNvPr id="0" name="Object 8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144" y="374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98" name="Line 81"/>
              <p:cNvSpPr>
                <a:spLocks noChangeShapeType="1"/>
              </p:cNvSpPr>
              <p:nvPr/>
            </p:nvSpPr>
            <p:spPr bwMode="auto">
              <a:xfrm>
                <a:off x="240" y="3696"/>
                <a:ext cx="912" cy="336"/>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58" name="Object 82"/>
              <p:cNvGraphicFramePr>
                <a:graphicFrameLocks noChangeAspect="1"/>
              </p:cNvGraphicFramePr>
              <p:nvPr/>
            </p:nvGraphicFramePr>
            <p:xfrm>
              <a:off x="528" y="3840"/>
              <a:ext cx="128" cy="176"/>
            </p:xfrm>
            <a:graphic>
              <a:graphicData uri="http://schemas.openxmlformats.org/presentationml/2006/ole">
                <mc:AlternateContent xmlns:mc="http://schemas.openxmlformats.org/markup-compatibility/2006">
                  <mc:Choice xmlns:v="urn:schemas-microsoft-com:vml" Requires="v">
                    <p:oleObj spid="_x0000_s59411" name="Equation" r:id="rId45" imgW="203040" imgH="279360" progId="Equation.3">
                      <p:embed/>
                    </p:oleObj>
                  </mc:Choice>
                  <mc:Fallback>
                    <p:oleObj name="Equation" r:id="rId45" imgW="203040" imgH="279360" progId="Equation.3">
                      <p:embed/>
                      <p:pic>
                        <p:nvPicPr>
                          <p:cNvPr id="0" name="Object 8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8" y="3840"/>
                            <a:ext cx="12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99" name="Line 83"/>
              <p:cNvSpPr>
                <a:spLocks noChangeShapeType="1"/>
              </p:cNvSpPr>
              <p:nvPr/>
            </p:nvSpPr>
            <p:spPr bwMode="auto">
              <a:xfrm flipV="1">
                <a:off x="1200" y="3792"/>
                <a:ext cx="480" cy="240"/>
              </a:xfrm>
              <a:prstGeom prst="line">
                <a:avLst/>
              </a:prstGeom>
              <a:noFill/>
              <a:ln w="28575">
                <a:solidFill>
                  <a:srgbClr val="2124AB"/>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59" name="Object 84"/>
              <p:cNvGraphicFramePr>
                <a:graphicFrameLocks noChangeAspect="1"/>
              </p:cNvGraphicFramePr>
              <p:nvPr/>
            </p:nvGraphicFramePr>
            <p:xfrm>
              <a:off x="1680" y="3696"/>
              <a:ext cx="184" cy="216"/>
            </p:xfrm>
            <a:graphic>
              <a:graphicData uri="http://schemas.openxmlformats.org/presentationml/2006/ole">
                <mc:AlternateContent xmlns:mc="http://schemas.openxmlformats.org/markup-compatibility/2006">
                  <mc:Choice xmlns:v="urn:schemas-microsoft-com:vml" Requires="v">
                    <p:oleObj spid="_x0000_s59412" name="Equation" r:id="rId47" imgW="291960" imgH="342720" progId="Equation.3">
                      <p:embed/>
                    </p:oleObj>
                  </mc:Choice>
                  <mc:Fallback>
                    <p:oleObj name="Equation" r:id="rId47" imgW="291960" imgH="342720" progId="Equation.3">
                      <p:embed/>
                      <p:pic>
                        <p:nvPicPr>
                          <p:cNvPr id="0" name="Object 84"/>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680" y="3696"/>
                            <a:ext cx="184"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884" name="Group 85"/>
            <p:cNvGrpSpPr>
              <a:grpSpLocks/>
            </p:cNvGrpSpPr>
            <p:nvPr/>
          </p:nvGrpSpPr>
          <p:grpSpPr bwMode="auto">
            <a:xfrm>
              <a:off x="4848" y="1253"/>
              <a:ext cx="432" cy="192"/>
              <a:chOff x="1152" y="3984"/>
              <a:chExt cx="432" cy="192"/>
            </a:xfrm>
          </p:grpSpPr>
          <p:sp>
            <p:nvSpPr>
              <p:cNvPr id="35895" name="Line 86"/>
              <p:cNvSpPr>
                <a:spLocks noChangeShapeType="1"/>
              </p:cNvSpPr>
              <p:nvPr/>
            </p:nvSpPr>
            <p:spPr bwMode="auto">
              <a:xfrm>
                <a:off x="1152" y="4032"/>
                <a:ext cx="432" cy="144"/>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6" name="Freeform 87"/>
              <p:cNvSpPr>
                <a:spLocks/>
              </p:cNvSpPr>
              <p:nvPr/>
            </p:nvSpPr>
            <p:spPr bwMode="auto">
              <a:xfrm>
                <a:off x="1322" y="3985"/>
                <a:ext cx="32" cy="123"/>
              </a:xfrm>
              <a:custGeom>
                <a:avLst/>
                <a:gdLst>
                  <a:gd name="T0" fmla="*/ 0 w 32"/>
                  <a:gd name="T1" fmla="*/ 0 h 123"/>
                  <a:gd name="T2" fmla="*/ 19 w 32"/>
                  <a:gd name="T3" fmla="*/ 123 h 123"/>
                  <a:gd name="T4" fmla="*/ 0 60000 65536"/>
                  <a:gd name="T5" fmla="*/ 0 60000 65536"/>
                  <a:gd name="T6" fmla="*/ 0 w 32"/>
                  <a:gd name="T7" fmla="*/ 0 h 123"/>
                  <a:gd name="T8" fmla="*/ 32 w 32"/>
                  <a:gd name="T9" fmla="*/ 123 h 123"/>
                </a:gdLst>
                <a:ahLst/>
                <a:cxnLst>
                  <a:cxn ang="T4">
                    <a:pos x="T0" y="T1"/>
                  </a:cxn>
                  <a:cxn ang="T5">
                    <a:pos x="T2" y="T3"/>
                  </a:cxn>
                </a:cxnLst>
                <a:rect l="T6" t="T7" r="T8" b="T9"/>
                <a:pathLst>
                  <a:path w="32" h="123">
                    <a:moveTo>
                      <a:pt x="0" y="0"/>
                    </a:moveTo>
                    <a:cubicBezTo>
                      <a:pt x="32" y="63"/>
                      <a:pt x="19" y="24"/>
                      <a:pt x="19" y="123"/>
                    </a:cubicBezTo>
                  </a:path>
                </a:pathLst>
              </a:cu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5855" name="Object 88"/>
              <p:cNvGraphicFramePr>
                <a:graphicFrameLocks noChangeAspect="1"/>
              </p:cNvGraphicFramePr>
              <p:nvPr/>
            </p:nvGraphicFramePr>
            <p:xfrm>
              <a:off x="1392" y="3984"/>
              <a:ext cx="160" cy="144"/>
            </p:xfrm>
            <a:graphic>
              <a:graphicData uri="http://schemas.openxmlformats.org/presentationml/2006/ole">
                <mc:AlternateContent xmlns:mc="http://schemas.openxmlformats.org/markup-compatibility/2006">
                  <mc:Choice xmlns:v="urn:schemas-microsoft-com:vml" Requires="v">
                    <p:oleObj spid="_x0000_s59413" name="Equation" r:id="rId49" imgW="253800" imgH="228600" progId="Equation.3">
                      <p:embed/>
                    </p:oleObj>
                  </mc:Choice>
                  <mc:Fallback>
                    <p:oleObj name="Equation" r:id="rId49" imgW="253800" imgH="228600" progId="Equation.3">
                      <p:embed/>
                      <p:pic>
                        <p:nvPicPr>
                          <p:cNvPr id="0" name="Object 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392" y="3984"/>
                            <a:ext cx="16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885" name="Group 89"/>
            <p:cNvGrpSpPr>
              <a:grpSpLocks/>
            </p:cNvGrpSpPr>
            <p:nvPr/>
          </p:nvGrpSpPr>
          <p:grpSpPr bwMode="auto">
            <a:xfrm>
              <a:off x="3936" y="965"/>
              <a:ext cx="1392" cy="288"/>
              <a:chOff x="240" y="3696"/>
              <a:chExt cx="1392" cy="288"/>
            </a:xfrm>
          </p:grpSpPr>
          <p:sp>
            <p:nvSpPr>
              <p:cNvPr id="35887" name="Line 90"/>
              <p:cNvSpPr>
                <a:spLocks noChangeShapeType="1"/>
              </p:cNvSpPr>
              <p:nvPr/>
            </p:nvSpPr>
            <p:spPr bwMode="auto">
              <a:xfrm>
                <a:off x="240" y="3696"/>
                <a:ext cx="1392" cy="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88" name="Line 91"/>
              <p:cNvSpPr>
                <a:spLocks noChangeShapeType="1"/>
              </p:cNvSpPr>
              <p:nvPr/>
            </p:nvSpPr>
            <p:spPr bwMode="auto">
              <a:xfrm flipH="1">
                <a:off x="480" y="3744"/>
                <a:ext cx="144" cy="4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89" name="Line 92"/>
              <p:cNvSpPr>
                <a:spLocks noChangeShapeType="1"/>
              </p:cNvSpPr>
              <p:nvPr/>
            </p:nvSpPr>
            <p:spPr bwMode="auto">
              <a:xfrm flipH="1">
                <a:off x="624" y="3744"/>
                <a:ext cx="144" cy="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0" name="Line 93"/>
              <p:cNvSpPr>
                <a:spLocks noChangeShapeType="1"/>
              </p:cNvSpPr>
              <p:nvPr/>
            </p:nvSpPr>
            <p:spPr bwMode="auto">
              <a:xfrm flipH="1">
                <a:off x="720" y="3744"/>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1" name="Line 94"/>
              <p:cNvSpPr>
                <a:spLocks noChangeShapeType="1"/>
              </p:cNvSpPr>
              <p:nvPr/>
            </p:nvSpPr>
            <p:spPr bwMode="auto">
              <a:xfrm flipH="1">
                <a:off x="816" y="3744"/>
                <a:ext cx="24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2" name="Line 95"/>
              <p:cNvSpPr>
                <a:spLocks noChangeShapeType="1"/>
              </p:cNvSpPr>
              <p:nvPr/>
            </p:nvSpPr>
            <p:spPr bwMode="auto">
              <a:xfrm flipH="1">
                <a:off x="960" y="3792"/>
                <a:ext cx="192"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3" name="Line 96"/>
              <p:cNvSpPr>
                <a:spLocks noChangeShapeType="1"/>
              </p:cNvSpPr>
              <p:nvPr/>
            </p:nvSpPr>
            <p:spPr bwMode="auto">
              <a:xfrm flipH="1">
                <a:off x="1104" y="37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5894" name="Line 97"/>
              <p:cNvSpPr>
                <a:spLocks noChangeShapeType="1"/>
              </p:cNvSpPr>
              <p:nvPr/>
            </p:nvSpPr>
            <p:spPr bwMode="auto">
              <a:xfrm flipH="1">
                <a:off x="1248" y="3792"/>
                <a:ext cx="192"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5886" name="Line 98"/>
            <p:cNvSpPr>
              <a:spLocks noChangeShapeType="1"/>
            </p:cNvSpPr>
            <p:nvPr/>
          </p:nvSpPr>
          <p:spPr bwMode="auto">
            <a:xfrm flipV="1">
              <a:off x="3936" y="384"/>
              <a:ext cx="1" cy="581"/>
            </a:xfrm>
            <a:prstGeom prst="line">
              <a:avLst/>
            </a:prstGeom>
            <a:noFill/>
            <a:ln w="38100">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5854" name="Object 99"/>
            <p:cNvGraphicFramePr>
              <a:graphicFrameLocks noChangeAspect="1"/>
            </p:cNvGraphicFramePr>
            <p:nvPr/>
          </p:nvGraphicFramePr>
          <p:xfrm>
            <a:off x="3984" y="384"/>
            <a:ext cx="256" cy="232"/>
          </p:xfrm>
          <a:graphic>
            <a:graphicData uri="http://schemas.openxmlformats.org/presentationml/2006/ole">
              <mc:AlternateContent xmlns:mc="http://schemas.openxmlformats.org/markup-compatibility/2006">
                <mc:Choice xmlns:v="urn:schemas-microsoft-com:vml" Requires="v">
                  <p:oleObj spid="_x0000_s59414" name="Equation" r:id="rId51" imgW="406080" imgH="368280" progId="Equation.3">
                    <p:embed/>
                  </p:oleObj>
                </mc:Choice>
                <mc:Fallback>
                  <p:oleObj name="Equation" r:id="rId51" imgW="406080" imgH="368280" progId="Equation.3">
                    <p:embed/>
                    <p:pic>
                      <p:nvPicPr>
                        <p:cNvPr id="0" name="Object 9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84"/>
                          <a:ext cx="25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6661" name="Oval 37"/>
          <p:cNvSpPr>
            <a:spLocks noChangeArrowheads="1"/>
          </p:cNvSpPr>
          <p:nvPr/>
        </p:nvSpPr>
        <p:spPr bwMode="auto">
          <a:xfrm>
            <a:off x="7924800" y="3429000"/>
            <a:ext cx="152400" cy="152400"/>
          </a:xfrm>
          <a:prstGeom prst="ellipse">
            <a:avLst/>
          </a:prstGeom>
          <a:solidFill>
            <a:schemeClr val="accent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698"/>
                                        </p:tgtEl>
                                        <p:attrNameLst>
                                          <p:attrName>style.visibility</p:attrName>
                                        </p:attrNameLst>
                                      </p:cBhvr>
                                      <p:to>
                                        <p:strVal val="visible"/>
                                      </p:to>
                                    </p:set>
                                    <p:animEffect transition="in" filter="blinds(horizontal)">
                                      <p:cBhvr>
                                        <p:cTn id="12" dur="500"/>
                                        <p:tgtEl>
                                          <p:spTgt spid="26698"/>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26699"/>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656"/>
                                        </p:tgtEl>
                                        <p:attrNameLst>
                                          <p:attrName>style.visibility</p:attrName>
                                        </p:attrNameLst>
                                      </p:cBhvr>
                                      <p:to>
                                        <p:strVal val="visible"/>
                                      </p:to>
                                    </p:set>
                                    <p:animEffect transition="in" filter="blinds(horizontal)">
                                      <p:cBhvr>
                                        <p:cTn id="20" dur="500"/>
                                        <p:tgtEl>
                                          <p:spTgt spid="26656"/>
                                        </p:tgtEl>
                                      </p:cBhvr>
                                    </p:animEffect>
                                  </p:childTnLst>
                                </p:cTn>
                              </p:par>
                            </p:childTnLst>
                          </p:cTn>
                        </p:par>
                        <p:par>
                          <p:cTn id="21" fill="hold" nodeType="afterGroup">
                            <p:stCondLst>
                              <p:cond delay="500"/>
                            </p:stCondLst>
                            <p:childTnLst>
                              <p:par>
                                <p:cTn id="22" presetID="1" presetClass="entr" presetSubtype="0" fill="hold" nodeType="afterEffect">
                                  <p:stCondLst>
                                    <p:cond delay="0"/>
                                  </p:stCondLst>
                                  <p:childTnLst>
                                    <p:set>
                                      <p:cBhvr>
                                        <p:cTn id="23" dur="1" fill="hold">
                                          <p:stCondLst>
                                            <p:cond delay="499"/>
                                          </p:stCondLst>
                                        </p:cTn>
                                        <p:tgtEl>
                                          <p:spTgt spid="26682"/>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6658"/>
                                        </p:tgtEl>
                                        <p:attrNameLst>
                                          <p:attrName>style.visibility</p:attrName>
                                        </p:attrNameLst>
                                      </p:cBhvr>
                                      <p:to>
                                        <p:strVal val="visible"/>
                                      </p:to>
                                    </p:set>
                                    <p:animEffect transition="in" filter="wipe(left)">
                                      <p:cBhvr>
                                        <p:cTn id="28" dur="500"/>
                                        <p:tgtEl>
                                          <p:spTgt spid="26658"/>
                                        </p:tgtEl>
                                      </p:cBhvr>
                                    </p:animEffect>
                                  </p:childTnLst>
                                </p:cTn>
                              </p:par>
                            </p:childTnLst>
                          </p:cTn>
                        </p:par>
                        <p:par>
                          <p:cTn id="29" fill="hold" nodeType="afterGroup">
                            <p:stCondLst>
                              <p:cond delay="500"/>
                            </p:stCondLst>
                            <p:childTnLst>
                              <p:par>
                                <p:cTn id="30" presetID="3" presetClass="entr" presetSubtype="10" fill="hold" nodeType="afterEffect">
                                  <p:stCondLst>
                                    <p:cond delay="0"/>
                                  </p:stCondLst>
                                  <p:childTnLst>
                                    <p:set>
                                      <p:cBhvr>
                                        <p:cTn id="31" dur="1" fill="hold">
                                          <p:stCondLst>
                                            <p:cond delay="0"/>
                                          </p:stCondLst>
                                        </p:cTn>
                                        <p:tgtEl>
                                          <p:spTgt spid="26689"/>
                                        </p:tgtEl>
                                        <p:attrNameLst>
                                          <p:attrName>style.visibility</p:attrName>
                                        </p:attrNameLst>
                                      </p:cBhvr>
                                      <p:to>
                                        <p:strVal val="visible"/>
                                      </p:to>
                                    </p:set>
                                    <p:animEffect transition="in" filter="blinds(horizontal)">
                                      <p:cBhvr>
                                        <p:cTn id="32" dur="500"/>
                                        <p:tgtEl>
                                          <p:spTgt spid="2668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6659"/>
                                        </p:tgtEl>
                                        <p:attrNameLst>
                                          <p:attrName>style.visibility</p:attrName>
                                        </p:attrNameLst>
                                      </p:cBhvr>
                                      <p:to>
                                        <p:strVal val="visible"/>
                                      </p:to>
                                    </p:set>
                                    <p:animEffect transition="in" filter="wipe(down)">
                                      <p:cBhvr>
                                        <p:cTn id="37" dur="500"/>
                                        <p:tgtEl>
                                          <p:spTgt spid="26659"/>
                                        </p:tgtEl>
                                      </p:cBhvr>
                                    </p:animEffect>
                                  </p:childTnLst>
                                </p:cTn>
                              </p:par>
                            </p:childTnLst>
                          </p:cTn>
                        </p:par>
                        <p:par>
                          <p:cTn id="38" fill="hold" nodeType="afterGroup">
                            <p:stCondLst>
                              <p:cond delay="500"/>
                            </p:stCondLst>
                            <p:childTnLst>
                              <p:par>
                                <p:cTn id="39" presetID="3" presetClass="entr" presetSubtype="10" fill="hold" nodeType="afterEffect">
                                  <p:stCondLst>
                                    <p:cond delay="0"/>
                                  </p:stCondLst>
                                  <p:childTnLst>
                                    <p:set>
                                      <p:cBhvr>
                                        <p:cTn id="40" dur="1" fill="hold">
                                          <p:stCondLst>
                                            <p:cond delay="0"/>
                                          </p:stCondLst>
                                        </p:cTn>
                                        <p:tgtEl>
                                          <p:spTgt spid="26690"/>
                                        </p:tgtEl>
                                        <p:attrNameLst>
                                          <p:attrName>style.visibility</p:attrName>
                                        </p:attrNameLst>
                                      </p:cBhvr>
                                      <p:to>
                                        <p:strVal val="visible"/>
                                      </p:to>
                                    </p:set>
                                    <p:animEffect transition="in" filter="blinds(horizontal)">
                                      <p:cBhvr>
                                        <p:cTn id="41" dur="500"/>
                                        <p:tgtEl>
                                          <p:spTgt spid="2669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26660"/>
                                        </p:tgtEl>
                                        <p:attrNameLst>
                                          <p:attrName>style.visibility</p:attrName>
                                        </p:attrNameLst>
                                      </p:cBhvr>
                                      <p:to>
                                        <p:strVal val="visible"/>
                                      </p:to>
                                    </p:set>
                                    <p:animEffect transition="in" filter="wipe(up)">
                                      <p:cBhvr>
                                        <p:cTn id="46" dur="500"/>
                                        <p:tgtEl>
                                          <p:spTgt spid="26660"/>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26691"/>
                                        </p:tgtEl>
                                        <p:attrNameLst>
                                          <p:attrName>style.visibility</p:attrName>
                                        </p:attrNameLst>
                                      </p:cBhvr>
                                      <p:to>
                                        <p:strVal val="visible"/>
                                      </p:to>
                                    </p:set>
                                    <p:animEffect transition="in" filter="blinds(horizontal)">
                                      <p:cBhvr>
                                        <p:cTn id="50" dur="500"/>
                                        <p:tgtEl>
                                          <p:spTgt spid="2669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6661"/>
                                        </p:tgtEl>
                                        <p:attrNameLst>
                                          <p:attrName>style.visibility</p:attrName>
                                        </p:attrNameLst>
                                      </p:cBhvr>
                                      <p:to>
                                        <p:strVal val="visible"/>
                                      </p:to>
                                    </p:set>
                                    <p:animEffect transition="in" filter="dissolve">
                                      <p:cBhvr>
                                        <p:cTn id="55" dur="500"/>
                                        <p:tgtEl>
                                          <p:spTgt spid="2666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wipe(down)">
                                      <p:cBhvr>
                                        <p:cTn id="60" dur="500"/>
                                        <p:tgtEl>
                                          <p:spTgt spid="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9"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9" presetClass="entr" presetSubtype="0" fill="hold"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dissolve">
                                      <p:cBhvr>
                                        <p:cTn id="70" dur="500"/>
                                        <p:tgtEl>
                                          <p:spTgt spid="5"/>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26671"/>
                                        </p:tgtEl>
                                        <p:attrNameLst>
                                          <p:attrName>style.visibility</p:attrName>
                                        </p:attrNameLst>
                                      </p:cBhvr>
                                      <p:to>
                                        <p:strVal val="visible"/>
                                      </p:to>
                                    </p:set>
                                    <p:animEffect transition="in" filter="wipe(left)">
                                      <p:cBhvr>
                                        <p:cTn id="75" dur="500"/>
                                        <p:tgtEl>
                                          <p:spTgt spid="26671"/>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9" presetClass="entr" presetSubtype="0" fill="hold" nodeType="clickEffect">
                                  <p:stCondLst>
                                    <p:cond delay="0"/>
                                  </p:stCondLst>
                                  <p:childTnLst>
                                    <p:set>
                                      <p:cBhvr>
                                        <p:cTn id="79" dur="1" fill="hold">
                                          <p:stCondLst>
                                            <p:cond delay="0"/>
                                          </p:stCondLst>
                                        </p:cTn>
                                        <p:tgtEl>
                                          <p:spTgt spid="6"/>
                                        </p:tgtEl>
                                        <p:attrNameLst>
                                          <p:attrName>style.visibility</p:attrName>
                                        </p:attrNameLst>
                                      </p:cBhvr>
                                      <p:to>
                                        <p:strVal val="visible"/>
                                      </p:to>
                                    </p:set>
                                    <p:animEffect transition="in" filter="dissolve">
                                      <p:cBhvr>
                                        <p:cTn id="80" dur="500"/>
                                        <p:tgtEl>
                                          <p:spTgt spid="6"/>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26677"/>
                                        </p:tgtEl>
                                        <p:attrNameLst>
                                          <p:attrName>style.visibility</p:attrName>
                                        </p:attrNameLst>
                                      </p:cBhvr>
                                      <p:to>
                                        <p:strVal val="visible"/>
                                      </p:to>
                                    </p:set>
                                    <p:animEffect transition="in" filter="wipe(left)">
                                      <p:cBhvr>
                                        <p:cTn id="85" dur="500"/>
                                        <p:tgtEl>
                                          <p:spTgt spid="26677"/>
                                        </p:tgtEl>
                                      </p:cBhvr>
                                    </p:animEffect>
                                  </p:childTnLst>
                                </p:cTn>
                              </p:par>
                            </p:childTnLst>
                          </p:cTn>
                        </p:par>
                      </p:childTnLst>
                    </p:cTn>
                  </p:par>
                  <p:par>
                    <p:cTn id="86" fill="hold" nodeType="clickPar">
                      <p:stCondLst>
                        <p:cond delay="indefinite"/>
                      </p:stCondLst>
                      <p:childTnLst>
                        <p:par>
                          <p:cTn id="87" fill="hold" nodeType="withGroup">
                            <p:stCondLst>
                              <p:cond delay="0"/>
                            </p:stCondLst>
                            <p:childTnLst>
                              <p:par>
                                <p:cTn id="88" presetID="9" presetClass="entr" presetSubtype="0" fill="hold" nodeType="clickEffect">
                                  <p:stCondLst>
                                    <p:cond delay="0"/>
                                  </p:stCondLst>
                                  <p:childTnLst>
                                    <p:set>
                                      <p:cBhvr>
                                        <p:cTn id="89" dur="1" fill="hold">
                                          <p:stCondLst>
                                            <p:cond delay="0"/>
                                          </p:stCondLst>
                                        </p:cTn>
                                        <p:tgtEl>
                                          <p:spTgt spid="8"/>
                                        </p:tgtEl>
                                        <p:attrNameLst>
                                          <p:attrName>style.visibility</p:attrName>
                                        </p:attrNameLst>
                                      </p:cBhvr>
                                      <p:to>
                                        <p:strVal val="visible"/>
                                      </p:to>
                                    </p:set>
                                    <p:animEffect transition="in" filter="dissolve">
                                      <p:cBhvr>
                                        <p:cTn id="90" dur="500"/>
                                        <p:tgtEl>
                                          <p:spTgt spid="8"/>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22" presetClass="entr" presetSubtype="2"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Effect transition="in" filter="wipe(right)">
                                      <p:cBhvr>
                                        <p:cTn id="95" dur="500"/>
                                        <p:tgtEl>
                                          <p:spTgt spid="9"/>
                                        </p:tgtEl>
                                      </p:cBhvr>
                                    </p:animEffect>
                                  </p:childTnLst>
                                </p:cTn>
                              </p:par>
                            </p:childTnLst>
                          </p:cTn>
                        </p:par>
                      </p:childTnLst>
                    </p:cTn>
                  </p:par>
                  <p:par>
                    <p:cTn id="96" fill="hold" nodeType="clickPar">
                      <p:stCondLst>
                        <p:cond delay="indefinite"/>
                      </p:stCondLst>
                      <p:childTnLst>
                        <p:par>
                          <p:cTn id="97" fill="hold" nodeType="withGroup">
                            <p:stCondLst>
                              <p:cond delay="0"/>
                            </p:stCondLst>
                            <p:childTnLst>
                              <p:par>
                                <p:cTn id="98" presetID="22" presetClass="entr" presetSubtype="1" fill="hold" nodeType="clickEffect">
                                  <p:stCondLst>
                                    <p:cond delay="0"/>
                                  </p:stCondLst>
                                  <p:childTnLst>
                                    <p:set>
                                      <p:cBhvr>
                                        <p:cTn id="99" dur="1" fill="hold">
                                          <p:stCondLst>
                                            <p:cond delay="0"/>
                                          </p:stCondLst>
                                        </p:cTn>
                                        <p:tgtEl>
                                          <p:spTgt spid="10"/>
                                        </p:tgtEl>
                                        <p:attrNameLst>
                                          <p:attrName>style.visibility</p:attrName>
                                        </p:attrNameLst>
                                      </p:cBhvr>
                                      <p:to>
                                        <p:strVal val="visible"/>
                                      </p:to>
                                    </p:set>
                                    <p:animEffect transition="in" filter="wipe(up)">
                                      <p:cBhvr>
                                        <p:cTn id="100" dur="500"/>
                                        <p:tgtEl>
                                          <p:spTgt spid="10"/>
                                        </p:tgtEl>
                                      </p:cBhvr>
                                    </p:animEffect>
                                  </p:childTnLst>
                                </p:cTn>
                              </p:par>
                            </p:childTnLst>
                          </p:cTn>
                        </p:par>
                      </p:childTnLst>
                    </p:cTn>
                  </p:par>
                  <p:par>
                    <p:cTn id="101" fill="hold" nodeType="clickPar">
                      <p:stCondLst>
                        <p:cond delay="indefinite"/>
                      </p:stCondLst>
                      <p:childTnLst>
                        <p:par>
                          <p:cTn id="102" fill="hold" nodeType="withGroup">
                            <p:stCondLst>
                              <p:cond delay="0"/>
                            </p:stCondLst>
                            <p:childTnLst>
                              <p:par>
                                <p:cTn id="103" presetID="3" presetClass="entr" presetSubtype="10" fill="hold" nodeType="clickEffect">
                                  <p:stCondLst>
                                    <p:cond delay="0"/>
                                  </p:stCondLst>
                                  <p:childTnLst>
                                    <p:set>
                                      <p:cBhvr>
                                        <p:cTn id="104" dur="1" fill="hold">
                                          <p:stCondLst>
                                            <p:cond delay="0"/>
                                          </p:stCondLst>
                                        </p:cTn>
                                        <p:tgtEl>
                                          <p:spTgt spid="26686"/>
                                        </p:tgtEl>
                                        <p:attrNameLst>
                                          <p:attrName>style.visibility</p:attrName>
                                        </p:attrNameLst>
                                      </p:cBhvr>
                                      <p:to>
                                        <p:strVal val="visible"/>
                                      </p:to>
                                    </p:set>
                                    <p:animEffect transition="in" filter="blinds(horizontal)">
                                      <p:cBhvr>
                                        <p:cTn id="105" dur="500"/>
                                        <p:tgtEl>
                                          <p:spTgt spid="26686"/>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3" presetClass="entr" presetSubtype="10" fill="hold" nodeType="clickEffect">
                                  <p:stCondLst>
                                    <p:cond delay="0"/>
                                  </p:stCondLst>
                                  <p:childTnLst>
                                    <p:set>
                                      <p:cBhvr>
                                        <p:cTn id="109" dur="1" fill="hold">
                                          <p:stCondLst>
                                            <p:cond delay="0"/>
                                          </p:stCondLst>
                                        </p:cTn>
                                        <p:tgtEl>
                                          <p:spTgt spid="26685"/>
                                        </p:tgtEl>
                                        <p:attrNameLst>
                                          <p:attrName>style.visibility</p:attrName>
                                        </p:attrNameLst>
                                      </p:cBhvr>
                                      <p:to>
                                        <p:strVal val="visible"/>
                                      </p:to>
                                    </p:set>
                                    <p:animEffect transition="in" filter="blinds(horizontal)">
                                      <p:cBhvr>
                                        <p:cTn id="110" dur="500"/>
                                        <p:tgtEl>
                                          <p:spTgt spid="26685"/>
                                        </p:tgtEl>
                                      </p:cBhvr>
                                    </p:animEffec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3" presetClass="entr" presetSubtype="10" fill="hold" nodeType="clickEffect">
                                  <p:stCondLst>
                                    <p:cond delay="0"/>
                                  </p:stCondLst>
                                  <p:childTnLst>
                                    <p:set>
                                      <p:cBhvr>
                                        <p:cTn id="114" dur="1" fill="hold">
                                          <p:stCondLst>
                                            <p:cond delay="0"/>
                                          </p:stCondLst>
                                        </p:cTn>
                                        <p:tgtEl>
                                          <p:spTgt spid="26687"/>
                                        </p:tgtEl>
                                        <p:attrNameLst>
                                          <p:attrName>style.visibility</p:attrName>
                                        </p:attrNameLst>
                                      </p:cBhvr>
                                      <p:to>
                                        <p:strVal val="visible"/>
                                      </p:to>
                                    </p:set>
                                    <p:animEffect transition="in" filter="blinds(horizontal)">
                                      <p:cBhvr>
                                        <p:cTn id="115" dur="500"/>
                                        <p:tgtEl>
                                          <p:spTgt spid="26687"/>
                                        </p:tgtEl>
                                      </p:cBhvr>
                                    </p:animEffect>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 presetClass="entr" presetSubtype="10" fill="hold" nodeType="clickEffect">
                                  <p:stCondLst>
                                    <p:cond delay="0"/>
                                  </p:stCondLst>
                                  <p:childTnLst>
                                    <p:set>
                                      <p:cBhvr>
                                        <p:cTn id="119" dur="1" fill="hold">
                                          <p:stCondLst>
                                            <p:cond delay="0"/>
                                          </p:stCondLst>
                                        </p:cTn>
                                        <p:tgtEl>
                                          <p:spTgt spid="26688"/>
                                        </p:tgtEl>
                                        <p:attrNameLst>
                                          <p:attrName>style.visibility</p:attrName>
                                        </p:attrNameLst>
                                      </p:cBhvr>
                                      <p:to>
                                        <p:strVal val="visible"/>
                                      </p:to>
                                    </p:set>
                                    <p:animEffect transition="in" filter="blinds(horizontal)">
                                      <p:cBhvr>
                                        <p:cTn id="120" dur="500"/>
                                        <p:tgtEl>
                                          <p:spTgt spid="26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56" grpId="0" animBg="1" autoUpdateAnimBg="0"/>
      <p:bldP spid="26658" grpId="0" animBg="1"/>
      <p:bldP spid="26659" grpId="0" animBg="1"/>
      <p:bldP spid="26660" grpId="0" animBg="1"/>
      <p:bldP spid="26698" grpId="0" animBg="1"/>
      <p:bldP spid="2666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灯片编号占位符 3"/>
          <p:cNvSpPr>
            <a:spLocks noGrp="1"/>
          </p:cNvSpPr>
          <p:nvPr>
            <p:ph type="sldNum" sz="quarter" idx="12"/>
          </p:nvPr>
        </p:nvSpPr>
        <p:spPr/>
        <p:txBody>
          <a:bodyPr/>
          <a:lstStyle/>
          <a:p>
            <a:pPr>
              <a:defRPr/>
            </a:pPr>
            <a:fld id="{B82B0E96-9F5D-4A22-A8B6-54D215F4C433}" type="slidenum">
              <a:rPr lang="en-US" altLang="zh-CN"/>
              <a:pPr>
                <a:defRPr/>
              </a:pPr>
              <a:t>42</a:t>
            </a:fld>
            <a:endParaRPr lang="en-US" altLang="zh-CN"/>
          </a:p>
        </p:txBody>
      </p:sp>
      <p:grpSp>
        <p:nvGrpSpPr>
          <p:cNvPr id="36897" name="Group 2"/>
          <p:cNvGrpSpPr>
            <a:grpSpLocks/>
          </p:cNvGrpSpPr>
          <p:nvPr/>
        </p:nvGrpSpPr>
        <p:grpSpPr bwMode="auto">
          <a:xfrm>
            <a:off x="4356100" y="190500"/>
            <a:ext cx="4724400" cy="3454400"/>
            <a:chOff x="2784" y="0"/>
            <a:chExt cx="2976" cy="2176"/>
          </a:xfrm>
        </p:grpSpPr>
        <p:grpSp>
          <p:nvGrpSpPr>
            <p:cNvPr id="36930" name="Group 3"/>
            <p:cNvGrpSpPr>
              <a:grpSpLocks/>
            </p:cNvGrpSpPr>
            <p:nvPr/>
          </p:nvGrpSpPr>
          <p:grpSpPr bwMode="auto">
            <a:xfrm>
              <a:off x="2784" y="0"/>
              <a:ext cx="2976" cy="2176"/>
              <a:chOff x="96" y="240"/>
              <a:chExt cx="2976" cy="2176"/>
            </a:xfrm>
          </p:grpSpPr>
          <p:sp>
            <p:nvSpPr>
              <p:cNvPr id="36931" name="AutoShape 4"/>
              <p:cNvSpPr>
                <a:spLocks noChangeArrowheads="1"/>
              </p:cNvSpPr>
              <p:nvPr/>
            </p:nvSpPr>
            <p:spPr bwMode="auto">
              <a:xfrm>
                <a:off x="624" y="768"/>
                <a:ext cx="1440" cy="1296"/>
              </a:xfrm>
              <a:prstGeom prst="cloudCallout">
                <a:avLst>
                  <a:gd name="adj1" fmla="val -39653"/>
                  <a:gd name="adj2" fmla="val 33181"/>
                </a:avLst>
              </a:prstGeom>
              <a:solidFill>
                <a:schemeClr val="accent1"/>
              </a:solidFill>
              <a:ln w="9525">
                <a:solidFill>
                  <a:schemeClr val="tx1"/>
                </a:solidFill>
                <a:round/>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ea typeface="隶书" pitchFamily="49" charset="-122"/>
                </a:endParaRPr>
              </a:p>
            </p:txBody>
          </p:sp>
          <p:sp>
            <p:nvSpPr>
              <p:cNvPr id="36932" name="Oval 7"/>
              <p:cNvSpPr>
                <a:spLocks noChangeArrowheads="1"/>
              </p:cNvSpPr>
              <p:nvPr/>
            </p:nvSpPr>
            <p:spPr bwMode="auto">
              <a:xfrm>
                <a:off x="1536" y="1392"/>
                <a:ext cx="96" cy="96"/>
              </a:xfrm>
              <a:prstGeom prst="ellipse">
                <a:avLst/>
              </a:prstGeom>
              <a:solidFill>
                <a:srgbClr val="2E9E5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6885" name="Object 10"/>
              <p:cNvGraphicFramePr>
                <a:graphicFrameLocks noChangeAspect="1"/>
              </p:cNvGraphicFramePr>
              <p:nvPr/>
            </p:nvGraphicFramePr>
            <p:xfrm>
              <a:off x="1185" y="812"/>
              <a:ext cx="240" cy="256"/>
            </p:xfrm>
            <a:graphic>
              <a:graphicData uri="http://schemas.openxmlformats.org/presentationml/2006/ole">
                <mc:AlternateContent xmlns:mc="http://schemas.openxmlformats.org/markup-compatibility/2006">
                  <mc:Choice xmlns:v="urn:schemas-microsoft-com:vml" Requires="v">
                    <p:oleObj spid="_x0000_s50385" name="Equation" r:id="rId3" imgW="380880" imgH="406080" progId="Equation.3">
                      <p:embed/>
                    </p:oleObj>
                  </mc:Choice>
                  <mc:Fallback>
                    <p:oleObj name="Equation" r:id="rId3" imgW="380880" imgH="40608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 y="812"/>
                            <a:ext cx="24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6" name="Object 11"/>
              <p:cNvGraphicFramePr>
                <a:graphicFrameLocks noChangeAspect="1"/>
              </p:cNvGraphicFramePr>
              <p:nvPr/>
            </p:nvGraphicFramePr>
            <p:xfrm>
              <a:off x="716" y="1344"/>
              <a:ext cx="248" cy="256"/>
            </p:xfrm>
            <a:graphic>
              <a:graphicData uri="http://schemas.openxmlformats.org/presentationml/2006/ole">
                <mc:AlternateContent xmlns:mc="http://schemas.openxmlformats.org/markup-compatibility/2006">
                  <mc:Choice xmlns:v="urn:schemas-microsoft-com:vml" Requires="v">
                    <p:oleObj spid="_x0000_s50386" name="Equation" r:id="rId5" imgW="393480" imgH="406080" progId="Equation.3">
                      <p:embed/>
                    </p:oleObj>
                  </mc:Choice>
                  <mc:Fallback>
                    <p:oleObj name="Equation" r:id="rId5" imgW="393480" imgH="4060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 y="1344"/>
                            <a:ext cx="24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7" name="Object 12"/>
              <p:cNvGraphicFramePr>
                <a:graphicFrameLocks noChangeAspect="1"/>
              </p:cNvGraphicFramePr>
              <p:nvPr/>
            </p:nvGraphicFramePr>
            <p:xfrm>
              <a:off x="1204" y="1680"/>
              <a:ext cx="232" cy="256"/>
            </p:xfrm>
            <a:graphic>
              <a:graphicData uri="http://schemas.openxmlformats.org/presentationml/2006/ole">
                <mc:AlternateContent xmlns:mc="http://schemas.openxmlformats.org/markup-compatibility/2006">
                  <mc:Choice xmlns:v="urn:schemas-microsoft-com:vml" Requires="v">
                    <p:oleObj spid="_x0000_s50387" name="Equation" r:id="rId7" imgW="368280" imgH="406080" progId="Equation.3">
                      <p:embed/>
                    </p:oleObj>
                  </mc:Choice>
                  <mc:Fallback>
                    <p:oleObj name="Equation" r:id="rId7" imgW="368280" imgH="4060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4" y="1680"/>
                            <a:ext cx="23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8" name="Object 13"/>
              <p:cNvGraphicFramePr>
                <a:graphicFrameLocks noChangeAspect="1"/>
              </p:cNvGraphicFramePr>
              <p:nvPr/>
            </p:nvGraphicFramePr>
            <p:xfrm>
              <a:off x="1729" y="1178"/>
              <a:ext cx="256" cy="256"/>
            </p:xfrm>
            <a:graphic>
              <a:graphicData uri="http://schemas.openxmlformats.org/presentationml/2006/ole">
                <mc:AlternateContent xmlns:mc="http://schemas.openxmlformats.org/markup-compatibility/2006">
                  <mc:Choice xmlns:v="urn:schemas-microsoft-com:vml" Requires="v">
                    <p:oleObj spid="_x0000_s50388" name="Equation" r:id="rId9" imgW="406080" imgH="406080" progId="Equation.3">
                      <p:embed/>
                    </p:oleObj>
                  </mc:Choice>
                  <mc:Fallback>
                    <p:oleObj name="Equation" r:id="rId9" imgW="406080" imgH="40608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29" y="1178"/>
                            <a:ext cx="25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933" name="Group 14"/>
              <p:cNvGrpSpPr>
                <a:grpSpLocks/>
              </p:cNvGrpSpPr>
              <p:nvPr/>
            </p:nvGrpSpPr>
            <p:grpSpPr bwMode="auto">
              <a:xfrm>
                <a:off x="1440" y="240"/>
                <a:ext cx="208" cy="816"/>
                <a:chOff x="1440" y="240"/>
                <a:chExt cx="208" cy="816"/>
              </a:xfrm>
            </p:grpSpPr>
            <p:sp>
              <p:nvSpPr>
                <p:cNvPr id="36956" name="Line 15"/>
                <p:cNvSpPr>
                  <a:spLocks noChangeShapeType="1"/>
                </p:cNvSpPr>
                <p:nvPr/>
              </p:nvSpPr>
              <p:spPr bwMode="auto">
                <a:xfrm flipV="1">
                  <a:off x="1440" y="480"/>
                  <a:ext cx="48" cy="576"/>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5" name="Object 16"/>
                <p:cNvGraphicFramePr>
                  <a:graphicFrameLocks noChangeAspect="1"/>
                </p:cNvGraphicFramePr>
                <p:nvPr/>
              </p:nvGraphicFramePr>
              <p:xfrm>
                <a:off x="1440" y="240"/>
                <a:ext cx="208" cy="256"/>
              </p:xfrm>
              <a:graphic>
                <a:graphicData uri="http://schemas.openxmlformats.org/presentationml/2006/ole">
                  <mc:AlternateContent xmlns:mc="http://schemas.openxmlformats.org/markup-compatibility/2006">
                    <mc:Choice xmlns:v="urn:schemas-microsoft-com:vml" Requires="v">
                      <p:oleObj spid="_x0000_s50389" name="Equation" r:id="rId11" imgW="330120" imgH="406080" progId="Equation.3">
                        <p:embed/>
                      </p:oleObj>
                    </mc:Choice>
                    <mc:Fallback>
                      <p:oleObj name="Equation" r:id="rId11" imgW="330120" imgH="406080"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40" y="240"/>
                              <a:ext cx="20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934" name="Group 17"/>
              <p:cNvGrpSpPr>
                <a:grpSpLocks/>
              </p:cNvGrpSpPr>
              <p:nvPr/>
            </p:nvGrpSpPr>
            <p:grpSpPr bwMode="auto">
              <a:xfrm>
                <a:off x="96" y="1344"/>
                <a:ext cx="768" cy="352"/>
                <a:chOff x="96" y="1344"/>
                <a:chExt cx="768" cy="352"/>
              </a:xfrm>
            </p:grpSpPr>
            <p:sp>
              <p:nvSpPr>
                <p:cNvPr id="36955" name="Line 18"/>
                <p:cNvSpPr>
                  <a:spLocks noChangeShapeType="1"/>
                </p:cNvSpPr>
                <p:nvPr/>
              </p:nvSpPr>
              <p:spPr bwMode="auto">
                <a:xfrm flipH="1">
                  <a:off x="288" y="1344"/>
                  <a:ext cx="576" cy="240"/>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4" name="Object 19"/>
                <p:cNvGraphicFramePr>
                  <a:graphicFrameLocks noChangeAspect="1"/>
                </p:cNvGraphicFramePr>
                <p:nvPr/>
              </p:nvGraphicFramePr>
              <p:xfrm>
                <a:off x="96" y="1440"/>
                <a:ext cx="216" cy="256"/>
              </p:xfrm>
              <a:graphic>
                <a:graphicData uri="http://schemas.openxmlformats.org/presentationml/2006/ole">
                  <mc:AlternateContent xmlns:mc="http://schemas.openxmlformats.org/markup-compatibility/2006">
                    <mc:Choice xmlns:v="urn:schemas-microsoft-com:vml" Requires="v">
                      <p:oleObj spid="_x0000_s50390" name="Equation" r:id="rId13" imgW="342720" imgH="406080" progId="Equation.3">
                        <p:embed/>
                      </p:oleObj>
                    </mc:Choice>
                    <mc:Fallback>
                      <p:oleObj name="Equation" r:id="rId13" imgW="342720" imgH="4060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 y="1440"/>
                              <a:ext cx="21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935" name="Line 20"/>
              <p:cNvSpPr>
                <a:spLocks noChangeShapeType="1"/>
              </p:cNvSpPr>
              <p:nvPr/>
            </p:nvSpPr>
            <p:spPr bwMode="auto">
              <a:xfrm flipH="1">
                <a:off x="1008" y="1680"/>
                <a:ext cx="240" cy="624"/>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89" name="Object 21"/>
              <p:cNvGraphicFramePr>
                <a:graphicFrameLocks noChangeAspect="1"/>
              </p:cNvGraphicFramePr>
              <p:nvPr/>
            </p:nvGraphicFramePr>
            <p:xfrm>
              <a:off x="816" y="2160"/>
              <a:ext cx="192" cy="256"/>
            </p:xfrm>
            <a:graphic>
              <a:graphicData uri="http://schemas.openxmlformats.org/presentationml/2006/ole">
                <mc:AlternateContent xmlns:mc="http://schemas.openxmlformats.org/markup-compatibility/2006">
                  <mc:Choice xmlns:v="urn:schemas-microsoft-com:vml" Requires="v">
                    <p:oleObj spid="_x0000_s50391" name="Equation" r:id="rId15" imgW="304560" imgH="406080" progId="Equation.3">
                      <p:embed/>
                    </p:oleObj>
                  </mc:Choice>
                  <mc:Fallback>
                    <p:oleObj name="Equation" r:id="rId15" imgW="304560" imgH="406080" progId="Equation.3">
                      <p:embed/>
                      <p:pic>
                        <p:nvPicPr>
                          <p:cNvPr id="0" name="Object 2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6" y="2160"/>
                            <a:ext cx="19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6" name="Line 22"/>
              <p:cNvSpPr>
                <a:spLocks noChangeShapeType="1"/>
              </p:cNvSpPr>
              <p:nvPr/>
            </p:nvSpPr>
            <p:spPr bwMode="auto">
              <a:xfrm flipV="1">
                <a:off x="1728" y="864"/>
                <a:ext cx="336" cy="336"/>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0" name="Object 23"/>
              <p:cNvGraphicFramePr>
                <a:graphicFrameLocks noChangeAspect="1"/>
              </p:cNvGraphicFramePr>
              <p:nvPr/>
            </p:nvGraphicFramePr>
            <p:xfrm>
              <a:off x="1968" y="624"/>
              <a:ext cx="224" cy="256"/>
            </p:xfrm>
            <a:graphic>
              <a:graphicData uri="http://schemas.openxmlformats.org/presentationml/2006/ole">
                <mc:AlternateContent xmlns:mc="http://schemas.openxmlformats.org/markup-compatibility/2006">
                  <mc:Choice xmlns:v="urn:schemas-microsoft-com:vml" Requires="v">
                    <p:oleObj spid="_x0000_s50392" name="Equation" r:id="rId17" imgW="355320" imgH="406080" progId="Equation.3">
                      <p:embed/>
                    </p:oleObj>
                  </mc:Choice>
                  <mc:Fallback>
                    <p:oleObj name="Equation" r:id="rId17" imgW="355320" imgH="40608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68" y="624"/>
                            <a:ext cx="22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7" name="Line 24"/>
              <p:cNvSpPr>
                <a:spLocks noChangeShapeType="1"/>
              </p:cNvSpPr>
              <p:nvPr/>
            </p:nvSpPr>
            <p:spPr bwMode="auto">
              <a:xfrm flipH="1">
                <a:off x="1200" y="1104"/>
                <a:ext cx="192" cy="9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38" name="Line 25"/>
              <p:cNvSpPr>
                <a:spLocks noChangeShapeType="1"/>
              </p:cNvSpPr>
              <p:nvPr/>
            </p:nvSpPr>
            <p:spPr bwMode="auto">
              <a:xfrm flipH="1">
                <a:off x="1392" y="1152"/>
                <a:ext cx="4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39" name="Line 26"/>
              <p:cNvSpPr>
                <a:spLocks noChangeShapeType="1"/>
              </p:cNvSpPr>
              <p:nvPr/>
            </p:nvSpPr>
            <p:spPr bwMode="auto">
              <a:xfrm>
                <a:off x="1488" y="1104"/>
                <a:ext cx="144"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0" name="Line 27"/>
              <p:cNvSpPr>
                <a:spLocks noChangeShapeType="1"/>
              </p:cNvSpPr>
              <p:nvPr/>
            </p:nvSpPr>
            <p:spPr bwMode="auto">
              <a:xfrm flipV="1">
                <a:off x="912" y="1152"/>
                <a:ext cx="4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1" name="Line 28"/>
              <p:cNvSpPr>
                <a:spLocks noChangeShapeType="1"/>
              </p:cNvSpPr>
              <p:nvPr/>
            </p:nvSpPr>
            <p:spPr bwMode="auto">
              <a:xfrm>
                <a:off x="912" y="1344"/>
                <a:ext cx="19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2" name="Line 29"/>
              <p:cNvSpPr>
                <a:spLocks noChangeShapeType="1"/>
              </p:cNvSpPr>
              <p:nvPr/>
            </p:nvSpPr>
            <p:spPr bwMode="auto">
              <a:xfrm>
                <a:off x="912" y="1344"/>
                <a:ext cx="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3" name="Line 30"/>
              <p:cNvSpPr>
                <a:spLocks noChangeShapeType="1"/>
              </p:cNvSpPr>
              <p:nvPr/>
            </p:nvSpPr>
            <p:spPr bwMode="auto">
              <a:xfrm flipV="1">
                <a:off x="1273" y="1447"/>
                <a:ext cx="48"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4" name="Line 31"/>
              <p:cNvSpPr>
                <a:spLocks noChangeShapeType="1"/>
              </p:cNvSpPr>
              <p:nvPr/>
            </p:nvSpPr>
            <p:spPr bwMode="auto">
              <a:xfrm flipH="1" flipV="1">
                <a:off x="1152" y="1392"/>
                <a:ext cx="96" cy="24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5" name="Line 32"/>
              <p:cNvSpPr>
                <a:spLocks noChangeShapeType="1"/>
              </p:cNvSpPr>
              <p:nvPr/>
            </p:nvSpPr>
            <p:spPr bwMode="auto">
              <a:xfrm flipV="1">
                <a:off x="1296" y="1584"/>
                <a:ext cx="144"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6" name="Line 33"/>
              <p:cNvSpPr>
                <a:spLocks noChangeShapeType="1"/>
              </p:cNvSpPr>
              <p:nvPr/>
            </p:nvSpPr>
            <p:spPr bwMode="auto">
              <a:xfrm flipH="1">
                <a:off x="1632" y="1248"/>
                <a:ext cx="96"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7" name="Line 34"/>
              <p:cNvSpPr>
                <a:spLocks noChangeShapeType="1"/>
              </p:cNvSpPr>
              <p:nvPr/>
            </p:nvSpPr>
            <p:spPr bwMode="auto">
              <a:xfrm flipH="1">
                <a:off x="1536" y="1200"/>
                <a:ext cx="144" cy="4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6948" name="Line 35"/>
              <p:cNvSpPr>
                <a:spLocks noChangeShapeType="1"/>
              </p:cNvSpPr>
              <p:nvPr/>
            </p:nvSpPr>
            <p:spPr bwMode="auto">
              <a:xfrm>
                <a:off x="1488" y="1104"/>
                <a:ext cx="1584" cy="0"/>
              </a:xfrm>
              <a:prstGeom prst="line">
                <a:avLst/>
              </a:prstGeom>
              <a:noFill/>
              <a:ln w="28575">
                <a:solidFill>
                  <a:srgbClr val="00FF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1" name="Object 36"/>
              <p:cNvGraphicFramePr>
                <a:graphicFrameLocks noChangeAspect="1"/>
              </p:cNvGraphicFramePr>
              <p:nvPr/>
            </p:nvGraphicFramePr>
            <p:xfrm>
              <a:off x="2304" y="816"/>
              <a:ext cx="136" cy="256"/>
            </p:xfrm>
            <a:graphic>
              <a:graphicData uri="http://schemas.openxmlformats.org/presentationml/2006/ole">
                <mc:AlternateContent xmlns:mc="http://schemas.openxmlformats.org/markup-compatibility/2006">
                  <mc:Choice xmlns:v="urn:schemas-microsoft-com:vml" Requires="v">
                    <p:oleObj spid="_x0000_s50393" name="Equation" r:id="rId19" imgW="215640" imgH="406080" progId="Equation.3">
                      <p:embed/>
                    </p:oleObj>
                  </mc:Choice>
                  <mc:Fallback>
                    <p:oleObj name="Equation" r:id="rId19" imgW="215640" imgH="406080" progId="Equation.3">
                      <p:embed/>
                      <p:pic>
                        <p:nvPicPr>
                          <p:cNvPr id="0" name="Object 3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04" y="816"/>
                            <a:ext cx="136"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49" name="Line 37"/>
              <p:cNvSpPr>
                <a:spLocks noChangeShapeType="1"/>
              </p:cNvSpPr>
              <p:nvPr/>
            </p:nvSpPr>
            <p:spPr bwMode="auto">
              <a:xfrm flipV="1">
                <a:off x="960" y="1104"/>
                <a:ext cx="2064" cy="240"/>
              </a:xfrm>
              <a:prstGeom prst="line">
                <a:avLst/>
              </a:prstGeom>
              <a:noFill/>
              <a:ln w="28575">
                <a:solidFill>
                  <a:srgbClr val="00FF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2" name="Object 38"/>
              <p:cNvGraphicFramePr>
                <a:graphicFrameLocks noChangeAspect="1"/>
              </p:cNvGraphicFramePr>
              <p:nvPr/>
            </p:nvGraphicFramePr>
            <p:xfrm>
              <a:off x="2112" y="1146"/>
              <a:ext cx="152" cy="256"/>
            </p:xfrm>
            <a:graphic>
              <a:graphicData uri="http://schemas.openxmlformats.org/presentationml/2006/ole">
                <mc:AlternateContent xmlns:mc="http://schemas.openxmlformats.org/markup-compatibility/2006">
                  <mc:Choice xmlns:v="urn:schemas-microsoft-com:vml" Requires="v">
                    <p:oleObj spid="_x0000_s50394" name="Equation" r:id="rId21" imgW="241200" imgH="406080" progId="Equation.3">
                      <p:embed/>
                    </p:oleObj>
                  </mc:Choice>
                  <mc:Fallback>
                    <p:oleObj name="Equation" r:id="rId21" imgW="241200" imgH="406080" progId="Equation.3">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12" y="1146"/>
                            <a:ext cx="152"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0" name="Line 39"/>
              <p:cNvSpPr>
                <a:spLocks noChangeShapeType="1"/>
              </p:cNvSpPr>
              <p:nvPr/>
            </p:nvSpPr>
            <p:spPr bwMode="auto">
              <a:xfrm flipV="1">
                <a:off x="1296" y="1104"/>
                <a:ext cx="1728" cy="528"/>
              </a:xfrm>
              <a:prstGeom prst="line">
                <a:avLst/>
              </a:prstGeom>
              <a:noFill/>
              <a:ln w="28575">
                <a:solidFill>
                  <a:srgbClr val="00FF00"/>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6893" name="Object 40"/>
              <p:cNvGraphicFramePr>
                <a:graphicFrameLocks noChangeAspect="1"/>
              </p:cNvGraphicFramePr>
              <p:nvPr/>
            </p:nvGraphicFramePr>
            <p:xfrm>
              <a:off x="1593" y="1493"/>
              <a:ext cx="288" cy="256"/>
            </p:xfrm>
            <a:graphic>
              <a:graphicData uri="http://schemas.openxmlformats.org/presentationml/2006/ole">
                <mc:AlternateContent xmlns:mc="http://schemas.openxmlformats.org/markup-compatibility/2006">
                  <mc:Choice xmlns:v="urn:schemas-microsoft-com:vml" Requires="v">
                    <p:oleObj spid="_x0000_s50395" name="Equation" r:id="rId23" imgW="203040" imgH="406080" progId="Equation.3">
                      <p:embed/>
                    </p:oleObj>
                  </mc:Choice>
                  <mc:Fallback>
                    <p:oleObj name="Equation" r:id="rId23" imgW="203040" imgH="406080" progId="Equation.3">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593" y="1493"/>
                            <a:ext cx="288"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51" name="Oval 6"/>
              <p:cNvSpPr>
                <a:spLocks noChangeArrowheads="1"/>
              </p:cNvSpPr>
              <p:nvPr/>
            </p:nvSpPr>
            <p:spPr bwMode="auto">
              <a:xfrm>
                <a:off x="864" y="1296"/>
                <a:ext cx="96" cy="96"/>
              </a:xfrm>
              <a:prstGeom prst="ellipse">
                <a:avLst/>
              </a:prstGeom>
              <a:solidFill>
                <a:srgbClr val="2E9E5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52" name="Oval 5"/>
              <p:cNvSpPr>
                <a:spLocks noChangeArrowheads="1"/>
              </p:cNvSpPr>
              <p:nvPr/>
            </p:nvSpPr>
            <p:spPr bwMode="auto">
              <a:xfrm>
                <a:off x="1392" y="1056"/>
                <a:ext cx="96" cy="96"/>
              </a:xfrm>
              <a:prstGeom prst="ellipse">
                <a:avLst/>
              </a:prstGeom>
              <a:solidFill>
                <a:srgbClr val="2E9E5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53" name="Oval 9"/>
              <p:cNvSpPr>
                <a:spLocks noChangeArrowheads="1"/>
              </p:cNvSpPr>
              <p:nvPr/>
            </p:nvSpPr>
            <p:spPr bwMode="auto">
              <a:xfrm>
                <a:off x="1680" y="1152"/>
                <a:ext cx="96" cy="96"/>
              </a:xfrm>
              <a:prstGeom prst="ellipse">
                <a:avLst/>
              </a:prstGeom>
              <a:solidFill>
                <a:srgbClr val="2E9E5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54" name="Oval 8"/>
              <p:cNvSpPr>
                <a:spLocks noChangeArrowheads="1"/>
              </p:cNvSpPr>
              <p:nvPr/>
            </p:nvSpPr>
            <p:spPr bwMode="auto">
              <a:xfrm>
                <a:off x="1200" y="1584"/>
                <a:ext cx="96" cy="96"/>
              </a:xfrm>
              <a:prstGeom prst="ellipse">
                <a:avLst/>
              </a:prstGeom>
              <a:solidFill>
                <a:srgbClr val="2E9E5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aphicFrame>
          <p:nvGraphicFramePr>
            <p:cNvPr id="36884" name="Object 41"/>
            <p:cNvGraphicFramePr>
              <a:graphicFrameLocks noChangeAspect="1"/>
            </p:cNvGraphicFramePr>
            <p:nvPr/>
          </p:nvGraphicFramePr>
          <p:xfrm>
            <a:off x="5632" y="624"/>
            <a:ext cx="128" cy="144"/>
          </p:xfrm>
          <a:graphic>
            <a:graphicData uri="http://schemas.openxmlformats.org/presentationml/2006/ole">
              <mc:AlternateContent xmlns:mc="http://schemas.openxmlformats.org/markup-compatibility/2006">
                <mc:Choice xmlns:v="urn:schemas-microsoft-com:vml" Requires="v">
                  <p:oleObj spid="_x0000_s50396" name="Equation" r:id="rId25" imgW="203040" imgH="228600" progId="Equation.3">
                    <p:embed/>
                  </p:oleObj>
                </mc:Choice>
                <mc:Fallback>
                  <p:oleObj name="Equation" r:id="rId25" imgW="203040" imgH="228600"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632" y="624"/>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898" name="Rectangle 43"/>
          <p:cNvSpPr>
            <a:spLocks noChangeArrowheads="1"/>
          </p:cNvSpPr>
          <p:nvPr/>
        </p:nvSpPr>
        <p:spPr bwMode="auto">
          <a:xfrm>
            <a:off x="576263" y="0"/>
            <a:ext cx="2971800" cy="8382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solidFill>
                <a:srgbClr val="006600"/>
              </a:solidFill>
              <a:ea typeface="华文中宋" pitchFamily="2" charset="-122"/>
            </a:endParaRPr>
          </a:p>
        </p:txBody>
      </p:sp>
      <p:sp>
        <p:nvSpPr>
          <p:cNvPr id="36899" name="Text Box 44"/>
          <p:cNvSpPr txBox="1">
            <a:spLocks noChangeArrowheads="1"/>
          </p:cNvSpPr>
          <p:nvPr/>
        </p:nvSpPr>
        <p:spPr bwMode="auto">
          <a:xfrm>
            <a:off x="576263" y="152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合外力</a:t>
            </a:r>
          </a:p>
        </p:txBody>
      </p:sp>
      <p:graphicFrame>
        <p:nvGraphicFramePr>
          <p:cNvPr id="36866" name="Object 45"/>
          <p:cNvGraphicFramePr>
            <a:graphicFrameLocks noChangeAspect="1"/>
          </p:cNvGraphicFramePr>
          <p:nvPr/>
        </p:nvGraphicFramePr>
        <p:xfrm>
          <a:off x="2024063" y="223838"/>
          <a:ext cx="1384300" cy="487362"/>
        </p:xfrm>
        <a:graphic>
          <a:graphicData uri="http://schemas.openxmlformats.org/presentationml/2006/ole">
            <mc:AlternateContent xmlns:mc="http://schemas.openxmlformats.org/markup-compatibility/2006">
              <mc:Choice xmlns:v="urn:schemas-microsoft-com:vml" Requires="v">
                <p:oleObj spid="_x0000_s50397" name="Equation" r:id="rId27" imgW="1155600" imgH="406080" progId="Equation.3">
                  <p:embed/>
                </p:oleObj>
              </mc:Choice>
              <mc:Fallback>
                <p:oleObj name="Equation" r:id="rId27" imgW="1155600" imgH="406080" progId="Equation.3">
                  <p:embed/>
                  <p:pic>
                    <p:nvPicPr>
                      <p:cNvPr id="0" name="Object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024063" y="223838"/>
                        <a:ext cx="1384300"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0" name="Rectangle 46"/>
          <p:cNvSpPr>
            <a:spLocks noChangeArrowheads="1"/>
          </p:cNvSpPr>
          <p:nvPr/>
        </p:nvSpPr>
        <p:spPr bwMode="auto">
          <a:xfrm>
            <a:off x="576263" y="838200"/>
            <a:ext cx="2971800" cy="8382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01" name="Text Box 47"/>
          <p:cNvSpPr txBox="1">
            <a:spLocks noChangeArrowheads="1"/>
          </p:cNvSpPr>
          <p:nvPr/>
        </p:nvSpPr>
        <p:spPr bwMode="auto">
          <a:xfrm>
            <a:off x="576263" y="99060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合外力矩</a:t>
            </a:r>
          </a:p>
        </p:txBody>
      </p:sp>
      <p:graphicFrame>
        <p:nvGraphicFramePr>
          <p:cNvPr id="27696" name="Object 48"/>
          <p:cNvGraphicFramePr>
            <a:graphicFrameLocks noChangeAspect="1"/>
          </p:cNvGraphicFramePr>
          <p:nvPr/>
        </p:nvGraphicFramePr>
        <p:xfrm>
          <a:off x="2100263" y="990600"/>
          <a:ext cx="1371600" cy="555625"/>
        </p:xfrm>
        <a:graphic>
          <a:graphicData uri="http://schemas.openxmlformats.org/presentationml/2006/ole">
            <mc:AlternateContent xmlns:mc="http://schemas.openxmlformats.org/markup-compatibility/2006">
              <mc:Choice xmlns:v="urn:schemas-microsoft-com:vml" Requires="v">
                <p:oleObj spid="_x0000_s50398" name="Equation" r:id="rId29" imgW="1536480" imgH="469800" progId="Equation.3">
                  <p:embed/>
                </p:oleObj>
              </mc:Choice>
              <mc:Fallback>
                <p:oleObj name="Equation" r:id="rId29" imgW="1536480" imgH="469800" progId="Equation.3">
                  <p:embed/>
                  <p:pic>
                    <p:nvPicPr>
                      <p:cNvPr id="0" name="Object 48"/>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100263" y="990600"/>
                        <a:ext cx="13716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902" name="Group 49"/>
          <p:cNvGrpSpPr>
            <a:grpSpLocks/>
          </p:cNvGrpSpPr>
          <p:nvPr/>
        </p:nvGrpSpPr>
        <p:grpSpPr bwMode="auto">
          <a:xfrm>
            <a:off x="3471863" y="0"/>
            <a:ext cx="1981200" cy="1676400"/>
            <a:chOff x="1824" y="1440"/>
            <a:chExt cx="1248" cy="1056"/>
          </a:xfrm>
        </p:grpSpPr>
        <p:sp>
          <p:nvSpPr>
            <p:cNvPr id="36926" name="Rectangle 50"/>
            <p:cNvSpPr>
              <a:spLocks noChangeArrowheads="1"/>
            </p:cNvSpPr>
            <p:nvPr/>
          </p:nvSpPr>
          <p:spPr bwMode="auto">
            <a:xfrm>
              <a:off x="1872" y="1440"/>
              <a:ext cx="1104" cy="528"/>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27" name="Text Box 51"/>
            <p:cNvSpPr txBox="1">
              <a:spLocks noChangeArrowheads="1"/>
            </p:cNvSpPr>
            <p:nvPr/>
          </p:nvSpPr>
          <p:spPr bwMode="auto">
            <a:xfrm>
              <a:off x="1872" y="1536"/>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内力合为</a:t>
              </a:r>
              <a:r>
                <a:rPr lang="en-US" altLang="zh-CN" sz="2800">
                  <a:solidFill>
                    <a:schemeClr val="bg1"/>
                  </a:solidFill>
                  <a:ea typeface="隶书" pitchFamily="49" charset="-122"/>
                </a:rPr>
                <a:t>0</a:t>
              </a:r>
            </a:p>
          </p:txBody>
        </p:sp>
        <p:sp>
          <p:nvSpPr>
            <p:cNvPr id="36928" name="Rectangle 52"/>
            <p:cNvSpPr>
              <a:spLocks noChangeArrowheads="1"/>
            </p:cNvSpPr>
            <p:nvPr/>
          </p:nvSpPr>
          <p:spPr bwMode="auto">
            <a:xfrm>
              <a:off x="1872" y="1968"/>
              <a:ext cx="1104" cy="528"/>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29" name="Text Box 53"/>
            <p:cNvSpPr txBox="1">
              <a:spLocks noChangeArrowheads="1"/>
            </p:cNvSpPr>
            <p:nvPr/>
          </p:nvSpPr>
          <p:spPr bwMode="auto">
            <a:xfrm>
              <a:off x="1824" y="2064"/>
              <a:ext cx="120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endParaRPr lang="zh-CN" altLang="zh-CN" sz="2400">
                <a:solidFill>
                  <a:schemeClr val="bg1"/>
                </a:solidFill>
                <a:ea typeface="隶书" pitchFamily="49" charset="-122"/>
              </a:endParaRPr>
            </a:p>
          </p:txBody>
        </p:sp>
      </p:grpSp>
      <p:sp>
        <p:nvSpPr>
          <p:cNvPr id="36903" name="Rectangle 55"/>
          <p:cNvSpPr>
            <a:spLocks noChangeArrowheads="1"/>
          </p:cNvSpPr>
          <p:nvPr/>
        </p:nvSpPr>
        <p:spPr bwMode="auto">
          <a:xfrm>
            <a:off x="674688" y="2286000"/>
            <a:ext cx="2514600" cy="8382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04" name="Text Box 56"/>
          <p:cNvSpPr txBox="1">
            <a:spLocks noChangeArrowheads="1"/>
          </p:cNvSpPr>
          <p:nvPr/>
        </p:nvSpPr>
        <p:spPr bwMode="auto">
          <a:xfrm>
            <a:off x="674688" y="2438400"/>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总动量</a:t>
            </a:r>
          </a:p>
        </p:txBody>
      </p:sp>
      <p:graphicFrame>
        <p:nvGraphicFramePr>
          <p:cNvPr id="36868" name="Object 57"/>
          <p:cNvGraphicFramePr>
            <a:graphicFrameLocks noChangeAspect="1"/>
          </p:cNvGraphicFramePr>
          <p:nvPr/>
        </p:nvGraphicFramePr>
        <p:xfrm>
          <a:off x="1893888" y="2514600"/>
          <a:ext cx="1343025" cy="506413"/>
        </p:xfrm>
        <a:graphic>
          <a:graphicData uri="http://schemas.openxmlformats.org/presentationml/2006/ole">
            <mc:AlternateContent xmlns:mc="http://schemas.openxmlformats.org/markup-compatibility/2006">
              <mc:Choice xmlns:v="urn:schemas-microsoft-com:vml" Requires="v">
                <p:oleObj spid="_x0000_s50399" name="Equation" r:id="rId31" imgW="1346040" imgH="457200" progId="Equation.3">
                  <p:embed/>
                </p:oleObj>
              </mc:Choice>
              <mc:Fallback>
                <p:oleObj name="Equation" r:id="rId31" imgW="1346040" imgH="457200" progId="Equation.3">
                  <p:embed/>
                  <p:pic>
                    <p:nvPicPr>
                      <p:cNvPr id="0" name="Object 5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893888" y="2514600"/>
                        <a:ext cx="134302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5" name="Rectangle 58"/>
          <p:cNvSpPr>
            <a:spLocks noChangeArrowheads="1"/>
          </p:cNvSpPr>
          <p:nvPr/>
        </p:nvSpPr>
        <p:spPr bwMode="auto">
          <a:xfrm>
            <a:off x="674688" y="3124200"/>
            <a:ext cx="2514600" cy="8382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06" name="Text Box 59"/>
          <p:cNvSpPr txBox="1">
            <a:spLocks noChangeArrowheads="1"/>
          </p:cNvSpPr>
          <p:nvPr/>
        </p:nvSpPr>
        <p:spPr bwMode="auto">
          <a:xfrm>
            <a:off x="674688" y="3276600"/>
            <a:ext cx="152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bg1"/>
                </a:solidFill>
                <a:ea typeface="隶书" pitchFamily="49" charset="-122"/>
              </a:rPr>
              <a:t>总角动量</a:t>
            </a:r>
          </a:p>
        </p:txBody>
      </p:sp>
      <p:graphicFrame>
        <p:nvGraphicFramePr>
          <p:cNvPr id="27708" name="Object 60"/>
          <p:cNvGraphicFramePr>
            <a:graphicFrameLocks noChangeAspect="1"/>
          </p:cNvGraphicFramePr>
          <p:nvPr/>
        </p:nvGraphicFramePr>
        <p:xfrm>
          <a:off x="1970088" y="3387725"/>
          <a:ext cx="1219200" cy="447675"/>
        </p:xfrm>
        <a:graphic>
          <a:graphicData uri="http://schemas.openxmlformats.org/presentationml/2006/ole">
            <mc:AlternateContent xmlns:mc="http://schemas.openxmlformats.org/markup-compatibility/2006">
              <mc:Choice xmlns:v="urn:schemas-microsoft-com:vml" Requires="v">
                <p:oleObj spid="_x0000_s50400" name="Equation" r:id="rId33" imgW="1104840" imgH="406080" progId="Equation.3">
                  <p:embed/>
                </p:oleObj>
              </mc:Choice>
              <mc:Fallback>
                <p:oleObj name="Equation" r:id="rId33" imgW="1104840" imgH="406080" progId="Equation.3">
                  <p:embed/>
                  <p:pic>
                    <p:nvPicPr>
                      <p:cNvPr id="0" name="Object 60"/>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970088" y="3387725"/>
                        <a:ext cx="12192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7" name="Rectangle 62"/>
          <p:cNvSpPr>
            <a:spLocks noChangeArrowheads="1"/>
          </p:cNvSpPr>
          <p:nvPr/>
        </p:nvSpPr>
        <p:spPr bwMode="auto">
          <a:xfrm>
            <a:off x="3189288" y="2286000"/>
            <a:ext cx="1219200" cy="8382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36870" name="Object 63"/>
          <p:cNvGraphicFramePr>
            <a:graphicFrameLocks noChangeAspect="1"/>
          </p:cNvGraphicFramePr>
          <p:nvPr/>
        </p:nvGraphicFramePr>
        <p:xfrm>
          <a:off x="3214688" y="2260600"/>
          <a:ext cx="1155700" cy="838200"/>
        </p:xfrm>
        <a:graphic>
          <a:graphicData uri="http://schemas.openxmlformats.org/presentationml/2006/ole">
            <mc:AlternateContent xmlns:mc="http://schemas.openxmlformats.org/markup-compatibility/2006">
              <mc:Choice xmlns:v="urn:schemas-microsoft-com:vml" Requires="v">
                <p:oleObj spid="_x0000_s50401" name="公式" r:id="rId35" imgW="1155600" imgH="838080" progId="Equation.3">
                  <p:embed/>
                </p:oleObj>
              </mc:Choice>
              <mc:Fallback>
                <p:oleObj name="公式" r:id="rId35" imgW="1155600" imgH="838080" progId="Equation.3">
                  <p:embed/>
                  <p:pic>
                    <p:nvPicPr>
                      <p:cNvPr id="0" name="Object 6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14688" y="2260600"/>
                        <a:ext cx="11557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8" name="Rectangle 64"/>
          <p:cNvSpPr>
            <a:spLocks noChangeArrowheads="1"/>
          </p:cNvSpPr>
          <p:nvPr/>
        </p:nvSpPr>
        <p:spPr bwMode="auto">
          <a:xfrm>
            <a:off x="3189288" y="3124200"/>
            <a:ext cx="1219200" cy="8382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27713" name="Object 65"/>
          <p:cNvGraphicFramePr>
            <a:graphicFrameLocks noChangeAspect="1"/>
          </p:cNvGraphicFramePr>
          <p:nvPr/>
        </p:nvGraphicFramePr>
        <p:xfrm>
          <a:off x="3182938" y="3141663"/>
          <a:ext cx="1219200" cy="838200"/>
        </p:xfrm>
        <a:graphic>
          <a:graphicData uri="http://schemas.openxmlformats.org/presentationml/2006/ole">
            <mc:AlternateContent xmlns:mc="http://schemas.openxmlformats.org/markup-compatibility/2006">
              <mc:Choice xmlns:v="urn:schemas-microsoft-com:vml" Requires="v">
                <p:oleObj spid="_x0000_s50402" name="公式" r:id="rId37" imgW="1218960" imgH="838080" progId="Equation.3">
                  <p:embed/>
                </p:oleObj>
              </mc:Choice>
              <mc:Fallback>
                <p:oleObj name="公式" r:id="rId37" imgW="1218960" imgH="838080" progId="Equation.3">
                  <p:embed/>
                  <p:pic>
                    <p:nvPicPr>
                      <p:cNvPr id="0" name="Object 65"/>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82938" y="3141663"/>
                        <a:ext cx="1219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09" name="Rectangle 67"/>
          <p:cNvSpPr>
            <a:spLocks noChangeArrowheads="1"/>
          </p:cNvSpPr>
          <p:nvPr/>
        </p:nvSpPr>
        <p:spPr bwMode="auto">
          <a:xfrm>
            <a:off x="323850" y="4419600"/>
            <a:ext cx="3671888" cy="10668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10" name="Text Box 68"/>
          <p:cNvSpPr txBox="1">
            <a:spLocks noChangeArrowheads="1"/>
          </p:cNvSpPr>
          <p:nvPr/>
        </p:nvSpPr>
        <p:spPr bwMode="auto">
          <a:xfrm>
            <a:off x="1176338" y="4292600"/>
            <a:ext cx="1600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bg1"/>
                </a:solidFill>
                <a:ea typeface="隶书" pitchFamily="49" charset="-122"/>
              </a:rPr>
              <a:t>冲量定律</a:t>
            </a:r>
          </a:p>
        </p:txBody>
      </p:sp>
      <p:graphicFrame>
        <p:nvGraphicFramePr>
          <p:cNvPr id="36872" name="Object 69"/>
          <p:cNvGraphicFramePr>
            <a:graphicFrameLocks noChangeAspect="1"/>
          </p:cNvGraphicFramePr>
          <p:nvPr/>
        </p:nvGraphicFramePr>
        <p:xfrm>
          <a:off x="523875" y="4652963"/>
          <a:ext cx="3495675" cy="863600"/>
        </p:xfrm>
        <a:graphic>
          <a:graphicData uri="http://schemas.openxmlformats.org/presentationml/2006/ole">
            <mc:AlternateContent xmlns:mc="http://schemas.openxmlformats.org/markup-compatibility/2006">
              <mc:Choice xmlns:v="urn:schemas-microsoft-com:vml" Requires="v">
                <p:oleObj spid="_x0000_s50403" name="公式" r:id="rId39" imgW="3644640" imgH="901440" progId="Equation.3">
                  <p:embed/>
                </p:oleObj>
              </mc:Choice>
              <mc:Fallback>
                <p:oleObj name="公式" r:id="rId39" imgW="3644640" imgH="901440" progId="Equation.3">
                  <p:embed/>
                  <p:pic>
                    <p:nvPicPr>
                      <p:cNvPr id="0" name="Object 69"/>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3875" y="4652963"/>
                        <a:ext cx="3495675"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11" name="Rectangle 70"/>
          <p:cNvSpPr>
            <a:spLocks noChangeArrowheads="1"/>
          </p:cNvSpPr>
          <p:nvPr/>
        </p:nvSpPr>
        <p:spPr bwMode="auto">
          <a:xfrm>
            <a:off x="323850" y="5486400"/>
            <a:ext cx="3671888" cy="9906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12" name="Text Box 71"/>
          <p:cNvSpPr txBox="1">
            <a:spLocks noChangeArrowheads="1"/>
          </p:cNvSpPr>
          <p:nvPr/>
        </p:nvSpPr>
        <p:spPr bwMode="auto">
          <a:xfrm>
            <a:off x="1252538" y="5373688"/>
            <a:ext cx="1752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rgbClr val="FFFF66"/>
                </a:solidFill>
                <a:ea typeface="隶书" pitchFamily="49" charset="-122"/>
              </a:rPr>
              <a:t>角冲量定律</a:t>
            </a:r>
          </a:p>
        </p:txBody>
      </p:sp>
      <p:graphicFrame>
        <p:nvGraphicFramePr>
          <p:cNvPr id="27720" name="Object 72"/>
          <p:cNvGraphicFramePr>
            <a:graphicFrameLocks noChangeAspect="1"/>
          </p:cNvGraphicFramePr>
          <p:nvPr/>
        </p:nvGraphicFramePr>
        <p:xfrm>
          <a:off x="477838" y="5715000"/>
          <a:ext cx="3517900" cy="809625"/>
        </p:xfrm>
        <a:graphic>
          <a:graphicData uri="http://schemas.openxmlformats.org/presentationml/2006/ole">
            <mc:AlternateContent xmlns:mc="http://schemas.openxmlformats.org/markup-compatibility/2006">
              <mc:Choice xmlns:v="urn:schemas-microsoft-com:vml" Requires="v">
                <p:oleObj spid="_x0000_s50404" name="公式" r:id="rId41" imgW="3848040" imgH="901440" progId="Equation.3">
                  <p:embed/>
                </p:oleObj>
              </mc:Choice>
              <mc:Fallback>
                <p:oleObj name="公式" r:id="rId41" imgW="3848040" imgH="901440" progId="Equation.3">
                  <p:embed/>
                  <p:pic>
                    <p:nvPicPr>
                      <p:cNvPr id="0" name="Object 7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7838" y="5715000"/>
                        <a:ext cx="3517900"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13" name="Rectangle 74"/>
          <p:cNvSpPr>
            <a:spLocks noChangeArrowheads="1"/>
          </p:cNvSpPr>
          <p:nvPr/>
        </p:nvSpPr>
        <p:spPr bwMode="auto">
          <a:xfrm>
            <a:off x="3995738" y="4437063"/>
            <a:ext cx="2547937" cy="10668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14" name="Rectangle 75"/>
          <p:cNvSpPr>
            <a:spLocks noChangeArrowheads="1"/>
          </p:cNvSpPr>
          <p:nvPr/>
        </p:nvSpPr>
        <p:spPr bwMode="auto">
          <a:xfrm>
            <a:off x="3995738" y="5486400"/>
            <a:ext cx="2557462" cy="9906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15" name="Text Box 76"/>
          <p:cNvSpPr txBox="1">
            <a:spLocks noChangeArrowheads="1"/>
          </p:cNvSpPr>
          <p:nvPr/>
        </p:nvSpPr>
        <p:spPr bwMode="auto">
          <a:xfrm>
            <a:off x="4141788" y="44196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当           有</a:t>
            </a:r>
          </a:p>
        </p:txBody>
      </p:sp>
      <p:graphicFrame>
        <p:nvGraphicFramePr>
          <p:cNvPr id="36874" name="Object 77"/>
          <p:cNvGraphicFramePr>
            <a:graphicFrameLocks noChangeAspect="1"/>
          </p:cNvGraphicFramePr>
          <p:nvPr/>
        </p:nvGraphicFramePr>
        <p:xfrm>
          <a:off x="4675188" y="4495800"/>
          <a:ext cx="800100" cy="330200"/>
        </p:xfrm>
        <a:graphic>
          <a:graphicData uri="http://schemas.openxmlformats.org/presentationml/2006/ole">
            <mc:AlternateContent xmlns:mc="http://schemas.openxmlformats.org/markup-compatibility/2006">
              <mc:Choice xmlns:v="urn:schemas-microsoft-com:vml" Requires="v">
                <p:oleObj spid="_x0000_s50405" name="Equation" r:id="rId43" imgW="799920" imgH="330120" progId="Equation.3">
                  <p:embed/>
                </p:oleObj>
              </mc:Choice>
              <mc:Fallback>
                <p:oleObj name="Equation" r:id="rId43" imgW="799920" imgH="330120" progId="Equation.3">
                  <p:embed/>
                  <p:pic>
                    <p:nvPicPr>
                      <p:cNvPr id="0" name="Object 77"/>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675188" y="4495800"/>
                        <a:ext cx="800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5" name="Object 78"/>
          <p:cNvGraphicFramePr>
            <a:graphicFrameLocks noChangeAspect="1"/>
          </p:cNvGraphicFramePr>
          <p:nvPr/>
        </p:nvGraphicFramePr>
        <p:xfrm>
          <a:off x="4294188" y="4953000"/>
          <a:ext cx="1384300" cy="406400"/>
        </p:xfrm>
        <a:graphic>
          <a:graphicData uri="http://schemas.openxmlformats.org/presentationml/2006/ole">
            <mc:AlternateContent xmlns:mc="http://schemas.openxmlformats.org/markup-compatibility/2006">
              <mc:Choice xmlns:v="urn:schemas-microsoft-com:vml" Requires="v">
                <p:oleObj spid="_x0000_s50406" name="Equation" r:id="rId45" imgW="1384200" imgH="406080" progId="Equation.3">
                  <p:embed/>
                </p:oleObj>
              </mc:Choice>
              <mc:Fallback>
                <p:oleObj name="Equation" r:id="rId45" imgW="1384200" imgH="406080" progId="Equation.3">
                  <p:embed/>
                  <p:pic>
                    <p:nvPicPr>
                      <p:cNvPr id="0" name="Object 78"/>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294188" y="4953000"/>
                        <a:ext cx="13843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16" name="Text Box 79"/>
          <p:cNvSpPr txBox="1">
            <a:spLocks noChangeArrowheads="1"/>
          </p:cNvSpPr>
          <p:nvPr/>
        </p:nvSpPr>
        <p:spPr bwMode="auto">
          <a:xfrm>
            <a:off x="5632450" y="4854575"/>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恒量</a:t>
            </a:r>
          </a:p>
        </p:txBody>
      </p:sp>
      <p:sp>
        <p:nvSpPr>
          <p:cNvPr id="36917" name="Text Box 80"/>
          <p:cNvSpPr txBox="1">
            <a:spLocks noChangeArrowheads="1"/>
          </p:cNvSpPr>
          <p:nvPr/>
        </p:nvSpPr>
        <p:spPr bwMode="auto">
          <a:xfrm>
            <a:off x="4065588" y="5486400"/>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FF66"/>
                </a:solidFill>
                <a:ea typeface="隶书" pitchFamily="49" charset="-122"/>
              </a:rPr>
              <a:t>当           有</a:t>
            </a:r>
          </a:p>
        </p:txBody>
      </p:sp>
      <p:graphicFrame>
        <p:nvGraphicFramePr>
          <p:cNvPr id="36876" name="Object 81"/>
          <p:cNvGraphicFramePr>
            <a:graphicFrameLocks noChangeAspect="1"/>
          </p:cNvGraphicFramePr>
          <p:nvPr/>
        </p:nvGraphicFramePr>
        <p:xfrm>
          <a:off x="4405313" y="5537200"/>
          <a:ext cx="939800" cy="381000"/>
        </p:xfrm>
        <a:graphic>
          <a:graphicData uri="http://schemas.openxmlformats.org/presentationml/2006/ole">
            <mc:AlternateContent xmlns:mc="http://schemas.openxmlformats.org/markup-compatibility/2006">
              <mc:Choice xmlns:v="urn:schemas-microsoft-com:vml" Requires="v">
                <p:oleObj spid="_x0000_s50407" name="Equation" r:id="rId47" imgW="939600" imgH="380880" progId="Equation.3">
                  <p:embed/>
                </p:oleObj>
              </mc:Choice>
              <mc:Fallback>
                <p:oleObj name="Equation" r:id="rId47" imgW="939600" imgH="380880" progId="Equation.3">
                  <p:embed/>
                  <p:pic>
                    <p:nvPicPr>
                      <p:cNvPr id="0" name="Object 81"/>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4405313" y="5537200"/>
                        <a:ext cx="93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30" name="Object 82"/>
          <p:cNvGraphicFramePr>
            <a:graphicFrameLocks noChangeAspect="1"/>
          </p:cNvGraphicFramePr>
          <p:nvPr/>
        </p:nvGraphicFramePr>
        <p:xfrm>
          <a:off x="4186238" y="5943600"/>
          <a:ext cx="1371600" cy="406400"/>
        </p:xfrm>
        <a:graphic>
          <a:graphicData uri="http://schemas.openxmlformats.org/presentationml/2006/ole">
            <mc:AlternateContent xmlns:mc="http://schemas.openxmlformats.org/markup-compatibility/2006">
              <mc:Choice xmlns:v="urn:schemas-microsoft-com:vml" Requires="v">
                <p:oleObj spid="_x0000_s50408" name="Equation" r:id="rId49" imgW="1371600" imgH="406080" progId="Equation.3">
                  <p:embed/>
                </p:oleObj>
              </mc:Choice>
              <mc:Fallback>
                <p:oleObj name="Equation" r:id="rId49" imgW="1371600" imgH="406080" progId="Equation.3">
                  <p:embed/>
                  <p:pic>
                    <p:nvPicPr>
                      <p:cNvPr id="0" name="Object 8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4186238" y="5943600"/>
                        <a:ext cx="1371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31" name="Text Box 83"/>
          <p:cNvSpPr txBox="1">
            <a:spLocks noChangeArrowheads="1"/>
          </p:cNvSpPr>
          <p:nvPr/>
        </p:nvSpPr>
        <p:spPr bwMode="auto">
          <a:xfrm>
            <a:off x="5665788" y="5867400"/>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恒量</a:t>
            </a:r>
          </a:p>
        </p:txBody>
      </p:sp>
      <p:sp>
        <p:nvSpPr>
          <p:cNvPr id="36919" name="Rectangle 85"/>
          <p:cNvSpPr>
            <a:spLocks noChangeArrowheads="1"/>
          </p:cNvSpPr>
          <p:nvPr/>
        </p:nvSpPr>
        <p:spPr bwMode="auto">
          <a:xfrm>
            <a:off x="6553200" y="4419600"/>
            <a:ext cx="2590800" cy="1066800"/>
          </a:xfrm>
          <a:prstGeom prst="rect">
            <a:avLst/>
          </a:prstGeom>
          <a:solidFill>
            <a:srgbClr val="0066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20" name="Text Box 86"/>
          <p:cNvSpPr txBox="1">
            <a:spLocks noChangeArrowheads="1"/>
          </p:cNvSpPr>
          <p:nvPr/>
        </p:nvSpPr>
        <p:spPr bwMode="auto">
          <a:xfrm>
            <a:off x="6858000" y="44196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当            有</a:t>
            </a:r>
          </a:p>
        </p:txBody>
      </p:sp>
      <p:graphicFrame>
        <p:nvGraphicFramePr>
          <p:cNvPr id="36878" name="Object 87"/>
          <p:cNvGraphicFramePr>
            <a:graphicFrameLocks noChangeAspect="1"/>
          </p:cNvGraphicFramePr>
          <p:nvPr/>
        </p:nvGraphicFramePr>
        <p:xfrm>
          <a:off x="7391400" y="4495800"/>
          <a:ext cx="901700" cy="406400"/>
        </p:xfrm>
        <a:graphic>
          <a:graphicData uri="http://schemas.openxmlformats.org/presentationml/2006/ole">
            <mc:AlternateContent xmlns:mc="http://schemas.openxmlformats.org/markup-compatibility/2006">
              <mc:Choice xmlns:v="urn:schemas-microsoft-com:vml" Requires="v">
                <p:oleObj spid="_x0000_s50409" name="Equation" r:id="rId51" imgW="901440" imgH="406080" progId="Equation.3">
                  <p:embed/>
                </p:oleObj>
              </mc:Choice>
              <mc:Fallback>
                <p:oleObj name="Equation" r:id="rId51" imgW="901440" imgH="406080" progId="Equation.3">
                  <p:embed/>
                  <p:pic>
                    <p:nvPicPr>
                      <p:cNvPr id="0" name="Object 8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7391400" y="4495800"/>
                        <a:ext cx="9017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79" name="Object 88"/>
          <p:cNvGraphicFramePr>
            <a:graphicFrameLocks noChangeAspect="1"/>
          </p:cNvGraphicFramePr>
          <p:nvPr/>
        </p:nvGraphicFramePr>
        <p:xfrm>
          <a:off x="6629400" y="4953000"/>
          <a:ext cx="1587500" cy="406400"/>
        </p:xfrm>
        <a:graphic>
          <a:graphicData uri="http://schemas.openxmlformats.org/presentationml/2006/ole">
            <mc:AlternateContent xmlns:mc="http://schemas.openxmlformats.org/markup-compatibility/2006">
              <mc:Choice xmlns:v="urn:schemas-microsoft-com:vml" Requires="v">
                <p:oleObj spid="_x0000_s50410" name="Equation" r:id="rId53" imgW="1587240" imgH="406080" progId="Equation.3">
                  <p:embed/>
                </p:oleObj>
              </mc:Choice>
              <mc:Fallback>
                <p:oleObj name="Equation" r:id="rId53" imgW="1587240" imgH="406080" progId="Equation.3">
                  <p:embed/>
                  <p:pic>
                    <p:nvPicPr>
                      <p:cNvPr id="0" name="Object 88"/>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6629400" y="4953000"/>
                        <a:ext cx="1587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21" name="Text Box 89"/>
          <p:cNvSpPr txBox="1">
            <a:spLocks noChangeArrowheads="1"/>
          </p:cNvSpPr>
          <p:nvPr/>
        </p:nvSpPr>
        <p:spPr bwMode="auto">
          <a:xfrm>
            <a:off x="8153400" y="48768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恒量</a:t>
            </a:r>
          </a:p>
        </p:txBody>
      </p:sp>
      <p:sp>
        <p:nvSpPr>
          <p:cNvPr id="36922" name="Rectangle 90"/>
          <p:cNvSpPr>
            <a:spLocks noChangeArrowheads="1"/>
          </p:cNvSpPr>
          <p:nvPr/>
        </p:nvSpPr>
        <p:spPr bwMode="auto">
          <a:xfrm>
            <a:off x="6553200" y="5486400"/>
            <a:ext cx="2590800" cy="990600"/>
          </a:xfrm>
          <a:prstGeom prst="rect">
            <a:avLst/>
          </a:prstGeom>
          <a:solidFill>
            <a:schemeClr val="fo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6923" name="Text Box 91"/>
          <p:cNvSpPr txBox="1">
            <a:spLocks noChangeArrowheads="1"/>
          </p:cNvSpPr>
          <p:nvPr/>
        </p:nvSpPr>
        <p:spPr bwMode="auto">
          <a:xfrm>
            <a:off x="6934200" y="5486400"/>
            <a:ext cx="2057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accent2"/>
                </a:solidFill>
                <a:ea typeface="隶书" pitchFamily="49" charset="-122"/>
              </a:rPr>
              <a:t>当            有</a:t>
            </a:r>
          </a:p>
        </p:txBody>
      </p:sp>
      <p:graphicFrame>
        <p:nvGraphicFramePr>
          <p:cNvPr id="36880" name="Object 92"/>
          <p:cNvGraphicFramePr>
            <a:graphicFrameLocks noChangeAspect="1"/>
          </p:cNvGraphicFramePr>
          <p:nvPr/>
        </p:nvGraphicFramePr>
        <p:xfrm>
          <a:off x="7380288" y="5516563"/>
          <a:ext cx="1066800" cy="444500"/>
        </p:xfrm>
        <a:graphic>
          <a:graphicData uri="http://schemas.openxmlformats.org/presentationml/2006/ole">
            <mc:AlternateContent xmlns:mc="http://schemas.openxmlformats.org/markup-compatibility/2006">
              <mc:Choice xmlns:v="urn:schemas-microsoft-com:vml" Requires="v">
                <p:oleObj spid="_x0000_s50411" name="Equation" r:id="rId55" imgW="1066680" imgH="444240" progId="Equation.3">
                  <p:embed/>
                </p:oleObj>
              </mc:Choice>
              <mc:Fallback>
                <p:oleObj name="Equation" r:id="rId55" imgW="1066680" imgH="444240" progId="Equation.3">
                  <p:embed/>
                  <p:pic>
                    <p:nvPicPr>
                      <p:cNvPr id="0" name="Object 92"/>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380288" y="5516563"/>
                        <a:ext cx="1066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741" name="Object 93"/>
          <p:cNvGraphicFramePr>
            <a:graphicFrameLocks noChangeAspect="1"/>
          </p:cNvGraphicFramePr>
          <p:nvPr/>
        </p:nvGraphicFramePr>
        <p:xfrm>
          <a:off x="6642100" y="6013450"/>
          <a:ext cx="1562100" cy="419100"/>
        </p:xfrm>
        <a:graphic>
          <a:graphicData uri="http://schemas.openxmlformats.org/presentationml/2006/ole">
            <mc:AlternateContent xmlns:mc="http://schemas.openxmlformats.org/markup-compatibility/2006">
              <mc:Choice xmlns:v="urn:schemas-microsoft-com:vml" Requires="v">
                <p:oleObj spid="_x0000_s50412" name="Equation" r:id="rId57" imgW="1562040" imgH="419040" progId="Equation.3">
                  <p:embed/>
                </p:oleObj>
              </mc:Choice>
              <mc:Fallback>
                <p:oleObj name="Equation" r:id="rId57" imgW="1562040" imgH="419040" progId="Equation.3">
                  <p:embed/>
                  <p:pic>
                    <p:nvPicPr>
                      <p:cNvPr id="0" name="Object 93"/>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642100" y="6013450"/>
                        <a:ext cx="15621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42" name="Text Box 94"/>
          <p:cNvSpPr txBox="1">
            <a:spLocks noChangeArrowheads="1"/>
          </p:cNvSpPr>
          <p:nvPr/>
        </p:nvSpPr>
        <p:spPr bwMode="auto">
          <a:xfrm>
            <a:off x="8153400" y="5943600"/>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bg1"/>
                </a:solidFill>
                <a:ea typeface="隶书" pitchFamily="49" charset="-122"/>
              </a:rPr>
              <a:t>恒量</a:t>
            </a:r>
          </a:p>
        </p:txBody>
      </p:sp>
      <p:graphicFrame>
        <p:nvGraphicFramePr>
          <p:cNvPr id="36882" name="Object 95"/>
          <p:cNvGraphicFramePr>
            <a:graphicFrameLocks noChangeAspect="1"/>
          </p:cNvGraphicFramePr>
          <p:nvPr/>
        </p:nvGraphicFramePr>
        <p:xfrm>
          <a:off x="6049963" y="3213100"/>
          <a:ext cx="2609850" cy="558800"/>
        </p:xfrm>
        <a:graphic>
          <a:graphicData uri="http://schemas.openxmlformats.org/presentationml/2006/ole">
            <mc:AlternateContent xmlns:mc="http://schemas.openxmlformats.org/markup-compatibility/2006">
              <mc:Choice xmlns:v="urn:schemas-microsoft-com:vml" Requires="v">
                <p:oleObj spid="_x0000_s50413" name="公式" r:id="rId59" imgW="1396800" imgH="266400" progId="Equation.3">
                  <p:embed/>
                </p:oleObj>
              </mc:Choice>
              <mc:Fallback>
                <p:oleObj name="公式" r:id="rId59" imgW="1396800" imgH="266400" progId="Equation.3">
                  <p:embed/>
                  <p:pic>
                    <p:nvPicPr>
                      <p:cNvPr id="0" name="Object 95"/>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049963" y="3213100"/>
                        <a:ext cx="2609850"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883" name="Object 96"/>
          <p:cNvGraphicFramePr>
            <a:graphicFrameLocks noChangeAspect="1"/>
          </p:cNvGraphicFramePr>
          <p:nvPr/>
        </p:nvGraphicFramePr>
        <p:xfrm>
          <a:off x="6084888" y="3789363"/>
          <a:ext cx="2439987" cy="557212"/>
        </p:xfrm>
        <a:graphic>
          <a:graphicData uri="http://schemas.openxmlformats.org/presentationml/2006/ole">
            <mc:AlternateContent xmlns:mc="http://schemas.openxmlformats.org/markup-compatibility/2006">
              <mc:Choice xmlns:v="urn:schemas-microsoft-com:vml" Requires="v">
                <p:oleObj spid="_x0000_s50414" name="公式" r:id="rId61" imgW="1307880" imgH="266400" progId="Equation.3">
                  <p:embed/>
                </p:oleObj>
              </mc:Choice>
              <mc:Fallback>
                <p:oleObj name="公式" r:id="rId61" imgW="1307880" imgH="266400" progId="Equation.3">
                  <p:embed/>
                  <p:pic>
                    <p:nvPicPr>
                      <p:cNvPr id="0" name="Object 96"/>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084888" y="3789363"/>
                        <a:ext cx="2439987"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45" name="Rectangle 97"/>
          <p:cNvSpPr>
            <a:spLocks noChangeArrowheads="1"/>
          </p:cNvSpPr>
          <p:nvPr/>
        </p:nvSpPr>
        <p:spPr bwMode="auto">
          <a:xfrm>
            <a:off x="3490913" y="1052513"/>
            <a:ext cx="2089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bg1"/>
                </a:solidFill>
                <a:latin typeface="隶书" pitchFamily="49" charset="-122"/>
                <a:ea typeface="隶书" pitchFamily="49" charset="-122"/>
              </a:rPr>
              <a:t>内力矩合为</a:t>
            </a:r>
            <a:r>
              <a:rPr lang="en-US" altLang="zh-CN" sz="2400">
                <a:solidFill>
                  <a:schemeClr val="bg1"/>
                </a:solidFill>
                <a:latin typeface="隶书" pitchFamily="49" charset="-122"/>
                <a:ea typeface="隶书" pitchFamily="49" charset="-122"/>
              </a:rPr>
              <a:t>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7696"/>
                                        </p:tgtEl>
                                        <p:attrNameLst>
                                          <p:attrName>style.visibility</p:attrName>
                                        </p:attrNameLst>
                                      </p:cBhvr>
                                      <p:to>
                                        <p:strVal val="visible"/>
                                      </p:to>
                                    </p:set>
                                    <p:animEffect transition="in" filter="blinds(horizontal)">
                                      <p:cBhvr>
                                        <p:cTn id="7" dur="500"/>
                                        <p:tgtEl>
                                          <p:spTgt spid="276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745"/>
                                        </p:tgtEl>
                                        <p:attrNameLst>
                                          <p:attrName>style.visibility</p:attrName>
                                        </p:attrNameLst>
                                      </p:cBhvr>
                                      <p:to>
                                        <p:strVal val="visible"/>
                                      </p:to>
                                    </p:set>
                                    <p:animEffect transition="in" filter="blinds(horizontal)">
                                      <p:cBhvr>
                                        <p:cTn id="12" dur="500"/>
                                        <p:tgtEl>
                                          <p:spTgt spid="277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7708"/>
                                        </p:tgtEl>
                                        <p:attrNameLst>
                                          <p:attrName>style.visibility</p:attrName>
                                        </p:attrNameLst>
                                      </p:cBhvr>
                                      <p:to>
                                        <p:strVal val="visible"/>
                                      </p:to>
                                    </p:set>
                                    <p:animEffect transition="in" filter="blinds(horizontal)">
                                      <p:cBhvr>
                                        <p:cTn id="17" dur="500"/>
                                        <p:tgtEl>
                                          <p:spTgt spid="277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27713"/>
                                        </p:tgtEl>
                                        <p:attrNameLst>
                                          <p:attrName>style.visibility</p:attrName>
                                        </p:attrNameLst>
                                      </p:cBhvr>
                                      <p:to>
                                        <p:strVal val="visible"/>
                                      </p:to>
                                    </p:set>
                                    <p:animEffect transition="in" filter="blinds(horizontal)">
                                      <p:cBhvr>
                                        <p:cTn id="22" dur="500"/>
                                        <p:tgtEl>
                                          <p:spTgt spid="277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7720"/>
                                        </p:tgtEl>
                                        <p:attrNameLst>
                                          <p:attrName>style.visibility</p:attrName>
                                        </p:attrNameLst>
                                      </p:cBhvr>
                                      <p:to>
                                        <p:strVal val="visible"/>
                                      </p:to>
                                    </p:set>
                                    <p:animEffect transition="in" filter="blinds(horizontal)">
                                      <p:cBhvr>
                                        <p:cTn id="27" dur="500"/>
                                        <p:tgtEl>
                                          <p:spTgt spid="2772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7730"/>
                                        </p:tgtEl>
                                        <p:attrNameLst>
                                          <p:attrName>style.visibility</p:attrName>
                                        </p:attrNameLst>
                                      </p:cBhvr>
                                      <p:to>
                                        <p:strVal val="visible"/>
                                      </p:to>
                                    </p:set>
                                    <p:animEffect transition="in" filter="blinds(horizontal)">
                                      <p:cBhvr>
                                        <p:cTn id="32" dur="500"/>
                                        <p:tgtEl>
                                          <p:spTgt spid="27730"/>
                                        </p:tgtEl>
                                      </p:cBhvr>
                                    </p:animEffect>
                                  </p:childTnLst>
                                </p:cTn>
                              </p:par>
                            </p:childTnLst>
                          </p:cTn>
                        </p:par>
                        <p:par>
                          <p:cTn id="33" fill="hold" nodeType="afterGroup">
                            <p:stCondLst>
                              <p:cond delay="500"/>
                            </p:stCondLst>
                            <p:childTnLst>
                              <p:par>
                                <p:cTn id="34" presetID="3" presetClass="entr" presetSubtype="10" fill="hold" nodeType="afterEffect">
                                  <p:stCondLst>
                                    <p:cond delay="0"/>
                                  </p:stCondLst>
                                  <p:childTnLst>
                                    <p:set>
                                      <p:cBhvr>
                                        <p:cTn id="35" dur="1" fill="hold">
                                          <p:stCondLst>
                                            <p:cond delay="0"/>
                                          </p:stCondLst>
                                        </p:cTn>
                                        <p:tgtEl>
                                          <p:spTgt spid="27731">
                                            <p:txEl>
                                              <p:pRg st="0" end="0"/>
                                            </p:txEl>
                                          </p:spTgt>
                                        </p:tgtEl>
                                        <p:attrNameLst>
                                          <p:attrName>style.visibility</p:attrName>
                                        </p:attrNameLst>
                                      </p:cBhvr>
                                      <p:to>
                                        <p:strVal val="visible"/>
                                      </p:to>
                                    </p:set>
                                    <p:animEffect transition="in" filter="blinds(horizontal)">
                                      <p:cBhvr>
                                        <p:cTn id="36" dur="500"/>
                                        <p:tgtEl>
                                          <p:spTgt spid="27731">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7741"/>
                                        </p:tgtEl>
                                        <p:attrNameLst>
                                          <p:attrName>style.visibility</p:attrName>
                                        </p:attrNameLst>
                                      </p:cBhvr>
                                      <p:to>
                                        <p:strVal val="visible"/>
                                      </p:to>
                                    </p:set>
                                    <p:animEffect transition="in" filter="blinds(horizontal)">
                                      <p:cBhvr>
                                        <p:cTn id="41" dur="500"/>
                                        <p:tgtEl>
                                          <p:spTgt spid="27741"/>
                                        </p:tgtEl>
                                      </p:cBhvr>
                                    </p:animEffect>
                                  </p:childTnLst>
                                </p:cTn>
                              </p:par>
                            </p:childTnLst>
                          </p:cTn>
                        </p:par>
                        <p:par>
                          <p:cTn id="42" fill="hold" nodeType="afterGroup">
                            <p:stCondLst>
                              <p:cond delay="500"/>
                            </p:stCondLst>
                            <p:childTnLst>
                              <p:par>
                                <p:cTn id="43" presetID="3" presetClass="entr" presetSubtype="10" fill="hold" grpId="0" nodeType="afterEffect">
                                  <p:stCondLst>
                                    <p:cond delay="0"/>
                                  </p:stCondLst>
                                  <p:childTnLst>
                                    <p:set>
                                      <p:cBhvr>
                                        <p:cTn id="44" dur="1" fill="hold">
                                          <p:stCondLst>
                                            <p:cond delay="0"/>
                                          </p:stCondLst>
                                        </p:cTn>
                                        <p:tgtEl>
                                          <p:spTgt spid="27742"/>
                                        </p:tgtEl>
                                        <p:attrNameLst>
                                          <p:attrName>style.visibility</p:attrName>
                                        </p:attrNameLst>
                                      </p:cBhvr>
                                      <p:to>
                                        <p:strVal val="visible"/>
                                      </p:to>
                                    </p:set>
                                    <p:animEffect transition="in" filter="blinds(horizontal)">
                                      <p:cBhvr>
                                        <p:cTn id="45" dur="500"/>
                                        <p:tgtEl>
                                          <p:spTgt spid="277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42" grpId="0"/>
      <p:bldP spid="277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ext Box 2"/>
          <p:cNvSpPr txBox="1">
            <a:spLocks noChangeArrowheads="1"/>
          </p:cNvSpPr>
          <p:nvPr/>
        </p:nvSpPr>
        <p:spPr bwMode="auto">
          <a:xfrm>
            <a:off x="684213" y="388938"/>
            <a:ext cx="928846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dirty="0" smtClean="0">
                <a:solidFill>
                  <a:srgbClr val="FF0000"/>
                </a:solidFill>
              </a:rPr>
              <a:t>例</a:t>
            </a:r>
            <a:r>
              <a:rPr lang="en-US" altLang="zh-CN" dirty="0" smtClean="0">
                <a:solidFill>
                  <a:srgbClr val="FF0000"/>
                </a:solidFill>
              </a:rPr>
              <a:t>.</a:t>
            </a:r>
            <a:r>
              <a:rPr lang="zh-CN" altLang="en-US" dirty="0"/>
              <a:t>两人质量相等</a:t>
            </a:r>
            <a:r>
              <a:rPr lang="en-US" altLang="zh-CN" dirty="0"/>
              <a:t>,</a:t>
            </a:r>
            <a:r>
              <a:rPr lang="zh-CN" altLang="en-US" dirty="0"/>
              <a:t>忽略滑轮质量及轮绳之间摩擦。</a:t>
            </a:r>
          </a:p>
        </p:txBody>
      </p:sp>
      <p:sp>
        <p:nvSpPr>
          <p:cNvPr id="77827" name="Text Box 3"/>
          <p:cNvSpPr txBox="1">
            <a:spLocks noChangeArrowheads="1"/>
          </p:cNvSpPr>
          <p:nvPr/>
        </p:nvSpPr>
        <p:spPr bwMode="auto">
          <a:xfrm>
            <a:off x="3024188" y="2214563"/>
            <a:ext cx="557212"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t>一人握绳不动</a:t>
            </a:r>
          </a:p>
        </p:txBody>
      </p:sp>
      <p:sp>
        <p:nvSpPr>
          <p:cNvPr id="77828" name="Text Box 4"/>
          <p:cNvSpPr txBox="1">
            <a:spLocks noChangeArrowheads="1"/>
          </p:cNvSpPr>
          <p:nvPr/>
        </p:nvSpPr>
        <p:spPr bwMode="auto">
          <a:xfrm>
            <a:off x="774700" y="2179638"/>
            <a:ext cx="557213" cy="265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t>一人用力上爬</a:t>
            </a:r>
          </a:p>
        </p:txBody>
      </p:sp>
      <p:sp>
        <p:nvSpPr>
          <p:cNvPr id="77829" name="Text Box 5"/>
          <p:cNvSpPr txBox="1">
            <a:spLocks noChangeArrowheads="1"/>
          </p:cNvSpPr>
          <p:nvPr/>
        </p:nvSpPr>
        <p:spPr bwMode="auto">
          <a:xfrm>
            <a:off x="3565525" y="893763"/>
            <a:ext cx="453548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solidFill>
                  <a:schemeClr val="tx2"/>
                </a:solidFill>
              </a:rPr>
              <a:t>可能出现的情况是</a:t>
            </a:r>
            <a:r>
              <a:rPr lang="en-US" altLang="zh-CN">
                <a:solidFill>
                  <a:schemeClr val="tx2"/>
                </a:solidFill>
              </a:rPr>
              <a:t>:</a:t>
            </a:r>
          </a:p>
        </p:txBody>
      </p:sp>
      <p:sp>
        <p:nvSpPr>
          <p:cNvPr id="14342" name="Rectangle 6">
            <a:hlinkClick r:id="rId3" action="ppaction://hlinksldjump"/>
          </p:cNvPr>
          <p:cNvSpPr>
            <a:spLocks noChangeArrowheads="1"/>
          </p:cNvSpPr>
          <p:nvPr/>
        </p:nvSpPr>
        <p:spPr bwMode="auto">
          <a:xfrm>
            <a:off x="4713288" y="460375"/>
            <a:ext cx="3998912" cy="1227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43" name="Rectangle 7">
            <a:hlinkClick r:id="rId4" action="ppaction://hlinksldjump"/>
          </p:cNvPr>
          <p:cNvSpPr>
            <a:spLocks noChangeArrowheads="1"/>
          </p:cNvSpPr>
          <p:nvPr/>
        </p:nvSpPr>
        <p:spPr bwMode="auto">
          <a:xfrm>
            <a:off x="4787900" y="1831975"/>
            <a:ext cx="3886200" cy="1246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44" name="Rectangle 8">
            <a:hlinkClick r:id="rId5" action="ppaction://hlinksldjump"/>
          </p:cNvPr>
          <p:cNvSpPr>
            <a:spLocks noChangeArrowheads="1"/>
          </p:cNvSpPr>
          <p:nvPr/>
        </p:nvSpPr>
        <p:spPr bwMode="auto">
          <a:xfrm>
            <a:off x="4729163" y="4473575"/>
            <a:ext cx="3921125" cy="12461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77833" name="Text Box 9">
            <a:hlinkClick r:id="rId3" action="ppaction://hlinksldjump"/>
          </p:cNvPr>
          <p:cNvSpPr txBox="1">
            <a:spLocks noChangeArrowheads="1"/>
          </p:cNvSpPr>
          <p:nvPr/>
        </p:nvSpPr>
        <p:spPr bwMode="auto">
          <a:xfrm>
            <a:off x="4356100" y="1397000"/>
            <a:ext cx="45386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en-US" altLang="zh-CN"/>
              <a:t>(1) </a:t>
            </a:r>
            <a:r>
              <a:rPr lang="zh-CN" altLang="en-US"/>
              <a:t>两人同时到达；</a:t>
            </a:r>
          </a:p>
        </p:txBody>
      </p:sp>
      <p:sp>
        <p:nvSpPr>
          <p:cNvPr id="77834" name="Text Box 10">
            <a:hlinkClick r:id="rId4" action="ppaction://hlinksldjump"/>
          </p:cNvPr>
          <p:cNvSpPr txBox="1">
            <a:spLocks noChangeArrowheads="1"/>
          </p:cNvSpPr>
          <p:nvPr/>
        </p:nvSpPr>
        <p:spPr bwMode="auto">
          <a:xfrm>
            <a:off x="4356100" y="1916113"/>
            <a:ext cx="47879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en-US" altLang="zh-CN"/>
              <a:t>(2) </a:t>
            </a:r>
            <a:r>
              <a:rPr lang="zh-CN" altLang="en-US"/>
              <a:t>用力上爬者先到；</a:t>
            </a:r>
          </a:p>
        </p:txBody>
      </p:sp>
      <p:sp>
        <p:nvSpPr>
          <p:cNvPr id="77835" name="Text Box 11">
            <a:hlinkClick r:id="rId6" action="ppaction://hlinksldjump"/>
          </p:cNvPr>
          <p:cNvSpPr txBox="1">
            <a:spLocks noChangeArrowheads="1"/>
          </p:cNvSpPr>
          <p:nvPr/>
        </p:nvSpPr>
        <p:spPr bwMode="auto">
          <a:xfrm>
            <a:off x="4356100" y="2420938"/>
            <a:ext cx="44275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en-US" altLang="zh-CN"/>
              <a:t>(3) </a:t>
            </a:r>
            <a:r>
              <a:rPr lang="zh-CN" altLang="en-US"/>
              <a:t>握绳不动者先到；</a:t>
            </a:r>
          </a:p>
        </p:txBody>
      </p:sp>
      <p:sp>
        <p:nvSpPr>
          <p:cNvPr id="77836" name="Text Box 12">
            <a:hlinkClick r:id="rId5" action="ppaction://hlinksldjump"/>
          </p:cNvPr>
          <p:cNvSpPr txBox="1">
            <a:spLocks noChangeArrowheads="1"/>
          </p:cNvSpPr>
          <p:nvPr/>
        </p:nvSpPr>
        <p:spPr bwMode="auto">
          <a:xfrm>
            <a:off x="4356100" y="2924175"/>
            <a:ext cx="460851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en-US" altLang="zh-CN"/>
              <a:t>(4) </a:t>
            </a:r>
            <a:r>
              <a:rPr lang="zh-CN" altLang="en-US"/>
              <a:t>以上结果都不对。</a:t>
            </a:r>
          </a:p>
        </p:txBody>
      </p:sp>
      <p:sp>
        <p:nvSpPr>
          <p:cNvPr id="77837" name="Text Box 13"/>
          <p:cNvSpPr txBox="1">
            <a:spLocks noChangeArrowheads="1"/>
          </p:cNvSpPr>
          <p:nvPr/>
        </p:nvSpPr>
        <p:spPr bwMode="auto">
          <a:xfrm>
            <a:off x="287338" y="5013325"/>
            <a:ext cx="39655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ea typeface="楷体_GB2312" pitchFamily="49" charset="-122"/>
              </a:rPr>
              <a:t>同高从静态开始往上爬</a:t>
            </a:r>
          </a:p>
        </p:txBody>
      </p:sp>
      <p:graphicFrame>
        <p:nvGraphicFramePr>
          <p:cNvPr id="77838" name="Object 14"/>
          <p:cNvGraphicFramePr>
            <a:graphicFrameLocks noChangeAspect="1"/>
          </p:cNvGraphicFramePr>
          <p:nvPr/>
        </p:nvGraphicFramePr>
        <p:xfrm>
          <a:off x="4899025" y="3414713"/>
          <a:ext cx="1689100" cy="482600"/>
        </p:xfrm>
        <a:graphic>
          <a:graphicData uri="http://schemas.openxmlformats.org/presentationml/2006/ole">
            <mc:AlternateContent xmlns:mc="http://schemas.openxmlformats.org/markup-compatibility/2006">
              <mc:Choice xmlns:v="urn:schemas-microsoft-com:vml" Requires="v">
                <p:oleObj spid="_x0000_s46160" name="Equation" r:id="rId7" imgW="1688367" imgH="482391" progId="Equation.DSMT4">
                  <p:embed/>
                </p:oleObj>
              </mc:Choice>
              <mc:Fallback>
                <p:oleObj name="Equation" r:id="rId7" imgW="1688367" imgH="482391"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9025" y="3414713"/>
                        <a:ext cx="1689100"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39" name="Text Box 15"/>
          <p:cNvSpPr txBox="1">
            <a:spLocks noChangeArrowheads="1"/>
          </p:cNvSpPr>
          <p:nvPr/>
        </p:nvSpPr>
        <p:spPr bwMode="auto">
          <a:xfrm>
            <a:off x="3851275" y="3860800"/>
            <a:ext cx="50419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latin typeface="楷体_GB2312" pitchFamily="49" charset="-122"/>
                <a:ea typeface="楷体_GB2312" pitchFamily="49" charset="-122"/>
              </a:rPr>
              <a:t>对</a:t>
            </a:r>
            <a:r>
              <a:rPr lang="en-US" altLang="zh-CN">
                <a:latin typeface="宋体" pitchFamily="2" charset="-122"/>
              </a:rPr>
              <a:t>0</a:t>
            </a:r>
            <a:r>
              <a:rPr lang="zh-CN" altLang="en-US">
                <a:ea typeface="楷体_GB2312" pitchFamily="49" charset="-122"/>
              </a:rPr>
              <a:t>点</a:t>
            </a:r>
            <a:r>
              <a:rPr lang="zh-CN" altLang="en-US">
                <a:latin typeface="楷体_GB2312" pitchFamily="49" charset="-122"/>
                <a:ea typeface="楷体_GB2312" pitchFamily="49" charset="-122"/>
              </a:rPr>
              <a:t>系统受合外力矩为零</a:t>
            </a:r>
          </a:p>
          <a:p>
            <a:pPr eaLnBrk="1" hangingPunct="1"/>
            <a:r>
              <a:rPr lang="zh-CN" altLang="en-US">
                <a:solidFill>
                  <a:srgbClr val="990033"/>
                </a:solidFill>
                <a:latin typeface="楷体_GB2312" pitchFamily="49" charset="-122"/>
                <a:ea typeface="楷体_GB2312" pitchFamily="49" charset="-122"/>
              </a:rPr>
              <a:t>       </a:t>
            </a:r>
            <a:r>
              <a:rPr lang="en-US" altLang="zh-CN">
                <a:solidFill>
                  <a:srgbClr val="990033"/>
                </a:solidFill>
                <a:ea typeface="楷体_GB2312" pitchFamily="49" charset="-122"/>
              </a:rPr>
              <a:t>——</a:t>
            </a:r>
            <a:r>
              <a:rPr lang="zh-CN" altLang="en-US">
                <a:solidFill>
                  <a:srgbClr val="CC0000"/>
                </a:solidFill>
                <a:latin typeface="楷体_GB2312" pitchFamily="49" charset="-122"/>
                <a:ea typeface="楷体_GB2312" pitchFamily="49" charset="-122"/>
              </a:rPr>
              <a:t>角动量守恒</a:t>
            </a:r>
            <a:r>
              <a:rPr lang="zh-CN" altLang="en-US">
                <a:latin typeface="楷体_GB2312" pitchFamily="49" charset="-122"/>
                <a:ea typeface="楷体_GB2312" pitchFamily="49" charset="-122"/>
              </a:rPr>
              <a:t>。</a:t>
            </a:r>
          </a:p>
        </p:txBody>
      </p:sp>
      <p:sp>
        <p:nvSpPr>
          <p:cNvPr id="77840" name="Text Box 16"/>
          <p:cNvSpPr txBox="1">
            <a:spLocks noChangeArrowheads="1"/>
          </p:cNvSpPr>
          <p:nvPr/>
        </p:nvSpPr>
        <p:spPr bwMode="auto">
          <a:xfrm>
            <a:off x="6516688" y="4843463"/>
            <a:ext cx="2232025" cy="955675"/>
          </a:xfrm>
          <a:prstGeom prst="rect">
            <a:avLst/>
          </a:prstGeom>
          <a:solidFill>
            <a:schemeClr val="bg1"/>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ctr" eaLnBrk="1" hangingPunct="1">
              <a:spcBef>
                <a:spcPct val="50000"/>
              </a:spcBef>
            </a:pPr>
            <a:r>
              <a:rPr lang="zh-CN" altLang="en-US">
                <a:solidFill>
                  <a:schemeClr val="tx2"/>
                </a:solidFill>
              </a:rPr>
              <a:t>系统的初态角动量</a:t>
            </a:r>
          </a:p>
        </p:txBody>
      </p:sp>
      <p:sp>
        <p:nvSpPr>
          <p:cNvPr id="77841" name="Text Box 17"/>
          <p:cNvSpPr txBox="1">
            <a:spLocks noChangeArrowheads="1"/>
          </p:cNvSpPr>
          <p:nvPr/>
        </p:nvSpPr>
        <p:spPr bwMode="auto">
          <a:xfrm>
            <a:off x="3924300" y="4843463"/>
            <a:ext cx="2160588" cy="954087"/>
          </a:xfrm>
          <a:prstGeom prst="rect">
            <a:avLst/>
          </a:prstGeom>
          <a:solidFill>
            <a:schemeClr val="bg1"/>
          </a:solidFill>
          <a:ln w="9525">
            <a:solidFill>
              <a:srgbClr val="66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ctr" eaLnBrk="1" hangingPunct="1">
              <a:spcBef>
                <a:spcPct val="50000"/>
              </a:spcBef>
            </a:pPr>
            <a:r>
              <a:rPr lang="zh-CN" altLang="en-US">
                <a:solidFill>
                  <a:schemeClr val="tx2"/>
                </a:solidFill>
              </a:rPr>
              <a:t>系统任意时刻态角动量</a:t>
            </a:r>
          </a:p>
        </p:txBody>
      </p:sp>
      <p:sp>
        <p:nvSpPr>
          <p:cNvPr id="77842" name="Text Box 18"/>
          <p:cNvSpPr txBox="1">
            <a:spLocks noChangeArrowheads="1"/>
          </p:cNvSpPr>
          <p:nvPr/>
        </p:nvSpPr>
        <p:spPr bwMode="auto">
          <a:xfrm>
            <a:off x="6011863" y="4908550"/>
            <a:ext cx="531812"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lang="en-US" altLang="zh-CN" sz="4800">
                <a:solidFill>
                  <a:schemeClr val="tx2"/>
                </a:solidFill>
              </a:rPr>
              <a:t>=</a:t>
            </a:r>
          </a:p>
        </p:txBody>
      </p:sp>
      <p:grpSp>
        <p:nvGrpSpPr>
          <p:cNvPr id="77843" name="Group 19"/>
          <p:cNvGrpSpPr>
            <a:grpSpLocks/>
          </p:cNvGrpSpPr>
          <p:nvPr/>
        </p:nvGrpSpPr>
        <p:grpSpPr bwMode="auto">
          <a:xfrm>
            <a:off x="390525" y="996950"/>
            <a:ext cx="2568575" cy="4132263"/>
            <a:chOff x="246" y="628"/>
            <a:chExt cx="1618" cy="2603"/>
          </a:xfrm>
        </p:grpSpPr>
        <p:sp>
          <p:nvSpPr>
            <p:cNvPr id="14362" name="Oval 20"/>
            <p:cNvSpPr>
              <a:spLocks noChangeArrowheads="1"/>
            </p:cNvSpPr>
            <p:nvPr/>
          </p:nvSpPr>
          <p:spPr bwMode="auto">
            <a:xfrm rot="-8818962">
              <a:off x="1602" y="2084"/>
              <a:ext cx="45" cy="7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3" name="Oval 21"/>
            <p:cNvSpPr>
              <a:spLocks noChangeArrowheads="1"/>
            </p:cNvSpPr>
            <p:nvPr/>
          </p:nvSpPr>
          <p:spPr bwMode="auto">
            <a:xfrm rot="11061534" flipH="1">
              <a:off x="1023" y="2553"/>
              <a:ext cx="51" cy="251"/>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4" name="Oval 22"/>
            <p:cNvSpPr>
              <a:spLocks noChangeArrowheads="1"/>
            </p:cNvSpPr>
            <p:nvPr/>
          </p:nvSpPr>
          <p:spPr bwMode="auto">
            <a:xfrm rot="10290730" flipH="1">
              <a:off x="1006" y="2394"/>
              <a:ext cx="67" cy="22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5" name="Oval 23"/>
            <p:cNvSpPr>
              <a:spLocks noChangeArrowheads="1"/>
            </p:cNvSpPr>
            <p:nvPr/>
          </p:nvSpPr>
          <p:spPr bwMode="auto">
            <a:xfrm rot="10538466">
              <a:off x="1591" y="2548"/>
              <a:ext cx="52" cy="25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6" name="Oval 24"/>
            <p:cNvSpPr>
              <a:spLocks noChangeArrowheads="1"/>
            </p:cNvSpPr>
            <p:nvPr/>
          </p:nvSpPr>
          <p:spPr bwMode="auto">
            <a:xfrm rot="-10290730">
              <a:off x="1593" y="2390"/>
              <a:ext cx="67" cy="22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7" name="Rectangle 25" descr="深色上对角线"/>
            <p:cNvSpPr>
              <a:spLocks noChangeArrowheads="1"/>
            </p:cNvSpPr>
            <p:nvPr/>
          </p:nvSpPr>
          <p:spPr bwMode="auto">
            <a:xfrm>
              <a:off x="884" y="628"/>
              <a:ext cx="957" cy="118"/>
            </a:xfrm>
            <a:prstGeom prst="rect">
              <a:avLst/>
            </a:prstGeom>
            <a:pattFill prst="dkUpDiag">
              <a:fgClr>
                <a:schemeClr val="tx1"/>
              </a:fgClr>
              <a:bgClr>
                <a:schemeClr val="bg1"/>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68" name="Line 26"/>
            <p:cNvSpPr>
              <a:spLocks noChangeShapeType="1"/>
            </p:cNvSpPr>
            <p:nvPr/>
          </p:nvSpPr>
          <p:spPr bwMode="auto">
            <a:xfrm>
              <a:off x="896" y="722"/>
              <a:ext cx="94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9" name="Oval 27"/>
            <p:cNvSpPr>
              <a:spLocks noChangeArrowheads="1"/>
            </p:cNvSpPr>
            <p:nvPr/>
          </p:nvSpPr>
          <p:spPr bwMode="auto">
            <a:xfrm>
              <a:off x="1044" y="862"/>
              <a:ext cx="570" cy="56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0" name="Rectangle 28"/>
            <p:cNvSpPr>
              <a:spLocks noChangeArrowheads="1"/>
            </p:cNvSpPr>
            <p:nvPr/>
          </p:nvSpPr>
          <p:spPr bwMode="auto">
            <a:xfrm>
              <a:off x="1271" y="722"/>
              <a:ext cx="107" cy="479"/>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1" name="Oval 29"/>
            <p:cNvSpPr>
              <a:spLocks noChangeArrowheads="1"/>
            </p:cNvSpPr>
            <p:nvPr/>
          </p:nvSpPr>
          <p:spPr bwMode="auto">
            <a:xfrm>
              <a:off x="1307" y="1125"/>
              <a:ext cx="40" cy="41"/>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2" name="Line 30"/>
            <p:cNvSpPr>
              <a:spLocks noChangeShapeType="1"/>
            </p:cNvSpPr>
            <p:nvPr/>
          </p:nvSpPr>
          <p:spPr bwMode="auto">
            <a:xfrm>
              <a:off x="1044" y="1074"/>
              <a:ext cx="0" cy="215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3" name="Line 31"/>
            <p:cNvSpPr>
              <a:spLocks noChangeShapeType="1"/>
            </p:cNvSpPr>
            <p:nvPr/>
          </p:nvSpPr>
          <p:spPr bwMode="auto">
            <a:xfrm>
              <a:off x="1618" y="1082"/>
              <a:ext cx="0" cy="214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74" name="Oval 32"/>
            <p:cNvSpPr>
              <a:spLocks noChangeArrowheads="1"/>
            </p:cNvSpPr>
            <p:nvPr/>
          </p:nvSpPr>
          <p:spPr bwMode="auto">
            <a:xfrm rot="1738638">
              <a:off x="1549" y="2115"/>
              <a:ext cx="40" cy="18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5" name="Oval 33"/>
            <p:cNvSpPr>
              <a:spLocks noChangeArrowheads="1"/>
            </p:cNvSpPr>
            <p:nvPr/>
          </p:nvSpPr>
          <p:spPr bwMode="auto">
            <a:xfrm rot="-9532980">
              <a:off x="1620" y="2753"/>
              <a:ext cx="41" cy="101"/>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6" name="Oval 34"/>
            <p:cNvSpPr>
              <a:spLocks noChangeArrowheads="1"/>
            </p:cNvSpPr>
            <p:nvPr/>
          </p:nvSpPr>
          <p:spPr bwMode="auto">
            <a:xfrm rot="10487026">
              <a:off x="1621" y="2377"/>
              <a:ext cx="66" cy="14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7" name="Oval 35"/>
            <p:cNvSpPr>
              <a:spLocks noChangeArrowheads="1"/>
            </p:cNvSpPr>
            <p:nvPr/>
          </p:nvSpPr>
          <p:spPr bwMode="auto">
            <a:xfrm rot="4207629">
              <a:off x="1591" y="2165"/>
              <a:ext cx="50" cy="198"/>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8" name="Oval 36"/>
            <p:cNvSpPr>
              <a:spLocks noChangeArrowheads="1"/>
            </p:cNvSpPr>
            <p:nvPr/>
          </p:nvSpPr>
          <p:spPr bwMode="auto">
            <a:xfrm rot="552848">
              <a:off x="1651" y="2075"/>
              <a:ext cx="103" cy="11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79" name="Oval 37"/>
            <p:cNvSpPr>
              <a:spLocks noChangeArrowheads="1"/>
            </p:cNvSpPr>
            <p:nvPr/>
          </p:nvSpPr>
          <p:spPr bwMode="auto">
            <a:xfrm rot="-9676192">
              <a:off x="1604" y="2180"/>
              <a:ext cx="107" cy="274"/>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0" name="Oval 38"/>
            <p:cNvSpPr>
              <a:spLocks noChangeArrowheads="1"/>
            </p:cNvSpPr>
            <p:nvPr/>
          </p:nvSpPr>
          <p:spPr bwMode="auto">
            <a:xfrm rot="-5804559">
              <a:off x="1579" y="2109"/>
              <a:ext cx="63" cy="23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1" name="Oval 39"/>
            <p:cNvSpPr>
              <a:spLocks noChangeArrowheads="1"/>
            </p:cNvSpPr>
            <p:nvPr/>
          </p:nvSpPr>
          <p:spPr bwMode="auto">
            <a:xfrm rot="-7624089">
              <a:off x="1597" y="2040"/>
              <a:ext cx="43" cy="77"/>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2" name="Oval 40"/>
            <p:cNvSpPr>
              <a:spLocks noChangeArrowheads="1"/>
            </p:cNvSpPr>
            <p:nvPr/>
          </p:nvSpPr>
          <p:spPr bwMode="auto">
            <a:xfrm rot="9633290">
              <a:off x="1557" y="2542"/>
              <a:ext cx="56" cy="281"/>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3" name="Oval 41"/>
            <p:cNvSpPr>
              <a:spLocks noChangeArrowheads="1"/>
            </p:cNvSpPr>
            <p:nvPr/>
          </p:nvSpPr>
          <p:spPr bwMode="auto">
            <a:xfrm rot="-8723899">
              <a:off x="1561" y="2356"/>
              <a:ext cx="83" cy="25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4" name="Oval 42"/>
            <p:cNvSpPr>
              <a:spLocks noChangeArrowheads="1"/>
            </p:cNvSpPr>
            <p:nvPr/>
          </p:nvSpPr>
          <p:spPr bwMode="auto">
            <a:xfrm rot="6833771">
              <a:off x="1548" y="2823"/>
              <a:ext cx="120" cy="4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5" name="Oval 43"/>
            <p:cNvSpPr>
              <a:spLocks noChangeArrowheads="1"/>
            </p:cNvSpPr>
            <p:nvPr/>
          </p:nvSpPr>
          <p:spPr bwMode="auto">
            <a:xfrm rot="19861362" flipH="1">
              <a:off x="1076" y="2144"/>
              <a:ext cx="40" cy="18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6" name="Oval 44"/>
            <p:cNvSpPr>
              <a:spLocks noChangeArrowheads="1"/>
            </p:cNvSpPr>
            <p:nvPr/>
          </p:nvSpPr>
          <p:spPr bwMode="auto">
            <a:xfrm rot="9532980" flipH="1">
              <a:off x="1004" y="2758"/>
              <a:ext cx="42" cy="100"/>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7" name="Oval 45"/>
            <p:cNvSpPr>
              <a:spLocks noChangeArrowheads="1"/>
            </p:cNvSpPr>
            <p:nvPr/>
          </p:nvSpPr>
          <p:spPr bwMode="auto">
            <a:xfrm rot="11112974" flipH="1">
              <a:off x="979" y="2382"/>
              <a:ext cx="65" cy="142"/>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8" name="Oval 46"/>
            <p:cNvSpPr>
              <a:spLocks noChangeArrowheads="1"/>
            </p:cNvSpPr>
            <p:nvPr/>
          </p:nvSpPr>
          <p:spPr bwMode="auto">
            <a:xfrm rot="17580479" flipH="1">
              <a:off x="1031" y="2187"/>
              <a:ext cx="50" cy="197"/>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89" name="Oval 47"/>
            <p:cNvSpPr>
              <a:spLocks noChangeArrowheads="1"/>
            </p:cNvSpPr>
            <p:nvPr/>
          </p:nvSpPr>
          <p:spPr bwMode="auto">
            <a:xfrm rot="21047152" flipH="1">
              <a:off x="912" y="2080"/>
              <a:ext cx="101" cy="11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0" name="Oval 48"/>
            <p:cNvSpPr>
              <a:spLocks noChangeArrowheads="1"/>
            </p:cNvSpPr>
            <p:nvPr/>
          </p:nvSpPr>
          <p:spPr bwMode="auto">
            <a:xfrm rot="10156414" flipH="1">
              <a:off x="1053" y="1953"/>
              <a:ext cx="40" cy="16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1" name="Oval 49"/>
            <p:cNvSpPr>
              <a:spLocks noChangeArrowheads="1"/>
            </p:cNvSpPr>
            <p:nvPr/>
          </p:nvSpPr>
          <p:spPr bwMode="auto">
            <a:xfrm rot="9676192" flipH="1">
              <a:off x="955" y="2185"/>
              <a:ext cx="107" cy="274"/>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2" name="Oval 50"/>
            <p:cNvSpPr>
              <a:spLocks noChangeArrowheads="1"/>
            </p:cNvSpPr>
            <p:nvPr/>
          </p:nvSpPr>
          <p:spPr bwMode="auto">
            <a:xfrm rot="2050701" flipH="1">
              <a:off x="996" y="2070"/>
              <a:ext cx="58" cy="22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3" name="Oval 51"/>
            <p:cNvSpPr>
              <a:spLocks noChangeArrowheads="1"/>
            </p:cNvSpPr>
            <p:nvPr/>
          </p:nvSpPr>
          <p:spPr bwMode="auto">
            <a:xfrm rot="8055082" flipH="1">
              <a:off x="1029" y="1914"/>
              <a:ext cx="44" cy="77"/>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4" name="Oval 52"/>
            <p:cNvSpPr>
              <a:spLocks noChangeArrowheads="1"/>
            </p:cNvSpPr>
            <p:nvPr/>
          </p:nvSpPr>
          <p:spPr bwMode="auto">
            <a:xfrm rot="11966710" flipH="1">
              <a:off x="1053" y="2547"/>
              <a:ext cx="55" cy="281"/>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5" name="Oval 53"/>
            <p:cNvSpPr>
              <a:spLocks noChangeArrowheads="1"/>
            </p:cNvSpPr>
            <p:nvPr/>
          </p:nvSpPr>
          <p:spPr bwMode="auto">
            <a:xfrm rot="8723899" flipH="1">
              <a:off x="1021" y="2360"/>
              <a:ext cx="83" cy="253"/>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6" name="Oval 54"/>
            <p:cNvSpPr>
              <a:spLocks noChangeArrowheads="1"/>
            </p:cNvSpPr>
            <p:nvPr/>
          </p:nvSpPr>
          <p:spPr bwMode="auto">
            <a:xfrm rot="14766229" flipH="1">
              <a:off x="997" y="2827"/>
              <a:ext cx="120" cy="4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14397" name="WordArt 55"/>
            <p:cNvSpPr>
              <a:spLocks noChangeArrowheads="1" noChangeShapeType="1" noTextEdit="1"/>
            </p:cNvSpPr>
            <p:nvPr/>
          </p:nvSpPr>
          <p:spPr bwMode="auto">
            <a:xfrm>
              <a:off x="1258" y="1231"/>
              <a:ext cx="66" cy="138"/>
            </a:xfrm>
            <a:prstGeom prst="rect">
              <a:avLst/>
            </a:prstGeom>
          </p:spPr>
          <p:txBody>
            <a:bodyPr wrap="none" fromWordArt="1">
              <a:prstTxWarp prst="textPlain">
                <a:avLst>
                  <a:gd name="adj" fmla="val 50000"/>
                </a:avLst>
              </a:prstTxWarp>
            </a:bodyPr>
            <a:lstStyle/>
            <a:p>
              <a:pPr algn="ctr"/>
              <a:r>
                <a:rPr lang="en-US" altLang="zh-CN" sz="1600" kern="10">
                  <a:ln w="9525">
                    <a:solidFill>
                      <a:schemeClr val="tx1"/>
                    </a:solidFill>
                    <a:round/>
                    <a:headEnd/>
                    <a:tailEnd/>
                  </a:ln>
                  <a:latin typeface="Times New Roman"/>
                  <a:cs typeface="Times New Roman"/>
                </a:rPr>
                <a:t>o</a:t>
              </a:r>
              <a:endParaRPr lang="zh-CN" altLang="en-US" sz="1600" kern="10">
                <a:ln w="9525">
                  <a:solidFill>
                    <a:schemeClr val="tx1"/>
                  </a:solidFill>
                  <a:round/>
                  <a:headEnd/>
                  <a:tailEnd/>
                </a:ln>
                <a:latin typeface="Times New Roman"/>
                <a:cs typeface="Times New Roman"/>
              </a:endParaRPr>
            </a:p>
          </p:txBody>
        </p:sp>
        <p:sp>
          <p:nvSpPr>
            <p:cNvPr id="14398" name="Line 56"/>
            <p:cNvSpPr>
              <a:spLocks noChangeShapeType="1"/>
            </p:cNvSpPr>
            <p:nvPr/>
          </p:nvSpPr>
          <p:spPr bwMode="auto">
            <a:xfrm>
              <a:off x="1341" y="1157"/>
              <a:ext cx="261"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99" name="Oval 57"/>
            <p:cNvSpPr>
              <a:spLocks noChangeArrowheads="1"/>
            </p:cNvSpPr>
            <p:nvPr/>
          </p:nvSpPr>
          <p:spPr bwMode="auto">
            <a:xfrm rot="-8573580">
              <a:off x="1530" y="2079"/>
              <a:ext cx="42" cy="166"/>
            </a:xfrm>
            <a:prstGeom prst="ellipse">
              <a:avLst/>
            </a:prstGeom>
            <a:solidFill>
              <a:schemeClr val="fo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grpSp>
          <p:nvGrpSpPr>
            <p:cNvPr id="14400" name="Group 58"/>
            <p:cNvGrpSpPr>
              <a:grpSpLocks/>
            </p:cNvGrpSpPr>
            <p:nvPr/>
          </p:nvGrpSpPr>
          <p:grpSpPr bwMode="auto">
            <a:xfrm>
              <a:off x="246" y="965"/>
              <a:ext cx="1536" cy="288"/>
              <a:chOff x="246" y="1253"/>
              <a:chExt cx="1536" cy="288"/>
            </a:xfrm>
          </p:grpSpPr>
          <p:sp>
            <p:nvSpPr>
              <p:cNvPr id="14402" name="Line 59"/>
              <p:cNvSpPr>
                <a:spLocks noChangeShapeType="1"/>
              </p:cNvSpPr>
              <p:nvPr/>
            </p:nvSpPr>
            <p:spPr bwMode="auto">
              <a:xfrm>
                <a:off x="849" y="1445"/>
                <a:ext cx="933" cy="0"/>
              </a:xfrm>
              <a:prstGeom prst="line">
                <a:avLst/>
              </a:prstGeom>
              <a:noFill/>
              <a:ln w="9525">
                <a:solidFill>
                  <a:srgbClr val="A5002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03" name="Text Box 60"/>
              <p:cNvSpPr txBox="1">
                <a:spLocks noChangeArrowheads="1"/>
              </p:cNvSpPr>
              <p:nvPr/>
            </p:nvSpPr>
            <p:spPr bwMode="auto">
              <a:xfrm>
                <a:off x="246" y="1253"/>
                <a:ext cx="7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a:solidFill>
                      <a:srgbClr val="A50021"/>
                    </a:solidFill>
                    <a:ea typeface="华文中宋" pitchFamily="2" charset="-122"/>
                  </a:rPr>
                  <a:t>终点线</a:t>
                </a:r>
              </a:p>
            </p:txBody>
          </p:sp>
        </p:grpSp>
        <p:sp>
          <p:nvSpPr>
            <p:cNvPr id="14401" name="WordArt 61"/>
            <p:cNvSpPr>
              <a:spLocks noChangeArrowheads="1" noChangeShapeType="1" noTextEdit="1"/>
            </p:cNvSpPr>
            <p:nvPr/>
          </p:nvSpPr>
          <p:spPr bwMode="auto">
            <a:xfrm>
              <a:off x="1655" y="935"/>
              <a:ext cx="209" cy="195"/>
            </a:xfrm>
            <a:prstGeom prst="rect">
              <a:avLst/>
            </a:prstGeom>
          </p:spPr>
          <p:txBody>
            <a:bodyPr wrap="none" fromWordArt="1">
              <a:prstTxWarp prst="textPlain">
                <a:avLst>
                  <a:gd name="adj" fmla="val 50000"/>
                </a:avLst>
              </a:prstTxWarp>
            </a:bodyPr>
            <a:lstStyle/>
            <a:p>
              <a:pPr algn="ctr"/>
              <a:r>
                <a:rPr lang="en-US" altLang="zh-CN" sz="800" i="1" kern="10">
                  <a:ln w="9525">
                    <a:solidFill>
                      <a:srgbClr val="000000"/>
                    </a:solidFill>
                    <a:round/>
                    <a:headEnd/>
                    <a:tailEnd/>
                  </a:ln>
                  <a:solidFill>
                    <a:srgbClr val="000000"/>
                  </a:solidFill>
                  <a:latin typeface="Times New Roman"/>
                  <a:cs typeface="Times New Roman"/>
                </a:rPr>
                <a:t>R</a:t>
              </a:r>
              <a:endParaRPr lang="zh-CN" altLang="en-US" sz="800" i="1" kern="10">
                <a:ln w="9525">
                  <a:solidFill>
                    <a:srgbClr val="000000"/>
                  </a:solidFill>
                  <a:round/>
                  <a:headEnd/>
                  <a:tailEnd/>
                </a:ln>
                <a:solidFill>
                  <a:srgbClr val="000000"/>
                </a:solidFill>
                <a:latin typeface="Times New Roman"/>
                <a:cs typeface="Times New Roman"/>
              </a:endParaRPr>
            </a:p>
          </p:txBody>
        </p:sp>
      </p:grpSp>
      <p:graphicFrame>
        <p:nvGraphicFramePr>
          <p:cNvPr id="77886" name="Object 62"/>
          <p:cNvGraphicFramePr>
            <a:graphicFrameLocks noChangeAspect="1"/>
          </p:cNvGraphicFramePr>
          <p:nvPr/>
        </p:nvGraphicFramePr>
        <p:xfrm>
          <a:off x="4795838" y="5876925"/>
          <a:ext cx="3016250" cy="485775"/>
        </p:xfrm>
        <a:graphic>
          <a:graphicData uri="http://schemas.openxmlformats.org/presentationml/2006/ole">
            <mc:AlternateContent xmlns:mc="http://schemas.openxmlformats.org/markup-compatibility/2006">
              <mc:Choice xmlns:v="urn:schemas-microsoft-com:vml" Requires="v">
                <p:oleObj spid="_x0000_s46161" name="Equation" r:id="rId9" imgW="3124200" imgH="482600" progId="Equation.DSMT4">
                  <p:embed/>
                </p:oleObj>
              </mc:Choice>
              <mc:Fallback>
                <p:oleObj name="Equation" r:id="rId9" imgW="3124200" imgH="482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5838" y="5876925"/>
                        <a:ext cx="3016250"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7887" name="Object 63"/>
          <p:cNvGraphicFramePr>
            <a:graphicFrameLocks noChangeAspect="1"/>
          </p:cNvGraphicFramePr>
          <p:nvPr/>
        </p:nvGraphicFramePr>
        <p:xfrm>
          <a:off x="1289050" y="5516563"/>
          <a:ext cx="1662113" cy="700087"/>
        </p:xfrm>
        <a:graphic>
          <a:graphicData uri="http://schemas.openxmlformats.org/presentationml/2006/ole">
            <mc:AlternateContent xmlns:mc="http://schemas.openxmlformats.org/markup-compatibility/2006">
              <mc:Choice xmlns:v="urn:schemas-microsoft-com:vml" Requires="v">
                <p:oleObj spid="_x0000_s46162" name="Equation" r:id="rId11" imgW="1457257" imgH="419190" progId="Equation.DSMT4">
                  <p:embed/>
                </p:oleObj>
              </mc:Choice>
              <mc:Fallback>
                <p:oleObj name="Equation" r:id="rId11" imgW="1457257" imgH="41919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89050" y="5516563"/>
                        <a:ext cx="1662113" cy="700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7888" name="Text Box 64"/>
          <p:cNvSpPr txBox="1">
            <a:spLocks noChangeArrowheads="1"/>
          </p:cNvSpPr>
          <p:nvPr/>
        </p:nvSpPr>
        <p:spPr bwMode="auto">
          <a:xfrm>
            <a:off x="925513" y="6129338"/>
            <a:ext cx="364648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spcBef>
                <a:spcPct val="50000"/>
              </a:spcBef>
            </a:pPr>
            <a:r>
              <a:rPr lang="zh-CN" altLang="en-US" sz="3600">
                <a:solidFill>
                  <a:schemeClr val="tx2"/>
                </a:solidFill>
                <a:ea typeface="华文新魏" pitchFamily="2" charset="-122"/>
              </a:rPr>
              <a:t>两人等速上升。</a:t>
            </a:r>
          </a:p>
        </p:txBody>
      </p:sp>
      <p:grpSp>
        <p:nvGrpSpPr>
          <p:cNvPr id="77889" name="Group 65"/>
          <p:cNvGrpSpPr>
            <a:grpSpLocks/>
          </p:cNvGrpSpPr>
          <p:nvPr/>
        </p:nvGrpSpPr>
        <p:grpSpPr bwMode="auto">
          <a:xfrm>
            <a:off x="4284663" y="1125538"/>
            <a:ext cx="1152525" cy="792162"/>
            <a:chOff x="4694" y="618"/>
            <a:chExt cx="726" cy="499"/>
          </a:xfrm>
        </p:grpSpPr>
        <p:sp>
          <p:nvSpPr>
            <p:cNvPr id="14360" name="Line 66"/>
            <p:cNvSpPr>
              <a:spLocks noChangeShapeType="1"/>
            </p:cNvSpPr>
            <p:nvPr/>
          </p:nvSpPr>
          <p:spPr bwMode="auto">
            <a:xfrm>
              <a:off x="4694" y="935"/>
              <a:ext cx="182" cy="182"/>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61" name="Line 67"/>
            <p:cNvSpPr>
              <a:spLocks noChangeShapeType="1"/>
            </p:cNvSpPr>
            <p:nvPr/>
          </p:nvSpPr>
          <p:spPr bwMode="auto">
            <a:xfrm flipV="1">
              <a:off x="4876" y="618"/>
              <a:ext cx="544" cy="499"/>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7371783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77826"/>
                                        </p:tgtEl>
                                        <p:attrNameLst>
                                          <p:attrName>style.visibility</p:attrName>
                                        </p:attrNameLst>
                                      </p:cBhvr>
                                      <p:to>
                                        <p:strVal val="visible"/>
                                      </p:to>
                                    </p:set>
                                    <p:animEffect transition="in" filter="blinds(vertical)">
                                      <p:cBhvr>
                                        <p:cTn id="7" dur="500"/>
                                        <p:tgtEl>
                                          <p:spTgt spid="77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37" fill="hold" nodeType="clickEffect">
                                  <p:stCondLst>
                                    <p:cond delay="0"/>
                                  </p:stCondLst>
                                  <p:childTnLst>
                                    <p:set>
                                      <p:cBhvr>
                                        <p:cTn id="11" dur="1" fill="hold">
                                          <p:stCondLst>
                                            <p:cond delay="0"/>
                                          </p:stCondLst>
                                        </p:cTn>
                                        <p:tgtEl>
                                          <p:spTgt spid="77843"/>
                                        </p:tgtEl>
                                        <p:attrNameLst>
                                          <p:attrName>style.visibility</p:attrName>
                                        </p:attrNameLst>
                                      </p:cBhvr>
                                      <p:to>
                                        <p:strVal val="visible"/>
                                      </p:to>
                                    </p:set>
                                    <p:animEffect transition="in" filter="barn(outVertical)">
                                      <p:cBhvr>
                                        <p:cTn id="12" dur="500"/>
                                        <p:tgtEl>
                                          <p:spTgt spid="778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7828"/>
                                        </p:tgtEl>
                                        <p:attrNameLst>
                                          <p:attrName>style.visibility</p:attrName>
                                        </p:attrNameLst>
                                      </p:cBhvr>
                                      <p:to>
                                        <p:strVal val="visible"/>
                                      </p:to>
                                    </p:set>
                                    <p:animEffect transition="in" filter="wipe(up)">
                                      <p:cBhvr>
                                        <p:cTn id="17" dur="500"/>
                                        <p:tgtEl>
                                          <p:spTgt spid="77828"/>
                                        </p:tgtEl>
                                      </p:cBhvr>
                                    </p:animEffect>
                                  </p:childTnLst>
                                </p:cTn>
                              </p:par>
                            </p:childTnLst>
                          </p:cTn>
                        </p:par>
                        <p:par>
                          <p:cTn id="18" fill="hold" nodeType="afterGroup">
                            <p:stCondLst>
                              <p:cond delay="500"/>
                            </p:stCondLst>
                            <p:childTnLst>
                              <p:par>
                                <p:cTn id="19" presetID="17" presetClass="entr" presetSubtype="10" fill="hold" grpId="0" nodeType="afterEffect">
                                  <p:stCondLst>
                                    <p:cond delay="0"/>
                                  </p:stCondLst>
                                  <p:childTnLst>
                                    <p:set>
                                      <p:cBhvr>
                                        <p:cTn id="20" dur="1" fill="hold">
                                          <p:stCondLst>
                                            <p:cond delay="0"/>
                                          </p:stCondLst>
                                        </p:cTn>
                                        <p:tgtEl>
                                          <p:spTgt spid="77827"/>
                                        </p:tgtEl>
                                        <p:attrNameLst>
                                          <p:attrName>style.visibility</p:attrName>
                                        </p:attrNameLst>
                                      </p:cBhvr>
                                      <p:to>
                                        <p:strVal val="visible"/>
                                      </p:to>
                                    </p:set>
                                    <p:anim calcmode="lin" valueType="num">
                                      <p:cBhvr>
                                        <p:cTn id="21" dur="500" fill="hold"/>
                                        <p:tgtEl>
                                          <p:spTgt spid="77827"/>
                                        </p:tgtEl>
                                        <p:attrNameLst>
                                          <p:attrName>ppt_w</p:attrName>
                                        </p:attrNameLst>
                                      </p:cBhvr>
                                      <p:tavLst>
                                        <p:tav tm="0">
                                          <p:val>
                                            <p:fltVal val="0"/>
                                          </p:val>
                                        </p:tav>
                                        <p:tav tm="100000">
                                          <p:val>
                                            <p:strVal val="#ppt_w"/>
                                          </p:val>
                                        </p:tav>
                                      </p:tavLst>
                                    </p:anim>
                                    <p:anim calcmode="lin" valueType="num">
                                      <p:cBhvr>
                                        <p:cTn id="22" dur="500" fill="hold"/>
                                        <p:tgtEl>
                                          <p:spTgt spid="77827"/>
                                        </p:tgtEl>
                                        <p:attrNameLst>
                                          <p:attrName>ppt_h</p:attrName>
                                        </p:attrNameLst>
                                      </p:cBhvr>
                                      <p:tavLst>
                                        <p:tav tm="0">
                                          <p:val>
                                            <p:strVal val="#ppt_h"/>
                                          </p:val>
                                        </p:tav>
                                        <p:tav tm="100000">
                                          <p:val>
                                            <p:strVal val="#ppt_h"/>
                                          </p:val>
                                        </p:tav>
                                      </p:tavLst>
                                    </p:anim>
                                  </p:childTnLst>
                                </p:cTn>
                              </p:par>
                            </p:childTnLst>
                          </p:cTn>
                        </p:par>
                        <p:par>
                          <p:cTn id="23" fill="hold" nodeType="afterGroup">
                            <p:stCondLst>
                              <p:cond delay="1000"/>
                            </p:stCondLst>
                            <p:childTnLst>
                              <p:par>
                                <p:cTn id="24" presetID="16" presetClass="entr" presetSubtype="26" fill="hold" grpId="0" nodeType="afterEffect">
                                  <p:stCondLst>
                                    <p:cond delay="0"/>
                                  </p:stCondLst>
                                  <p:childTnLst>
                                    <p:set>
                                      <p:cBhvr>
                                        <p:cTn id="25" dur="1" fill="hold">
                                          <p:stCondLst>
                                            <p:cond delay="0"/>
                                          </p:stCondLst>
                                        </p:cTn>
                                        <p:tgtEl>
                                          <p:spTgt spid="77837"/>
                                        </p:tgtEl>
                                        <p:attrNameLst>
                                          <p:attrName>style.visibility</p:attrName>
                                        </p:attrNameLst>
                                      </p:cBhvr>
                                      <p:to>
                                        <p:strVal val="visible"/>
                                      </p:to>
                                    </p:set>
                                    <p:animEffect transition="in" filter="barn(inHorizontal)">
                                      <p:cBhvr>
                                        <p:cTn id="26" dur="500"/>
                                        <p:tgtEl>
                                          <p:spTgt spid="778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77829"/>
                                        </p:tgtEl>
                                        <p:attrNameLst>
                                          <p:attrName>style.visibility</p:attrName>
                                        </p:attrNameLst>
                                      </p:cBhvr>
                                      <p:to>
                                        <p:strVal val="visible"/>
                                      </p:to>
                                    </p:set>
                                    <p:animEffect transition="in" filter="blinds(vertical)">
                                      <p:cBhvr>
                                        <p:cTn id="31" dur="500"/>
                                        <p:tgtEl>
                                          <p:spTgt spid="77829"/>
                                        </p:tgtEl>
                                      </p:cBhvr>
                                    </p:animEffect>
                                  </p:childTnLst>
                                </p:cTn>
                              </p:par>
                            </p:childTnLst>
                          </p:cTn>
                        </p:par>
                        <p:par>
                          <p:cTn id="32" fill="hold" nodeType="afterGroup">
                            <p:stCondLst>
                              <p:cond delay="500"/>
                            </p:stCondLst>
                            <p:childTnLst>
                              <p:par>
                                <p:cTn id="33" presetID="17" presetClass="entr" presetSubtype="1" fill="hold" grpId="0" nodeType="afterEffect">
                                  <p:stCondLst>
                                    <p:cond delay="0"/>
                                  </p:stCondLst>
                                  <p:childTnLst>
                                    <p:set>
                                      <p:cBhvr>
                                        <p:cTn id="34" dur="1" fill="hold">
                                          <p:stCondLst>
                                            <p:cond delay="0"/>
                                          </p:stCondLst>
                                        </p:cTn>
                                        <p:tgtEl>
                                          <p:spTgt spid="77833"/>
                                        </p:tgtEl>
                                        <p:attrNameLst>
                                          <p:attrName>style.visibility</p:attrName>
                                        </p:attrNameLst>
                                      </p:cBhvr>
                                      <p:to>
                                        <p:strVal val="visible"/>
                                      </p:to>
                                    </p:set>
                                    <p:anim calcmode="lin" valueType="num">
                                      <p:cBhvr>
                                        <p:cTn id="35" dur="500" fill="hold"/>
                                        <p:tgtEl>
                                          <p:spTgt spid="77833"/>
                                        </p:tgtEl>
                                        <p:attrNameLst>
                                          <p:attrName>ppt_x</p:attrName>
                                        </p:attrNameLst>
                                      </p:cBhvr>
                                      <p:tavLst>
                                        <p:tav tm="0">
                                          <p:val>
                                            <p:strVal val="#ppt_x"/>
                                          </p:val>
                                        </p:tav>
                                        <p:tav tm="100000">
                                          <p:val>
                                            <p:strVal val="#ppt_x"/>
                                          </p:val>
                                        </p:tav>
                                      </p:tavLst>
                                    </p:anim>
                                    <p:anim calcmode="lin" valueType="num">
                                      <p:cBhvr>
                                        <p:cTn id="36" dur="500" fill="hold"/>
                                        <p:tgtEl>
                                          <p:spTgt spid="77833"/>
                                        </p:tgtEl>
                                        <p:attrNameLst>
                                          <p:attrName>ppt_y</p:attrName>
                                        </p:attrNameLst>
                                      </p:cBhvr>
                                      <p:tavLst>
                                        <p:tav tm="0">
                                          <p:val>
                                            <p:strVal val="#ppt_y-#ppt_h/2"/>
                                          </p:val>
                                        </p:tav>
                                        <p:tav tm="100000">
                                          <p:val>
                                            <p:strVal val="#ppt_y"/>
                                          </p:val>
                                        </p:tav>
                                      </p:tavLst>
                                    </p:anim>
                                    <p:anim calcmode="lin" valueType="num">
                                      <p:cBhvr>
                                        <p:cTn id="37" dur="500" fill="hold"/>
                                        <p:tgtEl>
                                          <p:spTgt spid="77833"/>
                                        </p:tgtEl>
                                        <p:attrNameLst>
                                          <p:attrName>ppt_w</p:attrName>
                                        </p:attrNameLst>
                                      </p:cBhvr>
                                      <p:tavLst>
                                        <p:tav tm="0">
                                          <p:val>
                                            <p:strVal val="#ppt_w"/>
                                          </p:val>
                                        </p:tav>
                                        <p:tav tm="100000">
                                          <p:val>
                                            <p:strVal val="#ppt_w"/>
                                          </p:val>
                                        </p:tav>
                                      </p:tavLst>
                                    </p:anim>
                                    <p:anim calcmode="lin" valueType="num">
                                      <p:cBhvr>
                                        <p:cTn id="38" dur="500" fill="hold"/>
                                        <p:tgtEl>
                                          <p:spTgt spid="77833"/>
                                        </p:tgtEl>
                                        <p:attrNameLst>
                                          <p:attrName>ppt_h</p:attrName>
                                        </p:attrNameLst>
                                      </p:cBhvr>
                                      <p:tavLst>
                                        <p:tav tm="0">
                                          <p:val>
                                            <p:fltVal val="0"/>
                                          </p:val>
                                        </p:tav>
                                        <p:tav tm="100000">
                                          <p:val>
                                            <p:strVal val="#ppt_h"/>
                                          </p:val>
                                        </p:tav>
                                      </p:tavLst>
                                    </p:anim>
                                  </p:childTnLst>
                                </p:cTn>
                              </p:par>
                            </p:childTnLst>
                          </p:cTn>
                        </p:par>
                        <p:par>
                          <p:cTn id="39" fill="hold" nodeType="afterGroup">
                            <p:stCondLst>
                              <p:cond delay="1000"/>
                            </p:stCondLst>
                            <p:childTnLst>
                              <p:par>
                                <p:cTn id="40" presetID="17" presetClass="entr" presetSubtype="1" fill="hold" grpId="0" nodeType="afterEffect">
                                  <p:stCondLst>
                                    <p:cond delay="0"/>
                                  </p:stCondLst>
                                  <p:childTnLst>
                                    <p:set>
                                      <p:cBhvr>
                                        <p:cTn id="41" dur="1" fill="hold">
                                          <p:stCondLst>
                                            <p:cond delay="0"/>
                                          </p:stCondLst>
                                        </p:cTn>
                                        <p:tgtEl>
                                          <p:spTgt spid="77834"/>
                                        </p:tgtEl>
                                        <p:attrNameLst>
                                          <p:attrName>style.visibility</p:attrName>
                                        </p:attrNameLst>
                                      </p:cBhvr>
                                      <p:to>
                                        <p:strVal val="visible"/>
                                      </p:to>
                                    </p:set>
                                    <p:anim calcmode="lin" valueType="num">
                                      <p:cBhvr>
                                        <p:cTn id="42" dur="500" fill="hold"/>
                                        <p:tgtEl>
                                          <p:spTgt spid="77834"/>
                                        </p:tgtEl>
                                        <p:attrNameLst>
                                          <p:attrName>ppt_x</p:attrName>
                                        </p:attrNameLst>
                                      </p:cBhvr>
                                      <p:tavLst>
                                        <p:tav tm="0">
                                          <p:val>
                                            <p:strVal val="#ppt_x"/>
                                          </p:val>
                                        </p:tav>
                                        <p:tav tm="100000">
                                          <p:val>
                                            <p:strVal val="#ppt_x"/>
                                          </p:val>
                                        </p:tav>
                                      </p:tavLst>
                                    </p:anim>
                                    <p:anim calcmode="lin" valueType="num">
                                      <p:cBhvr>
                                        <p:cTn id="43" dur="500" fill="hold"/>
                                        <p:tgtEl>
                                          <p:spTgt spid="77834"/>
                                        </p:tgtEl>
                                        <p:attrNameLst>
                                          <p:attrName>ppt_y</p:attrName>
                                        </p:attrNameLst>
                                      </p:cBhvr>
                                      <p:tavLst>
                                        <p:tav tm="0">
                                          <p:val>
                                            <p:strVal val="#ppt_y-#ppt_h/2"/>
                                          </p:val>
                                        </p:tav>
                                        <p:tav tm="100000">
                                          <p:val>
                                            <p:strVal val="#ppt_y"/>
                                          </p:val>
                                        </p:tav>
                                      </p:tavLst>
                                    </p:anim>
                                    <p:anim calcmode="lin" valueType="num">
                                      <p:cBhvr>
                                        <p:cTn id="44" dur="500" fill="hold"/>
                                        <p:tgtEl>
                                          <p:spTgt spid="77834"/>
                                        </p:tgtEl>
                                        <p:attrNameLst>
                                          <p:attrName>ppt_w</p:attrName>
                                        </p:attrNameLst>
                                      </p:cBhvr>
                                      <p:tavLst>
                                        <p:tav tm="0">
                                          <p:val>
                                            <p:strVal val="#ppt_w"/>
                                          </p:val>
                                        </p:tav>
                                        <p:tav tm="100000">
                                          <p:val>
                                            <p:strVal val="#ppt_w"/>
                                          </p:val>
                                        </p:tav>
                                      </p:tavLst>
                                    </p:anim>
                                    <p:anim calcmode="lin" valueType="num">
                                      <p:cBhvr>
                                        <p:cTn id="45" dur="500" fill="hold"/>
                                        <p:tgtEl>
                                          <p:spTgt spid="77834"/>
                                        </p:tgtEl>
                                        <p:attrNameLst>
                                          <p:attrName>ppt_h</p:attrName>
                                        </p:attrNameLst>
                                      </p:cBhvr>
                                      <p:tavLst>
                                        <p:tav tm="0">
                                          <p:val>
                                            <p:fltVal val="0"/>
                                          </p:val>
                                        </p:tav>
                                        <p:tav tm="100000">
                                          <p:val>
                                            <p:strVal val="#ppt_h"/>
                                          </p:val>
                                        </p:tav>
                                      </p:tavLst>
                                    </p:anim>
                                  </p:childTnLst>
                                </p:cTn>
                              </p:par>
                            </p:childTnLst>
                          </p:cTn>
                        </p:par>
                        <p:par>
                          <p:cTn id="46" fill="hold" nodeType="afterGroup">
                            <p:stCondLst>
                              <p:cond delay="1500"/>
                            </p:stCondLst>
                            <p:childTnLst>
                              <p:par>
                                <p:cTn id="47" presetID="17" presetClass="entr" presetSubtype="1" fill="hold" grpId="0" nodeType="afterEffect">
                                  <p:stCondLst>
                                    <p:cond delay="0"/>
                                  </p:stCondLst>
                                  <p:childTnLst>
                                    <p:set>
                                      <p:cBhvr>
                                        <p:cTn id="48" dur="1" fill="hold">
                                          <p:stCondLst>
                                            <p:cond delay="0"/>
                                          </p:stCondLst>
                                        </p:cTn>
                                        <p:tgtEl>
                                          <p:spTgt spid="77835"/>
                                        </p:tgtEl>
                                        <p:attrNameLst>
                                          <p:attrName>style.visibility</p:attrName>
                                        </p:attrNameLst>
                                      </p:cBhvr>
                                      <p:to>
                                        <p:strVal val="visible"/>
                                      </p:to>
                                    </p:set>
                                    <p:anim calcmode="lin" valueType="num">
                                      <p:cBhvr>
                                        <p:cTn id="49" dur="500" fill="hold"/>
                                        <p:tgtEl>
                                          <p:spTgt spid="77835"/>
                                        </p:tgtEl>
                                        <p:attrNameLst>
                                          <p:attrName>ppt_x</p:attrName>
                                        </p:attrNameLst>
                                      </p:cBhvr>
                                      <p:tavLst>
                                        <p:tav tm="0">
                                          <p:val>
                                            <p:strVal val="#ppt_x"/>
                                          </p:val>
                                        </p:tav>
                                        <p:tav tm="100000">
                                          <p:val>
                                            <p:strVal val="#ppt_x"/>
                                          </p:val>
                                        </p:tav>
                                      </p:tavLst>
                                    </p:anim>
                                    <p:anim calcmode="lin" valueType="num">
                                      <p:cBhvr>
                                        <p:cTn id="50" dur="500" fill="hold"/>
                                        <p:tgtEl>
                                          <p:spTgt spid="77835"/>
                                        </p:tgtEl>
                                        <p:attrNameLst>
                                          <p:attrName>ppt_y</p:attrName>
                                        </p:attrNameLst>
                                      </p:cBhvr>
                                      <p:tavLst>
                                        <p:tav tm="0">
                                          <p:val>
                                            <p:strVal val="#ppt_y-#ppt_h/2"/>
                                          </p:val>
                                        </p:tav>
                                        <p:tav tm="100000">
                                          <p:val>
                                            <p:strVal val="#ppt_y"/>
                                          </p:val>
                                        </p:tav>
                                      </p:tavLst>
                                    </p:anim>
                                    <p:anim calcmode="lin" valueType="num">
                                      <p:cBhvr>
                                        <p:cTn id="51" dur="500" fill="hold"/>
                                        <p:tgtEl>
                                          <p:spTgt spid="77835"/>
                                        </p:tgtEl>
                                        <p:attrNameLst>
                                          <p:attrName>ppt_w</p:attrName>
                                        </p:attrNameLst>
                                      </p:cBhvr>
                                      <p:tavLst>
                                        <p:tav tm="0">
                                          <p:val>
                                            <p:strVal val="#ppt_w"/>
                                          </p:val>
                                        </p:tav>
                                        <p:tav tm="100000">
                                          <p:val>
                                            <p:strVal val="#ppt_w"/>
                                          </p:val>
                                        </p:tav>
                                      </p:tavLst>
                                    </p:anim>
                                    <p:anim calcmode="lin" valueType="num">
                                      <p:cBhvr>
                                        <p:cTn id="52" dur="500" fill="hold"/>
                                        <p:tgtEl>
                                          <p:spTgt spid="77835"/>
                                        </p:tgtEl>
                                        <p:attrNameLst>
                                          <p:attrName>ppt_h</p:attrName>
                                        </p:attrNameLst>
                                      </p:cBhvr>
                                      <p:tavLst>
                                        <p:tav tm="0">
                                          <p:val>
                                            <p:fltVal val="0"/>
                                          </p:val>
                                        </p:tav>
                                        <p:tav tm="100000">
                                          <p:val>
                                            <p:strVal val="#ppt_h"/>
                                          </p:val>
                                        </p:tav>
                                      </p:tavLst>
                                    </p:anim>
                                  </p:childTnLst>
                                </p:cTn>
                              </p:par>
                            </p:childTnLst>
                          </p:cTn>
                        </p:par>
                        <p:par>
                          <p:cTn id="53" fill="hold" nodeType="afterGroup">
                            <p:stCondLst>
                              <p:cond delay="2000"/>
                            </p:stCondLst>
                            <p:childTnLst>
                              <p:par>
                                <p:cTn id="54" presetID="17" presetClass="entr" presetSubtype="1" fill="hold" grpId="0" nodeType="afterEffect">
                                  <p:stCondLst>
                                    <p:cond delay="0"/>
                                  </p:stCondLst>
                                  <p:childTnLst>
                                    <p:set>
                                      <p:cBhvr>
                                        <p:cTn id="55" dur="1" fill="hold">
                                          <p:stCondLst>
                                            <p:cond delay="0"/>
                                          </p:stCondLst>
                                        </p:cTn>
                                        <p:tgtEl>
                                          <p:spTgt spid="77836"/>
                                        </p:tgtEl>
                                        <p:attrNameLst>
                                          <p:attrName>style.visibility</p:attrName>
                                        </p:attrNameLst>
                                      </p:cBhvr>
                                      <p:to>
                                        <p:strVal val="visible"/>
                                      </p:to>
                                    </p:set>
                                    <p:anim calcmode="lin" valueType="num">
                                      <p:cBhvr>
                                        <p:cTn id="56" dur="500" fill="hold"/>
                                        <p:tgtEl>
                                          <p:spTgt spid="77836"/>
                                        </p:tgtEl>
                                        <p:attrNameLst>
                                          <p:attrName>ppt_x</p:attrName>
                                        </p:attrNameLst>
                                      </p:cBhvr>
                                      <p:tavLst>
                                        <p:tav tm="0">
                                          <p:val>
                                            <p:strVal val="#ppt_x"/>
                                          </p:val>
                                        </p:tav>
                                        <p:tav tm="100000">
                                          <p:val>
                                            <p:strVal val="#ppt_x"/>
                                          </p:val>
                                        </p:tav>
                                      </p:tavLst>
                                    </p:anim>
                                    <p:anim calcmode="lin" valueType="num">
                                      <p:cBhvr>
                                        <p:cTn id="57" dur="500" fill="hold"/>
                                        <p:tgtEl>
                                          <p:spTgt spid="77836"/>
                                        </p:tgtEl>
                                        <p:attrNameLst>
                                          <p:attrName>ppt_y</p:attrName>
                                        </p:attrNameLst>
                                      </p:cBhvr>
                                      <p:tavLst>
                                        <p:tav tm="0">
                                          <p:val>
                                            <p:strVal val="#ppt_y-#ppt_h/2"/>
                                          </p:val>
                                        </p:tav>
                                        <p:tav tm="100000">
                                          <p:val>
                                            <p:strVal val="#ppt_y"/>
                                          </p:val>
                                        </p:tav>
                                      </p:tavLst>
                                    </p:anim>
                                    <p:anim calcmode="lin" valueType="num">
                                      <p:cBhvr>
                                        <p:cTn id="58" dur="500" fill="hold"/>
                                        <p:tgtEl>
                                          <p:spTgt spid="77836"/>
                                        </p:tgtEl>
                                        <p:attrNameLst>
                                          <p:attrName>ppt_w</p:attrName>
                                        </p:attrNameLst>
                                      </p:cBhvr>
                                      <p:tavLst>
                                        <p:tav tm="0">
                                          <p:val>
                                            <p:strVal val="#ppt_w"/>
                                          </p:val>
                                        </p:tav>
                                        <p:tav tm="100000">
                                          <p:val>
                                            <p:strVal val="#ppt_w"/>
                                          </p:val>
                                        </p:tav>
                                      </p:tavLst>
                                    </p:anim>
                                    <p:anim calcmode="lin" valueType="num">
                                      <p:cBhvr>
                                        <p:cTn id="59" dur="500" fill="hold"/>
                                        <p:tgtEl>
                                          <p:spTgt spid="77836"/>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77838"/>
                                        </p:tgtEl>
                                        <p:attrNameLst>
                                          <p:attrName>style.visibility</p:attrName>
                                        </p:attrNameLst>
                                      </p:cBhvr>
                                      <p:to>
                                        <p:strVal val="visible"/>
                                      </p:to>
                                    </p:set>
                                    <p:animEffect transition="in" filter="wipe(left)">
                                      <p:cBhvr>
                                        <p:cTn id="64" dur="500"/>
                                        <p:tgtEl>
                                          <p:spTgt spid="77838"/>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6" presetClass="entr" presetSubtype="26" fill="hold" grpId="0" nodeType="clickEffect">
                                  <p:stCondLst>
                                    <p:cond delay="0"/>
                                  </p:stCondLst>
                                  <p:childTnLst>
                                    <p:set>
                                      <p:cBhvr>
                                        <p:cTn id="68" dur="1" fill="hold">
                                          <p:stCondLst>
                                            <p:cond delay="0"/>
                                          </p:stCondLst>
                                        </p:cTn>
                                        <p:tgtEl>
                                          <p:spTgt spid="77839"/>
                                        </p:tgtEl>
                                        <p:attrNameLst>
                                          <p:attrName>style.visibility</p:attrName>
                                        </p:attrNameLst>
                                      </p:cBhvr>
                                      <p:to>
                                        <p:strVal val="visible"/>
                                      </p:to>
                                    </p:set>
                                    <p:animEffect transition="in" filter="barn(inHorizontal)">
                                      <p:cBhvr>
                                        <p:cTn id="69" dur="500"/>
                                        <p:tgtEl>
                                          <p:spTgt spid="77839"/>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77841"/>
                                        </p:tgtEl>
                                        <p:attrNameLst>
                                          <p:attrName>style.visibility</p:attrName>
                                        </p:attrNameLst>
                                      </p:cBhvr>
                                      <p:to>
                                        <p:strVal val="visible"/>
                                      </p:to>
                                    </p:set>
                                    <p:animEffect transition="in" filter="blinds(horizontal)">
                                      <p:cBhvr>
                                        <p:cTn id="74" dur="500"/>
                                        <p:tgtEl>
                                          <p:spTgt spid="77841"/>
                                        </p:tgtEl>
                                      </p:cBhvr>
                                    </p:animEffect>
                                  </p:childTnLst>
                                </p:cTn>
                              </p:par>
                            </p:childTnLst>
                          </p:cTn>
                        </p:par>
                        <p:par>
                          <p:cTn id="75" fill="hold" nodeType="afterGroup">
                            <p:stCondLst>
                              <p:cond delay="500"/>
                            </p:stCondLst>
                            <p:childTnLst>
                              <p:par>
                                <p:cTn id="76" presetID="3" presetClass="entr" presetSubtype="5" fill="hold" grpId="0" nodeType="afterEffect">
                                  <p:stCondLst>
                                    <p:cond delay="0"/>
                                  </p:stCondLst>
                                  <p:childTnLst>
                                    <p:set>
                                      <p:cBhvr>
                                        <p:cTn id="77" dur="1" fill="hold">
                                          <p:stCondLst>
                                            <p:cond delay="0"/>
                                          </p:stCondLst>
                                        </p:cTn>
                                        <p:tgtEl>
                                          <p:spTgt spid="77840"/>
                                        </p:tgtEl>
                                        <p:attrNameLst>
                                          <p:attrName>style.visibility</p:attrName>
                                        </p:attrNameLst>
                                      </p:cBhvr>
                                      <p:to>
                                        <p:strVal val="visible"/>
                                      </p:to>
                                    </p:set>
                                    <p:animEffect transition="in" filter="blinds(vertical)">
                                      <p:cBhvr>
                                        <p:cTn id="78" dur="500"/>
                                        <p:tgtEl>
                                          <p:spTgt spid="77840"/>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10" fill="hold" grpId="0" nodeType="clickEffect">
                                  <p:stCondLst>
                                    <p:cond delay="0"/>
                                  </p:stCondLst>
                                  <p:childTnLst>
                                    <p:set>
                                      <p:cBhvr>
                                        <p:cTn id="82" dur="1" fill="hold">
                                          <p:stCondLst>
                                            <p:cond delay="0"/>
                                          </p:stCondLst>
                                        </p:cTn>
                                        <p:tgtEl>
                                          <p:spTgt spid="77842"/>
                                        </p:tgtEl>
                                        <p:attrNameLst>
                                          <p:attrName>style.visibility</p:attrName>
                                        </p:attrNameLst>
                                      </p:cBhvr>
                                      <p:to>
                                        <p:strVal val="visible"/>
                                      </p:to>
                                    </p:set>
                                    <p:anim calcmode="lin" valueType="num">
                                      <p:cBhvr>
                                        <p:cTn id="83" dur="500" fill="hold"/>
                                        <p:tgtEl>
                                          <p:spTgt spid="77842"/>
                                        </p:tgtEl>
                                        <p:attrNameLst>
                                          <p:attrName>ppt_w</p:attrName>
                                        </p:attrNameLst>
                                      </p:cBhvr>
                                      <p:tavLst>
                                        <p:tav tm="0">
                                          <p:val>
                                            <p:fltVal val="0"/>
                                          </p:val>
                                        </p:tav>
                                        <p:tav tm="100000">
                                          <p:val>
                                            <p:strVal val="#ppt_w"/>
                                          </p:val>
                                        </p:tav>
                                      </p:tavLst>
                                    </p:anim>
                                    <p:anim calcmode="lin" valueType="num">
                                      <p:cBhvr>
                                        <p:cTn id="84" dur="500" fill="hold"/>
                                        <p:tgtEl>
                                          <p:spTgt spid="77842"/>
                                        </p:tgtEl>
                                        <p:attrNameLst>
                                          <p:attrName>ppt_h</p:attrName>
                                        </p:attrNameLst>
                                      </p:cBhvr>
                                      <p:tavLst>
                                        <p:tav tm="0">
                                          <p:val>
                                            <p:strVal val="#ppt_h"/>
                                          </p:val>
                                        </p:tav>
                                        <p:tav tm="100000">
                                          <p:val>
                                            <p:strVal val="#ppt_h"/>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2" presetClass="entr" presetSubtype="4" fill="hold" nodeType="clickEffect">
                                  <p:stCondLst>
                                    <p:cond delay="0"/>
                                  </p:stCondLst>
                                  <p:childTnLst>
                                    <p:set>
                                      <p:cBhvr>
                                        <p:cTn id="88" dur="1" fill="hold">
                                          <p:stCondLst>
                                            <p:cond delay="0"/>
                                          </p:stCondLst>
                                        </p:cTn>
                                        <p:tgtEl>
                                          <p:spTgt spid="77886"/>
                                        </p:tgtEl>
                                        <p:attrNameLst>
                                          <p:attrName>style.visibility</p:attrName>
                                        </p:attrNameLst>
                                      </p:cBhvr>
                                      <p:to>
                                        <p:strVal val="visible"/>
                                      </p:to>
                                    </p:set>
                                    <p:animEffect transition="in" filter="slide(fromBottom)">
                                      <p:cBhvr>
                                        <p:cTn id="89" dur="500"/>
                                        <p:tgtEl>
                                          <p:spTgt spid="77886"/>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3" presetClass="entr" presetSubtype="16" fill="hold" nodeType="clickEffect">
                                  <p:stCondLst>
                                    <p:cond delay="0"/>
                                  </p:stCondLst>
                                  <p:childTnLst>
                                    <p:set>
                                      <p:cBhvr>
                                        <p:cTn id="93" dur="1" fill="hold">
                                          <p:stCondLst>
                                            <p:cond delay="0"/>
                                          </p:stCondLst>
                                        </p:cTn>
                                        <p:tgtEl>
                                          <p:spTgt spid="77887"/>
                                        </p:tgtEl>
                                        <p:attrNameLst>
                                          <p:attrName>style.visibility</p:attrName>
                                        </p:attrNameLst>
                                      </p:cBhvr>
                                      <p:to>
                                        <p:strVal val="visible"/>
                                      </p:to>
                                    </p:set>
                                    <p:anim calcmode="lin" valueType="num">
                                      <p:cBhvr>
                                        <p:cTn id="94" dur="500" fill="hold"/>
                                        <p:tgtEl>
                                          <p:spTgt spid="77887"/>
                                        </p:tgtEl>
                                        <p:attrNameLst>
                                          <p:attrName>ppt_w</p:attrName>
                                        </p:attrNameLst>
                                      </p:cBhvr>
                                      <p:tavLst>
                                        <p:tav tm="0">
                                          <p:val>
                                            <p:fltVal val="0"/>
                                          </p:val>
                                        </p:tav>
                                        <p:tav tm="100000">
                                          <p:val>
                                            <p:strVal val="#ppt_w"/>
                                          </p:val>
                                        </p:tav>
                                      </p:tavLst>
                                    </p:anim>
                                    <p:anim calcmode="lin" valueType="num">
                                      <p:cBhvr>
                                        <p:cTn id="95" dur="500" fill="hold"/>
                                        <p:tgtEl>
                                          <p:spTgt spid="77887"/>
                                        </p:tgtEl>
                                        <p:attrNameLst>
                                          <p:attrName>ppt_h</p:attrName>
                                        </p:attrNameLst>
                                      </p:cBhvr>
                                      <p:tavLst>
                                        <p:tav tm="0">
                                          <p:val>
                                            <p:fltVal val="0"/>
                                          </p:val>
                                        </p:tav>
                                        <p:tav tm="100000">
                                          <p:val>
                                            <p:strVal val="#ppt_h"/>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3" presetClass="entr" presetSubtype="16" fill="hold" grpId="0" nodeType="clickEffect">
                                  <p:stCondLst>
                                    <p:cond delay="0"/>
                                  </p:stCondLst>
                                  <p:childTnLst>
                                    <p:set>
                                      <p:cBhvr>
                                        <p:cTn id="99" dur="1" fill="hold">
                                          <p:stCondLst>
                                            <p:cond delay="0"/>
                                          </p:stCondLst>
                                        </p:cTn>
                                        <p:tgtEl>
                                          <p:spTgt spid="77888"/>
                                        </p:tgtEl>
                                        <p:attrNameLst>
                                          <p:attrName>style.visibility</p:attrName>
                                        </p:attrNameLst>
                                      </p:cBhvr>
                                      <p:to>
                                        <p:strVal val="visible"/>
                                      </p:to>
                                    </p:set>
                                    <p:anim calcmode="lin" valueType="num">
                                      <p:cBhvr>
                                        <p:cTn id="100" dur="500" fill="hold"/>
                                        <p:tgtEl>
                                          <p:spTgt spid="77888"/>
                                        </p:tgtEl>
                                        <p:attrNameLst>
                                          <p:attrName>ppt_w</p:attrName>
                                        </p:attrNameLst>
                                      </p:cBhvr>
                                      <p:tavLst>
                                        <p:tav tm="0">
                                          <p:val>
                                            <p:fltVal val="0"/>
                                          </p:val>
                                        </p:tav>
                                        <p:tav tm="100000">
                                          <p:val>
                                            <p:strVal val="#ppt_w"/>
                                          </p:val>
                                        </p:tav>
                                      </p:tavLst>
                                    </p:anim>
                                    <p:anim calcmode="lin" valueType="num">
                                      <p:cBhvr>
                                        <p:cTn id="101" dur="500" fill="hold"/>
                                        <p:tgtEl>
                                          <p:spTgt spid="77888"/>
                                        </p:tgtEl>
                                        <p:attrNameLst>
                                          <p:attrName>ppt_h</p:attrName>
                                        </p:attrNameLst>
                                      </p:cBhvr>
                                      <p:tavLst>
                                        <p:tav tm="0">
                                          <p:val>
                                            <p:fltVal val="0"/>
                                          </p:val>
                                        </p:tav>
                                        <p:tav tm="100000">
                                          <p:val>
                                            <p:strVal val="#ppt_h"/>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8" fill="hold" nodeType="clickEffect">
                                  <p:stCondLst>
                                    <p:cond delay="0"/>
                                  </p:stCondLst>
                                  <p:childTnLst>
                                    <p:set>
                                      <p:cBhvr>
                                        <p:cTn id="105" dur="1" fill="hold">
                                          <p:stCondLst>
                                            <p:cond delay="0"/>
                                          </p:stCondLst>
                                        </p:cTn>
                                        <p:tgtEl>
                                          <p:spTgt spid="77889"/>
                                        </p:tgtEl>
                                        <p:attrNameLst>
                                          <p:attrName>style.visibility</p:attrName>
                                        </p:attrNameLst>
                                      </p:cBhvr>
                                      <p:to>
                                        <p:strVal val="visible"/>
                                      </p:to>
                                    </p:set>
                                    <p:animEffect transition="in" filter="wipe(left)">
                                      <p:cBhvr>
                                        <p:cTn id="106" dur="500"/>
                                        <p:tgtEl>
                                          <p:spTgt spid="77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p:bldP spid="77827" grpId="0"/>
      <p:bldP spid="77828" grpId="0"/>
      <p:bldP spid="77829" grpId="0"/>
      <p:bldP spid="77833" grpId="0"/>
      <p:bldP spid="77834" grpId="0"/>
      <p:bldP spid="77835" grpId="0"/>
      <p:bldP spid="77836" grpId="0"/>
      <p:bldP spid="77837" grpId="0"/>
      <p:bldP spid="77839" grpId="0"/>
      <p:bldP spid="77840" grpId="0" animBg="1"/>
      <p:bldP spid="77841" grpId="0" animBg="1"/>
      <p:bldP spid="77842" grpId="0"/>
      <p:bldP spid="7788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灯片编号占位符 3"/>
          <p:cNvSpPr>
            <a:spLocks noGrp="1"/>
          </p:cNvSpPr>
          <p:nvPr>
            <p:ph type="sldNum" sz="quarter" idx="12"/>
          </p:nvPr>
        </p:nvSpPr>
        <p:spPr/>
        <p:txBody>
          <a:bodyPr/>
          <a:lstStyle/>
          <a:p>
            <a:pPr>
              <a:defRPr/>
            </a:pPr>
            <a:fld id="{5E30DB0F-187E-4A0F-8374-5E87C1195469}" type="slidenum">
              <a:rPr lang="en-US" altLang="zh-CN"/>
              <a:pPr>
                <a:defRPr/>
              </a:pPr>
              <a:t>44</a:t>
            </a:fld>
            <a:endParaRPr lang="en-US" altLang="zh-CN"/>
          </a:p>
        </p:txBody>
      </p:sp>
      <p:sp>
        <p:nvSpPr>
          <p:cNvPr id="37922" name="Rectangle 4"/>
          <p:cNvSpPr>
            <a:spLocks noChangeArrowheads="1"/>
          </p:cNvSpPr>
          <p:nvPr/>
        </p:nvSpPr>
        <p:spPr bwMode="auto">
          <a:xfrm>
            <a:off x="0" y="0"/>
            <a:ext cx="9144000" cy="6858000"/>
          </a:xfrm>
          <a:prstGeom prst="rect">
            <a:avLst/>
          </a:prstGeom>
          <a:solidFill>
            <a:schemeClr val="bg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baseline="-25000"/>
          </a:p>
        </p:txBody>
      </p:sp>
      <p:sp>
        <p:nvSpPr>
          <p:cNvPr id="37923" name="Text Box 5"/>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latin typeface="新宋体" pitchFamily="49" charset="-122"/>
                <a:ea typeface="新宋体" pitchFamily="49" charset="-122"/>
              </a:rPr>
              <a:t>两人同时沿绳上爬，同时达到轴所在的水平面。所有阻力不计。已知            ，求时间               </a:t>
            </a:r>
            <a:endParaRPr lang="zh-CN" altLang="en-US" sz="2800" baseline="-25000"/>
          </a:p>
        </p:txBody>
      </p:sp>
      <p:graphicFrame>
        <p:nvGraphicFramePr>
          <p:cNvPr id="37890" name="Object 6"/>
          <p:cNvGraphicFramePr>
            <a:graphicFrameLocks noChangeAspect="1"/>
          </p:cNvGraphicFramePr>
          <p:nvPr/>
        </p:nvGraphicFramePr>
        <p:xfrm>
          <a:off x="1981200" y="469900"/>
          <a:ext cx="1943100" cy="381000"/>
        </p:xfrm>
        <a:graphic>
          <a:graphicData uri="http://schemas.openxmlformats.org/presentationml/2006/ole">
            <mc:AlternateContent xmlns:mc="http://schemas.openxmlformats.org/markup-compatibility/2006">
              <mc:Choice xmlns:v="urn:schemas-microsoft-com:vml" Requires="v">
                <p:oleObj spid="_x0000_s49436" name="公式" r:id="rId3" imgW="1942920" imgH="380880" progId="Equation.3">
                  <p:embed/>
                </p:oleObj>
              </mc:Choice>
              <mc:Fallback>
                <p:oleObj name="公式" r:id="rId3" imgW="1942920" imgH="3808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69900"/>
                        <a:ext cx="19431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8"/>
          <p:cNvGrpSpPr>
            <a:grpSpLocks/>
          </p:cNvGrpSpPr>
          <p:nvPr/>
        </p:nvGrpSpPr>
        <p:grpSpPr bwMode="auto">
          <a:xfrm>
            <a:off x="3048000" y="1295400"/>
            <a:ext cx="6096000" cy="822325"/>
            <a:chOff x="1920" y="816"/>
            <a:chExt cx="3840" cy="518"/>
          </a:xfrm>
        </p:grpSpPr>
        <p:sp>
          <p:nvSpPr>
            <p:cNvPr id="37986" name="Text Box 9"/>
            <p:cNvSpPr txBox="1">
              <a:spLocks noChangeArrowheads="1"/>
            </p:cNvSpPr>
            <p:nvPr/>
          </p:nvSpPr>
          <p:spPr bwMode="auto">
            <a:xfrm>
              <a:off x="1920" y="816"/>
              <a:ext cx="3840" cy="5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400">
                  <a:latin typeface="新宋体" pitchFamily="49" charset="-122"/>
                  <a:ea typeface="新宋体" pitchFamily="49" charset="-122"/>
                </a:rPr>
                <a:t>选轮心</a:t>
              </a:r>
              <a:r>
                <a:rPr lang="en-US" altLang="zh-CN" sz="2400">
                  <a:latin typeface="新宋体" pitchFamily="49" charset="-122"/>
                  <a:ea typeface="新宋体" pitchFamily="49" charset="-122"/>
                </a:rPr>
                <a:t>o</a:t>
              </a:r>
              <a:r>
                <a:rPr lang="zh-CN" altLang="en-US" sz="2400">
                  <a:latin typeface="新宋体" pitchFamily="49" charset="-122"/>
                  <a:ea typeface="新宋体" pitchFamily="49" charset="-122"/>
                </a:rPr>
                <a:t>点为参考点（纸面内），垂直纸面向外为    方向。</a:t>
              </a:r>
              <a:endParaRPr lang="zh-CN" altLang="en-US" sz="2800" baseline="-25000"/>
            </a:p>
          </p:txBody>
        </p:sp>
        <p:graphicFrame>
          <p:nvGraphicFramePr>
            <p:cNvPr id="37920" name="Object 10"/>
            <p:cNvGraphicFramePr>
              <a:graphicFrameLocks noChangeAspect="1"/>
            </p:cNvGraphicFramePr>
            <p:nvPr/>
          </p:nvGraphicFramePr>
          <p:xfrm>
            <a:off x="2592" y="1104"/>
            <a:ext cx="280" cy="144"/>
          </p:xfrm>
          <a:graphic>
            <a:graphicData uri="http://schemas.openxmlformats.org/presentationml/2006/ole">
              <mc:AlternateContent xmlns:mc="http://schemas.openxmlformats.org/markup-compatibility/2006">
                <mc:Choice xmlns:v="urn:schemas-microsoft-com:vml" Requires="v">
                  <p:oleObj spid="_x0000_s49437" name="公式" r:id="rId5" imgW="444240" imgH="253800" progId="Equation.3">
                    <p:embed/>
                  </p:oleObj>
                </mc:Choice>
                <mc:Fallback>
                  <p:oleObj name="公式" r:id="rId5" imgW="444240" imgH="2538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2" y="1104"/>
                          <a:ext cx="280" cy="14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925" name="Text Box 11"/>
          <p:cNvSpPr txBox="1">
            <a:spLocks noChangeArrowheads="1"/>
          </p:cNvSpPr>
          <p:nvPr/>
        </p:nvSpPr>
        <p:spPr bwMode="auto">
          <a:xfrm>
            <a:off x="5334000" y="450850"/>
            <a:ext cx="3810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400">
                <a:solidFill>
                  <a:srgbClr val="CC0066"/>
                </a:solidFill>
                <a:latin typeface="新宋体" pitchFamily="49" charset="-122"/>
                <a:ea typeface="新宋体" pitchFamily="49" charset="-122"/>
              </a:rPr>
              <a:t>设滑轮与绳的质量可忽略</a:t>
            </a:r>
            <a:endParaRPr lang="zh-CN" altLang="en-US" sz="2800" baseline="-25000"/>
          </a:p>
        </p:txBody>
      </p:sp>
      <p:sp>
        <p:nvSpPr>
          <p:cNvPr id="141324" name="Text Box 12"/>
          <p:cNvSpPr txBox="1">
            <a:spLocks noChangeArrowheads="1"/>
          </p:cNvSpPr>
          <p:nvPr/>
        </p:nvSpPr>
        <p:spPr bwMode="auto">
          <a:xfrm>
            <a:off x="2916238" y="1989138"/>
            <a:ext cx="44211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latin typeface="新宋体" pitchFamily="49" charset="-122"/>
                <a:ea typeface="新宋体" pitchFamily="49" charset="-122"/>
              </a:rPr>
              <a:t>系统对</a:t>
            </a:r>
            <a:r>
              <a:rPr lang="en-US" altLang="zh-CN" sz="2800">
                <a:latin typeface="新宋体" pitchFamily="49" charset="-122"/>
                <a:ea typeface="新宋体" pitchFamily="49" charset="-122"/>
              </a:rPr>
              <a:t>o</a:t>
            </a:r>
            <a:r>
              <a:rPr lang="zh-CN" altLang="en-US" sz="2800">
                <a:latin typeface="新宋体" pitchFamily="49" charset="-122"/>
                <a:ea typeface="新宋体" pitchFamily="49" charset="-122"/>
              </a:rPr>
              <a:t>点的角动量：</a:t>
            </a:r>
            <a:endParaRPr lang="zh-CN" altLang="en-US" sz="2800" baseline="-25000"/>
          </a:p>
        </p:txBody>
      </p:sp>
      <p:graphicFrame>
        <p:nvGraphicFramePr>
          <p:cNvPr id="141325" name="Object 13"/>
          <p:cNvGraphicFramePr>
            <a:graphicFrameLocks noChangeAspect="1"/>
          </p:cNvGraphicFramePr>
          <p:nvPr/>
        </p:nvGraphicFramePr>
        <p:xfrm>
          <a:off x="3278188" y="2505075"/>
          <a:ext cx="4521200" cy="419100"/>
        </p:xfrm>
        <a:graphic>
          <a:graphicData uri="http://schemas.openxmlformats.org/presentationml/2006/ole">
            <mc:AlternateContent xmlns:mc="http://schemas.openxmlformats.org/markup-compatibility/2006">
              <mc:Choice xmlns:v="urn:schemas-microsoft-com:vml" Requires="v">
                <p:oleObj spid="_x0000_s49438" name="公式" r:id="rId7" imgW="4520880" imgH="419040" progId="Equation.3">
                  <p:embed/>
                </p:oleObj>
              </mc:Choice>
              <mc:Fallback>
                <p:oleObj name="公式" r:id="rId7" imgW="4520880" imgH="41904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8188" y="2505075"/>
                        <a:ext cx="45212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7" name="AutoShape 14"/>
          <p:cNvSpPr>
            <a:spLocks noChangeArrowheads="1"/>
          </p:cNvSpPr>
          <p:nvPr/>
        </p:nvSpPr>
        <p:spPr bwMode="auto">
          <a:xfrm>
            <a:off x="1295400" y="990600"/>
            <a:ext cx="152400" cy="762000"/>
          </a:xfrm>
          <a:prstGeom prst="roundRect">
            <a:avLst>
              <a:gd name="adj" fmla="val 16667"/>
            </a:avLst>
          </a:prstGeom>
          <a:solidFill>
            <a:schemeClr val="accent2"/>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3" name="Group 15"/>
          <p:cNvGrpSpPr>
            <a:grpSpLocks/>
          </p:cNvGrpSpPr>
          <p:nvPr/>
        </p:nvGrpSpPr>
        <p:grpSpPr bwMode="auto">
          <a:xfrm>
            <a:off x="438150" y="1974850"/>
            <a:ext cx="317500" cy="692150"/>
            <a:chOff x="276" y="1244"/>
            <a:chExt cx="200" cy="436"/>
          </a:xfrm>
        </p:grpSpPr>
        <p:sp>
          <p:nvSpPr>
            <p:cNvPr id="37985" name="Line 16"/>
            <p:cNvSpPr>
              <a:spLocks noChangeShapeType="1"/>
            </p:cNvSpPr>
            <p:nvPr/>
          </p:nvSpPr>
          <p:spPr bwMode="auto">
            <a:xfrm flipV="1">
              <a:off x="384" y="1392"/>
              <a:ext cx="0" cy="288"/>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9" name="Object 17"/>
            <p:cNvGraphicFramePr>
              <a:graphicFrameLocks noChangeAspect="1"/>
            </p:cNvGraphicFramePr>
            <p:nvPr/>
          </p:nvGraphicFramePr>
          <p:xfrm>
            <a:off x="276" y="1244"/>
            <a:ext cx="200" cy="208"/>
          </p:xfrm>
          <a:graphic>
            <a:graphicData uri="http://schemas.openxmlformats.org/presentationml/2006/ole">
              <mc:AlternateContent xmlns:mc="http://schemas.openxmlformats.org/markup-compatibility/2006">
                <mc:Choice xmlns:v="urn:schemas-microsoft-com:vml" Requires="v">
                  <p:oleObj spid="_x0000_s49439" name="公式" r:id="rId9" imgW="317160" imgH="330120" progId="Equation.3">
                    <p:embed/>
                  </p:oleObj>
                </mc:Choice>
                <mc:Fallback>
                  <p:oleObj name="公式" r:id="rId9" imgW="317160" imgH="33012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6" y="1244"/>
                          <a:ext cx="200"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18"/>
          <p:cNvGrpSpPr>
            <a:grpSpLocks/>
          </p:cNvGrpSpPr>
          <p:nvPr/>
        </p:nvGrpSpPr>
        <p:grpSpPr bwMode="auto">
          <a:xfrm>
            <a:off x="2114550" y="1974850"/>
            <a:ext cx="228600" cy="692150"/>
            <a:chOff x="1332" y="1244"/>
            <a:chExt cx="144" cy="436"/>
          </a:xfrm>
        </p:grpSpPr>
        <p:sp>
          <p:nvSpPr>
            <p:cNvPr id="37984" name="Line 19"/>
            <p:cNvSpPr>
              <a:spLocks noChangeShapeType="1"/>
            </p:cNvSpPr>
            <p:nvPr/>
          </p:nvSpPr>
          <p:spPr bwMode="auto">
            <a:xfrm flipV="1">
              <a:off x="1392" y="1344"/>
              <a:ext cx="0" cy="336"/>
            </a:xfrm>
            <a:prstGeom prst="line">
              <a:avLst/>
            </a:prstGeom>
            <a:noFill/>
            <a:ln w="381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8" name="Object 20"/>
            <p:cNvGraphicFramePr>
              <a:graphicFrameLocks noChangeAspect="1"/>
            </p:cNvGraphicFramePr>
            <p:nvPr/>
          </p:nvGraphicFramePr>
          <p:xfrm>
            <a:off x="1332" y="1244"/>
            <a:ext cx="144" cy="152"/>
          </p:xfrm>
          <a:graphic>
            <a:graphicData uri="http://schemas.openxmlformats.org/presentationml/2006/ole">
              <mc:AlternateContent xmlns:mc="http://schemas.openxmlformats.org/markup-compatibility/2006">
                <mc:Choice xmlns:v="urn:schemas-microsoft-com:vml" Requires="v">
                  <p:oleObj spid="_x0000_s49440" name="公式" r:id="rId11" imgW="228600" imgH="241200" progId="Equation.3">
                    <p:embed/>
                  </p:oleObj>
                </mc:Choice>
                <mc:Fallback>
                  <p:oleObj name="公式" r:id="rId11" imgW="228600" imgH="241200" progId="Equation.3">
                    <p:embed/>
                    <p:pic>
                      <p:nvPicPr>
                        <p:cNvPr id="0"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2" y="1244"/>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930" name="Oval 21"/>
          <p:cNvSpPr>
            <a:spLocks noChangeArrowheads="1"/>
          </p:cNvSpPr>
          <p:nvPr/>
        </p:nvSpPr>
        <p:spPr bwMode="auto">
          <a:xfrm>
            <a:off x="914400" y="1219200"/>
            <a:ext cx="914400" cy="914400"/>
          </a:xfrm>
          <a:prstGeom prst="ellipse">
            <a:avLst/>
          </a:prstGeom>
          <a:solidFill>
            <a:schemeClr val="accent1"/>
          </a:solidFill>
          <a:ln w="2857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7931" name="Line 22"/>
          <p:cNvSpPr>
            <a:spLocks noChangeShapeType="1"/>
          </p:cNvSpPr>
          <p:nvPr/>
        </p:nvSpPr>
        <p:spPr bwMode="auto">
          <a:xfrm>
            <a:off x="0" y="1676400"/>
            <a:ext cx="2743200" cy="0"/>
          </a:xfrm>
          <a:prstGeom prst="line">
            <a:avLst/>
          </a:prstGeom>
          <a:noFill/>
          <a:ln w="28575">
            <a:solidFill>
              <a:srgbClr val="C70513"/>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32" name="Line 23"/>
          <p:cNvSpPr>
            <a:spLocks noChangeShapeType="1"/>
          </p:cNvSpPr>
          <p:nvPr/>
        </p:nvSpPr>
        <p:spPr bwMode="auto">
          <a:xfrm>
            <a:off x="0" y="4419600"/>
            <a:ext cx="1143000" cy="0"/>
          </a:xfrm>
          <a:prstGeom prst="line">
            <a:avLst/>
          </a:prstGeom>
          <a:noFill/>
          <a:ln w="57150">
            <a:solidFill>
              <a:srgbClr val="75715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33" name="Line 24"/>
          <p:cNvSpPr>
            <a:spLocks noChangeShapeType="1"/>
          </p:cNvSpPr>
          <p:nvPr/>
        </p:nvSpPr>
        <p:spPr bwMode="auto">
          <a:xfrm>
            <a:off x="1143000" y="4419600"/>
            <a:ext cx="0" cy="609600"/>
          </a:xfrm>
          <a:prstGeom prst="line">
            <a:avLst/>
          </a:prstGeom>
          <a:noFill/>
          <a:ln w="57150">
            <a:solidFill>
              <a:srgbClr val="75715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34" name="Line 25"/>
          <p:cNvSpPr>
            <a:spLocks noChangeShapeType="1"/>
          </p:cNvSpPr>
          <p:nvPr/>
        </p:nvSpPr>
        <p:spPr bwMode="auto">
          <a:xfrm>
            <a:off x="1143000" y="5029200"/>
            <a:ext cx="1600200" cy="0"/>
          </a:xfrm>
          <a:prstGeom prst="line">
            <a:avLst/>
          </a:prstGeom>
          <a:noFill/>
          <a:ln w="57150">
            <a:solidFill>
              <a:srgbClr val="757157"/>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35" name="Line 26"/>
          <p:cNvSpPr>
            <a:spLocks noChangeShapeType="1"/>
          </p:cNvSpPr>
          <p:nvPr/>
        </p:nvSpPr>
        <p:spPr bwMode="auto">
          <a:xfrm>
            <a:off x="914400" y="1676400"/>
            <a:ext cx="0" cy="25146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36" name="Line 27"/>
          <p:cNvSpPr>
            <a:spLocks noChangeShapeType="1"/>
          </p:cNvSpPr>
          <p:nvPr/>
        </p:nvSpPr>
        <p:spPr bwMode="auto">
          <a:xfrm>
            <a:off x="1828800" y="1676400"/>
            <a:ext cx="0" cy="3200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7937" name="Group 28"/>
          <p:cNvGrpSpPr>
            <a:grpSpLocks/>
          </p:cNvGrpSpPr>
          <p:nvPr/>
        </p:nvGrpSpPr>
        <p:grpSpPr bwMode="auto">
          <a:xfrm>
            <a:off x="685800" y="2514600"/>
            <a:ext cx="304800" cy="685800"/>
            <a:chOff x="3456" y="2352"/>
            <a:chExt cx="192" cy="432"/>
          </a:xfrm>
        </p:grpSpPr>
        <p:sp>
          <p:nvSpPr>
            <p:cNvPr id="37975" name="Oval 29"/>
            <p:cNvSpPr>
              <a:spLocks noChangeArrowheads="1"/>
            </p:cNvSpPr>
            <p:nvPr/>
          </p:nvSpPr>
          <p:spPr bwMode="auto">
            <a:xfrm>
              <a:off x="3456" y="2352"/>
              <a:ext cx="96" cy="96"/>
            </a:xfrm>
            <a:prstGeom prst="ellipse">
              <a:avLst/>
            </a:prstGeom>
            <a:solidFill>
              <a:srgbClr val="151203"/>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7976" name="Line 30"/>
            <p:cNvSpPr>
              <a:spLocks noChangeShapeType="1"/>
            </p:cNvSpPr>
            <p:nvPr/>
          </p:nvSpPr>
          <p:spPr bwMode="auto">
            <a:xfrm>
              <a:off x="3504" y="2448"/>
              <a:ext cx="0" cy="144"/>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7" name="Line 31"/>
            <p:cNvSpPr>
              <a:spLocks noChangeShapeType="1"/>
            </p:cNvSpPr>
            <p:nvPr/>
          </p:nvSpPr>
          <p:spPr bwMode="auto">
            <a:xfrm>
              <a:off x="3504" y="2544"/>
              <a:ext cx="48"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8" name="Line 32"/>
            <p:cNvSpPr>
              <a:spLocks noChangeShapeType="1"/>
            </p:cNvSpPr>
            <p:nvPr/>
          </p:nvSpPr>
          <p:spPr bwMode="auto">
            <a:xfrm flipH="1">
              <a:off x="3456" y="2640"/>
              <a:ext cx="96" cy="48"/>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9" name="Line 33"/>
            <p:cNvSpPr>
              <a:spLocks noChangeShapeType="1"/>
            </p:cNvSpPr>
            <p:nvPr/>
          </p:nvSpPr>
          <p:spPr bwMode="auto">
            <a:xfrm>
              <a:off x="3504" y="2592"/>
              <a:ext cx="48"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80" name="Line 34"/>
            <p:cNvSpPr>
              <a:spLocks noChangeShapeType="1"/>
            </p:cNvSpPr>
            <p:nvPr/>
          </p:nvSpPr>
          <p:spPr bwMode="auto">
            <a:xfrm flipH="1">
              <a:off x="3456" y="2688"/>
              <a:ext cx="96"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81" name="Line 35"/>
            <p:cNvSpPr>
              <a:spLocks noChangeShapeType="1"/>
            </p:cNvSpPr>
            <p:nvPr/>
          </p:nvSpPr>
          <p:spPr bwMode="auto">
            <a:xfrm>
              <a:off x="3504" y="2496"/>
              <a:ext cx="96" cy="48"/>
            </a:xfrm>
            <a:prstGeom prst="line">
              <a:avLst/>
            </a:prstGeom>
            <a:noFill/>
            <a:ln w="28575">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82" name="Line 36"/>
            <p:cNvSpPr>
              <a:spLocks noChangeShapeType="1"/>
            </p:cNvSpPr>
            <p:nvPr/>
          </p:nvSpPr>
          <p:spPr bwMode="auto">
            <a:xfrm flipV="1">
              <a:off x="3600" y="2400"/>
              <a:ext cx="48" cy="144"/>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83" name="Line 37"/>
            <p:cNvSpPr>
              <a:spLocks noChangeShapeType="1"/>
            </p:cNvSpPr>
            <p:nvPr/>
          </p:nvSpPr>
          <p:spPr bwMode="auto">
            <a:xfrm>
              <a:off x="3504" y="2496"/>
              <a:ext cx="144" cy="0"/>
            </a:xfrm>
            <a:prstGeom prst="line">
              <a:avLst/>
            </a:prstGeom>
            <a:noFill/>
            <a:ln w="28575">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7938" name="Group 38"/>
          <p:cNvGrpSpPr>
            <a:grpSpLocks/>
          </p:cNvGrpSpPr>
          <p:nvPr/>
        </p:nvGrpSpPr>
        <p:grpSpPr bwMode="auto">
          <a:xfrm flipH="1">
            <a:off x="1752600" y="2819400"/>
            <a:ext cx="304800" cy="685800"/>
            <a:chOff x="3456" y="2352"/>
            <a:chExt cx="192" cy="432"/>
          </a:xfrm>
        </p:grpSpPr>
        <p:sp>
          <p:nvSpPr>
            <p:cNvPr id="37966" name="Oval 39"/>
            <p:cNvSpPr>
              <a:spLocks noChangeArrowheads="1"/>
            </p:cNvSpPr>
            <p:nvPr/>
          </p:nvSpPr>
          <p:spPr bwMode="auto">
            <a:xfrm>
              <a:off x="3456" y="2352"/>
              <a:ext cx="96" cy="96"/>
            </a:xfrm>
            <a:prstGeom prst="ellipse">
              <a:avLst/>
            </a:prstGeom>
            <a:solidFill>
              <a:srgbClr val="151203"/>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7967" name="Line 40"/>
            <p:cNvSpPr>
              <a:spLocks noChangeShapeType="1"/>
            </p:cNvSpPr>
            <p:nvPr/>
          </p:nvSpPr>
          <p:spPr bwMode="auto">
            <a:xfrm>
              <a:off x="3504" y="2448"/>
              <a:ext cx="0" cy="144"/>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68" name="Line 41"/>
            <p:cNvSpPr>
              <a:spLocks noChangeShapeType="1"/>
            </p:cNvSpPr>
            <p:nvPr/>
          </p:nvSpPr>
          <p:spPr bwMode="auto">
            <a:xfrm>
              <a:off x="3504" y="2544"/>
              <a:ext cx="48"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69" name="Line 42"/>
            <p:cNvSpPr>
              <a:spLocks noChangeShapeType="1"/>
            </p:cNvSpPr>
            <p:nvPr/>
          </p:nvSpPr>
          <p:spPr bwMode="auto">
            <a:xfrm flipH="1">
              <a:off x="3456" y="2640"/>
              <a:ext cx="96" cy="48"/>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0" name="Line 43"/>
            <p:cNvSpPr>
              <a:spLocks noChangeShapeType="1"/>
            </p:cNvSpPr>
            <p:nvPr/>
          </p:nvSpPr>
          <p:spPr bwMode="auto">
            <a:xfrm>
              <a:off x="3504" y="2592"/>
              <a:ext cx="48"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1" name="Line 44"/>
            <p:cNvSpPr>
              <a:spLocks noChangeShapeType="1"/>
            </p:cNvSpPr>
            <p:nvPr/>
          </p:nvSpPr>
          <p:spPr bwMode="auto">
            <a:xfrm flipH="1">
              <a:off x="3456" y="2688"/>
              <a:ext cx="96" cy="96"/>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2" name="Line 45"/>
            <p:cNvSpPr>
              <a:spLocks noChangeShapeType="1"/>
            </p:cNvSpPr>
            <p:nvPr/>
          </p:nvSpPr>
          <p:spPr bwMode="auto">
            <a:xfrm>
              <a:off x="3504" y="2496"/>
              <a:ext cx="96" cy="48"/>
            </a:xfrm>
            <a:prstGeom prst="line">
              <a:avLst/>
            </a:prstGeom>
            <a:noFill/>
            <a:ln w="28575">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3" name="Line 46"/>
            <p:cNvSpPr>
              <a:spLocks noChangeShapeType="1"/>
            </p:cNvSpPr>
            <p:nvPr/>
          </p:nvSpPr>
          <p:spPr bwMode="auto">
            <a:xfrm flipV="1">
              <a:off x="3600" y="2400"/>
              <a:ext cx="48" cy="144"/>
            </a:xfrm>
            <a:prstGeom prst="line">
              <a:avLst/>
            </a:prstGeom>
            <a:noFill/>
            <a:ln w="38100">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7974" name="Line 47"/>
            <p:cNvSpPr>
              <a:spLocks noChangeShapeType="1"/>
            </p:cNvSpPr>
            <p:nvPr/>
          </p:nvSpPr>
          <p:spPr bwMode="auto">
            <a:xfrm>
              <a:off x="3504" y="2496"/>
              <a:ext cx="144" cy="0"/>
            </a:xfrm>
            <a:prstGeom prst="line">
              <a:avLst/>
            </a:prstGeom>
            <a:noFill/>
            <a:ln w="28575">
              <a:solidFill>
                <a:srgbClr val="15120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37892" name="Object 48"/>
          <p:cNvGraphicFramePr>
            <a:graphicFrameLocks noChangeAspect="1"/>
          </p:cNvGraphicFramePr>
          <p:nvPr/>
        </p:nvGraphicFramePr>
        <p:xfrm>
          <a:off x="1447800" y="2895600"/>
          <a:ext cx="279400" cy="279400"/>
        </p:xfrm>
        <a:graphic>
          <a:graphicData uri="http://schemas.openxmlformats.org/presentationml/2006/ole">
            <mc:AlternateContent xmlns:mc="http://schemas.openxmlformats.org/markup-compatibility/2006">
              <mc:Choice xmlns:v="urn:schemas-microsoft-com:vml" Requires="v">
                <p:oleObj spid="_x0000_s49441" name="公式" r:id="rId13" imgW="279360" imgH="279360" progId="Equation.3">
                  <p:embed/>
                </p:oleObj>
              </mc:Choice>
              <mc:Fallback>
                <p:oleObj name="公式" r:id="rId13" imgW="279360" imgH="279360" progId="Equation.3">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47800" y="2895600"/>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3" name="Object 49"/>
          <p:cNvGraphicFramePr>
            <a:graphicFrameLocks noChangeAspect="1"/>
          </p:cNvGraphicFramePr>
          <p:nvPr/>
        </p:nvGraphicFramePr>
        <p:xfrm>
          <a:off x="990600" y="2743200"/>
          <a:ext cx="279400" cy="279400"/>
        </p:xfrm>
        <a:graphic>
          <a:graphicData uri="http://schemas.openxmlformats.org/presentationml/2006/ole">
            <mc:AlternateContent xmlns:mc="http://schemas.openxmlformats.org/markup-compatibility/2006">
              <mc:Choice xmlns:v="urn:schemas-microsoft-com:vml" Requires="v">
                <p:oleObj spid="_x0000_s49442" name="公式" r:id="rId15" imgW="279360" imgH="279360" progId="Equation.3">
                  <p:embed/>
                </p:oleObj>
              </mc:Choice>
              <mc:Fallback>
                <p:oleObj name="公式" r:id="rId15" imgW="279360" imgH="279360" progId="Equation.3">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0600" y="2743200"/>
                        <a:ext cx="279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50"/>
          <p:cNvGraphicFramePr>
            <a:graphicFrameLocks noChangeAspect="1"/>
          </p:cNvGraphicFramePr>
          <p:nvPr/>
        </p:nvGraphicFramePr>
        <p:xfrm>
          <a:off x="1295400" y="1676400"/>
          <a:ext cx="203200" cy="228600"/>
        </p:xfrm>
        <a:graphic>
          <a:graphicData uri="http://schemas.openxmlformats.org/presentationml/2006/ole">
            <mc:AlternateContent xmlns:mc="http://schemas.openxmlformats.org/markup-compatibility/2006">
              <mc:Choice xmlns:v="urn:schemas-microsoft-com:vml" Requires="v">
                <p:oleObj spid="_x0000_s49443" name="公式" r:id="rId17" imgW="203040" imgH="228600" progId="Equation.3">
                  <p:embed/>
                </p:oleObj>
              </mc:Choice>
              <mc:Fallback>
                <p:oleObj name="公式" r:id="rId17" imgW="203040" imgH="228600" progId="Equation.3">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5400" y="1676400"/>
                        <a:ext cx="2032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39" name="Line 51"/>
          <p:cNvSpPr>
            <a:spLocks noChangeShapeType="1"/>
          </p:cNvSpPr>
          <p:nvPr/>
        </p:nvSpPr>
        <p:spPr bwMode="auto">
          <a:xfrm flipV="1">
            <a:off x="1295400" y="1295400"/>
            <a:ext cx="22860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895" name="Object 52"/>
          <p:cNvGraphicFramePr>
            <a:graphicFrameLocks noChangeAspect="1"/>
          </p:cNvGraphicFramePr>
          <p:nvPr/>
        </p:nvGraphicFramePr>
        <p:xfrm>
          <a:off x="1295400" y="1295400"/>
          <a:ext cx="190500" cy="215900"/>
        </p:xfrm>
        <a:graphic>
          <a:graphicData uri="http://schemas.openxmlformats.org/presentationml/2006/ole">
            <mc:AlternateContent xmlns:mc="http://schemas.openxmlformats.org/markup-compatibility/2006">
              <mc:Choice xmlns:v="urn:schemas-microsoft-com:vml" Requires="v">
                <p:oleObj spid="_x0000_s49444" name="公式" r:id="rId19" imgW="190440" imgH="215640" progId="Equation.3">
                  <p:embed/>
                </p:oleObj>
              </mc:Choice>
              <mc:Fallback>
                <p:oleObj name="公式" r:id="rId19" imgW="190440" imgH="215640" progId="Equation.3">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5400" y="1295400"/>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53"/>
          <p:cNvGrpSpPr>
            <a:grpSpLocks/>
          </p:cNvGrpSpPr>
          <p:nvPr/>
        </p:nvGrpSpPr>
        <p:grpSpPr bwMode="auto">
          <a:xfrm>
            <a:off x="914400" y="2895600"/>
            <a:ext cx="558800" cy="838200"/>
            <a:chOff x="576" y="1824"/>
            <a:chExt cx="352" cy="528"/>
          </a:xfrm>
        </p:grpSpPr>
        <p:sp>
          <p:nvSpPr>
            <p:cNvPr id="37965" name="Line 54"/>
            <p:cNvSpPr>
              <a:spLocks noChangeShapeType="1"/>
            </p:cNvSpPr>
            <p:nvPr/>
          </p:nvSpPr>
          <p:spPr bwMode="auto">
            <a:xfrm>
              <a:off x="576" y="1824"/>
              <a:ext cx="0" cy="384"/>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7" name="Object 55"/>
            <p:cNvGraphicFramePr>
              <a:graphicFrameLocks noChangeAspect="1"/>
            </p:cNvGraphicFramePr>
            <p:nvPr/>
          </p:nvGraphicFramePr>
          <p:xfrm>
            <a:off x="576" y="2112"/>
            <a:ext cx="352" cy="240"/>
          </p:xfrm>
          <a:graphic>
            <a:graphicData uri="http://schemas.openxmlformats.org/presentationml/2006/ole">
              <mc:AlternateContent xmlns:mc="http://schemas.openxmlformats.org/markup-compatibility/2006">
                <mc:Choice xmlns:v="urn:schemas-microsoft-com:vml" Requires="v">
                  <p:oleObj spid="_x0000_s49445" name="公式" r:id="rId21" imgW="558720" imgH="380880" progId="Equation.3">
                    <p:embed/>
                  </p:oleObj>
                </mc:Choice>
                <mc:Fallback>
                  <p:oleObj name="公式" r:id="rId21" imgW="558720" imgH="380880" progId="Equation.3">
                    <p:embed/>
                    <p:pic>
                      <p:nvPicPr>
                        <p:cNvPr id="0" name="Object 5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6" y="2112"/>
                          <a:ext cx="35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 name="Group 56"/>
          <p:cNvGrpSpPr>
            <a:grpSpLocks/>
          </p:cNvGrpSpPr>
          <p:nvPr/>
        </p:nvGrpSpPr>
        <p:grpSpPr bwMode="auto">
          <a:xfrm>
            <a:off x="914400" y="2057400"/>
            <a:ext cx="330200" cy="609600"/>
            <a:chOff x="576" y="1296"/>
            <a:chExt cx="208" cy="384"/>
          </a:xfrm>
        </p:grpSpPr>
        <p:sp>
          <p:nvSpPr>
            <p:cNvPr id="37964" name="Line 57"/>
            <p:cNvSpPr>
              <a:spLocks noChangeShapeType="1"/>
            </p:cNvSpPr>
            <p:nvPr/>
          </p:nvSpPr>
          <p:spPr bwMode="auto">
            <a:xfrm>
              <a:off x="576" y="1296"/>
              <a:ext cx="0" cy="384"/>
            </a:xfrm>
            <a:prstGeom prst="line">
              <a:avLst/>
            </a:prstGeom>
            <a:noFill/>
            <a:ln w="28575">
              <a:solidFill>
                <a:srgbClr val="EB3A17"/>
              </a:solidFill>
              <a:round/>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6" name="Object 58"/>
            <p:cNvGraphicFramePr>
              <a:graphicFrameLocks noChangeAspect="1"/>
            </p:cNvGraphicFramePr>
            <p:nvPr/>
          </p:nvGraphicFramePr>
          <p:xfrm>
            <a:off x="576" y="1344"/>
            <a:ext cx="208" cy="192"/>
          </p:xfrm>
          <a:graphic>
            <a:graphicData uri="http://schemas.openxmlformats.org/presentationml/2006/ole">
              <mc:AlternateContent xmlns:mc="http://schemas.openxmlformats.org/markup-compatibility/2006">
                <mc:Choice xmlns:v="urn:schemas-microsoft-com:vml" Requires="v">
                  <p:oleObj spid="_x0000_s49446" name="公式" r:id="rId23" imgW="330120" imgH="304560" progId="Equation.3">
                    <p:embed/>
                  </p:oleObj>
                </mc:Choice>
                <mc:Fallback>
                  <p:oleObj name="公式" r:id="rId23" imgW="330120" imgH="304560" progId="Equation.3">
                    <p:embed/>
                    <p:pic>
                      <p:nvPicPr>
                        <p:cNvPr id="0" name="Object 5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6" y="1344"/>
                          <a:ext cx="208"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 name="Group 59"/>
          <p:cNvGrpSpPr>
            <a:grpSpLocks/>
          </p:cNvGrpSpPr>
          <p:nvPr/>
        </p:nvGrpSpPr>
        <p:grpSpPr bwMode="auto">
          <a:xfrm>
            <a:off x="1752600" y="3200400"/>
            <a:ext cx="482600" cy="825500"/>
            <a:chOff x="1104" y="1968"/>
            <a:chExt cx="304" cy="520"/>
          </a:xfrm>
        </p:grpSpPr>
        <p:sp>
          <p:nvSpPr>
            <p:cNvPr id="37963" name="Line 60"/>
            <p:cNvSpPr>
              <a:spLocks noChangeShapeType="1"/>
            </p:cNvSpPr>
            <p:nvPr/>
          </p:nvSpPr>
          <p:spPr bwMode="auto">
            <a:xfrm>
              <a:off x="1152" y="1968"/>
              <a:ext cx="0" cy="336"/>
            </a:xfrm>
            <a:prstGeom prst="line">
              <a:avLst/>
            </a:prstGeom>
            <a:noFill/>
            <a:ln w="28575">
              <a:solidFill>
                <a:srgbClr val="C70513"/>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5" name="Object 61"/>
            <p:cNvGraphicFramePr>
              <a:graphicFrameLocks noChangeAspect="1"/>
            </p:cNvGraphicFramePr>
            <p:nvPr/>
          </p:nvGraphicFramePr>
          <p:xfrm>
            <a:off x="1104" y="2304"/>
            <a:ext cx="304" cy="184"/>
          </p:xfrm>
          <a:graphic>
            <a:graphicData uri="http://schemas.openxmlformats.org/presentationml/2006/ole">
              <mc:AlternateContent xmlns:mc="http://schemas.openxmlformats.org/markup-compatibility/2006">
                <mc:Choice xmlns:v="urn:schemas-microsoft-com:vml" Requires="v">
                  <p:oleObj spid="_x0000_s49447" name="公式" r:id="rId25" imgW="482400" imgH="291960" progId="Equation.3">
                    <p:embed/>
                  </p:oleObj>
                </mc:Choice>
                <mc:Fallback>
                  <p:oleObj name="公式" r:id="rId25" imgW="482400" imgH="291960" progId="Equation.3">
                    <p:embed/>
                    <p:pic>
                      <p:nvPicPr>
                        <p:cNvPr id="0" name="Object 6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104" y="2304"/>
                          <a:ext cx="30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62"/>
          <p:cNvGrpSpPr>
            <a:grpSpLocks/>
          </p:cNvGrpSpPr>
          <p:nvPr/>
        </p:nvGrpSpPr>
        <p:grpSpPr bwMode="auto">
          <a:xfrm>
            <a:off x="1828800" y="2286000"/>
            <a:ext cx="330200" cy="685800"/>
            <a:chOff x="1152" y="1392"/>
            <a:chExt cx="208" cy="432"/>
          </a:xfrm>
        </p:grpSpPr>
        <p:sp>
          <p:nvSpPr>
            <p:cNvPr id="37962" name="Line 63"/>
            <p:cNvSpPr>
              <a:spLocks noChangeShapeType="1"/>
            </p:cNvSpPr>
            <p:nvPr/>
          </p:nvSpPr>
          <p:spPr bwMode="auto">
            <a:xfrm flipV="1">
              <a:off x="1152" y="1440"/>
              <a:ext cx="0" cy="384"/>
            </a:xfrm>
            <a:prstGeom prst="line">
              <a:avLst/>
            </a:prstGeom>
            <a:noFill/>
            <a:ln w="28575">
              <a:solidFill>
                <a:srgbClr val="EB3A1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14" name="Object 64"/>
            <p:cNvGraphicFramePr>
              <a:graphicFrameLocks noChangeAspect="1"/>
            </p:cNvGraphicFramePr>
            <p:nvPr/>
          </p:nvGraphicFramePr>
          <p:xfrm>
            <a:off x="1200" y="1392"/>
            <a:ext cx="160" cy="176"/>
          </p:xfrm>
          <a:graphic>
            <a:graphicData uri="http://schemas.openxmlformats.org/presentationml/2006/ole">
              <mc:AlternateContent xmlns:mc="http://schemas.openxmlformats.org/markup-compatibility/2006">
                <mc:Choice xmlns:v="urn:schemas-microsoft-com:vml" Requires="v">
                  <p:oleObj spid="_x0000_s49448" name="公式" r:id="rId27" imgW="253800" imgH="279360" progId="Equation.3">
                    <p:embed/>
                  </p:oleObj>
                </mc:Choice>
                <mc:Fallback>
                  <p:oleObj name="公式" r:id="rId27" imgW="253800" imgH="279360" progId="Equation.3">
                    <p:embed/>
                    <p:pic>
                      <p:nvPicPr>
                        <p:cNvPr id="0" name="Object 6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200" y="1392"/>
                          <a:ext cx="160"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41377" name="Text Box 65"/>
          <p:cNvSpPr txBox="1">
            <a:spLocks noChangeArrowheads="1"/>
          </p:cNvSpPr>
          <p:nvPr/>
        </p:nvSpPr>
        <p:spPr bwMode="auto">
          <a:xfrm>
            <a:off x="2987675" y="2924175"/>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latin typeface="新宋体" pitchFamily="49" charset="-122"/>
                <a:ea typeface="新宋体" pitchFamily="49" charset="-122"/>
              </a:rPr>
              <a:t>外力对</a:t>
            </a:r>
            <a:r>
              <a:rPr lang="en-US" altLang="zh-CN" sz="2800">
                <a:latin typeface="新宋体" pitchFamily="49" charset="-122"/>
                <a:ea typeface="新宋体" pitchFamily="49" charset="-122"/>
              </a:rPr>
              <a:t>o</a:t>
            </a:r>
            <a:r>
              <a:rPr lang="zh-CN" altLang="en-US" sz="2800">
                <a:latin typeface="新宋体" pitchFamily="49" charset="-122"/>
                <a:ea typeface="新宋体" pitchFamily="49" charset="-122"/>
              </a:rPr>
              <a:t>点的合力矩：</a:t>
            </a:r>
            <a:endParaRPr lang="zh-CN" altLang="en-US" sz="2800" baseline="-25000"/>
          </a:p>
        </p:txBody>
      </p:sp>
      <p:graphicFrame>
        <p:nvGraphicFramePr>
          <p:cNvPr id="141378" name="Object 66"/>
          <p:cNvGraphicFramePr>
            <a:graphicFrameLocks noChangeAspect="1"/>
          </p:cNvGraphicFramePr>
          <p:nvPr/>
        </p:nvGraphicFramePr>
        <p:xfrm>
          <a:off x="2590800" y="3570288"/>
          <a:ext cx="4775200" cy="444500"/>
        </p:xfrm>
        <a:graphic>
          <a:graphicData uri="http://schemas.openxmlformats.org/presentationml/2006/ole">
            <mc:AlternateContent xmlns:mc="http://schemas.openxmlformats.org/markup-compatibility/2006">
              <mc:Choice xmlns:v="urn:schemas-microsoft-com:vml" Requires="v">
                <p:oleObj spid="_x0000_s49449" name="公式" r:id="rId29" imgW="4775040" imgH="444240" progId="Equation.3">
                  <p:embed/>
                </p:oleObj>
              </mc:Choice>
              <mc:Fallback>
                <p:oleObj name="公式" r:id="rId29" imgW="4775040" imgH="444240" progId="Equation.3">
                  <p:embed/>
                  <p:pic>
                    <p:nvPicPr>
                      <p:cNvPr id="0" name="Object 6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590800" y="3570288"/>
                        <a:ext cx="4775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67"/>
          <p:cNvGrpSpPr>
            <a:grpSpLocks/>
          </p:cNvGrpSpPr>
          <p:nvPr/>
        </p:nvGrpSpPr>
        <p:grpSpPr bwMode="auto">
          <a:xfrm>
            <a:off x="7391400" y="3068638"/>
            <a:ext cx="901700" cy="685800"/>
            <a:chOff x="4656" y="2784"/>
            <a:chExt cx="568" cy="432"/>
          </a:xfrm>
        </p:grpSpPr>
        <p:sp>
          <p:nvSpPr>
            <p:cNvPr id="37960" name="Line 68"/>
            <p:cNvSpPr>
              <a:spLocks noChangeShapeType="1"/>
            </p:cNvSpPr>
            <p:nvPr/>
          </p:nvSpPr>
          <p:spPr bwMode="auto">
            <a:xfrm>
              <a:off x="4704" y="2976"/>
              <a:ext cx="0" cy="240"/>
            </a:xfrm>
            <a:prstGeom prst="line">
              <a:avLst/>
            </a:prstGeom>
            <a:noFill/>
            <a:ln w="38100">
              <a:solidFill>
                <a:srgbClr val="C70513"/>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pic>
          <p:nvPicPr>
            <p:cNvPr id="37961" name="Picture 69"/>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4656" y="2784"/>
              <a:ext cx="56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1382" name="Picture 70"/>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302500" y="3602038"/>
            <a:ext cx="1841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1383" name="Object 71"/>
          <p:cNvGraphicFramePr>
            <a:graphicFrameLocks noChangeAspect="1"/>
          </p:cNvGraphicFramePr>
          <p:nvPr/>
        </p:nvGraphicFramePr>
        <p:xfrm>
          <a:off x="611188" y="4221163"/>
          <a:ext cx="1219200" cy="838200"/>
        </p:xfrm>
        <a:graphic>
          <a:graphicData uri="http://schemas.openxmlformats.org/presentationml/2006/ole">
            <mc:AlternateContent xmlns:mc="http://schemas.openxmlformats.org/markup-compatibility/2006">
              <mc:Choice xmlns:v="urn:schemas-microsoft-com:vml" Requires="v">
                <p:oleObj spid="_x0000_s49450" name="公式" r:id="rId33" imgW="1218960" imgH="838080" progId="Equation.3">
                  <p:embed/>
                </p:oleObj>
              </mc:Choice>
              <mc:Fallback>
                <p:oleObj name="公式" r:id="rId33" imgW="1218960" imgH="838080" progId="Equation.3">
                  <p:embed/>
                  <p:pic>
                    <p:nvPicPr>
                      <p:cNvPr id="0" name="Object 7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11188" y="4221163"/>
                        <a:ext cx="12192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4" name="Object 72"/>
          <p:cNvGraphicFramePr>
            <a:graphicFrameLocks noChangeAspect="1"/>
          </p:cNvGraphicFramePr>
          <p:nvPr/>
        </p:nvGraphicFramePr>
        <p:xfrm>
          <a:off x="250825" y="5157788"/>
          <a:ext cx="2286000" cy="876300"/>
        </p:xfrm>
        <a:graphic>
          <a:graphicData uri="http://schemas.openxmlformats.org/presentationml/2006/ole">
            <mc:AlternateContent xmlns:mc="http://schemas.openxmlformats.org/markup-compatibility/2006">
              <mc:Choice xmlns:v="urn:schemas-microsoft-com:vml" Requires="v">
                <p:oleObj spid="_x0000_s49451" name="公式" r:id="rId35" imgW="2286000" imgH="876240" progId="Equation.3">
                  <p:embed/>
                </p:oleObj>
              </mc:Choice>
              <mc:Fallback>
                <p:oleObj name="公式" r:id="rId35" imgW="2286000" imgH="876240" progId="Equation.3">
                  <p:embed/>
                  <p:pic>
                    <p:nvPicPr>
                      <p:cNvPr id="0" name="Object 7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0825" y="5157788"/>
                        <a:ext cx="22860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5" name="Object 73"/>
          <p:cNvGraphicFramePr>
            <a:graphicFrameLocks noChangeAspect="1"/>
          </p:cNvGraphicFramePr>
          <p:nvPr/>
        </p:nvGraphicFramePr>
        <p:xfrm>
          <a:off x="635000" y="6013450"/>
          <a:ext cx="1460500" cy="850900"/>
        </p:xfrm>
        <a:graphic>
          <a:graphicData uri="http://schemas.openxmlformats.org/presentationml/2006/ole">
            <mc:AlternateContent xmlns:mc="http://schemas.openxmlformats.org/markup-compatibility/2006">
              <mc:Choice xmlns:v="urn:schemas-microsoft-com:vml" Requires="v">
                <p:oleObj spid="_x0000_s49452" name="公式" r:id="rId37" imgW="1460160" imgH="850680" progId="Equation.3">
                  <p:embed/>
                </p:oleObj>
              </mc:Choice>
              <mc:Fallback>
                <p:oleObj name="公式" r:id="rId37" imgW="1460160" imgH="850680" progId="Equation.3">
                  <p:embed/>
                  <p:pic>
                    <p:nvPicPr>
                      <p:cNvPr id="0" name="Object 7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635000" y="6013450"/>
                        <a:ext cx="1460500" cy="8509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6" name="Object 74"/>
          <p:cNvGraphicFramePr>
            <a:graphicFrameLocks noChangeAspect="1"/>
          </p:cNvGraphicFramePr>
          <p:nvPr/>
        </p:nvGraphicFramePr>
        <p:xfrm>
          <a:off x="2771775" y="4151313"/>
          <a:ext cx="2006600" cy="406400"/>
        </p:xfrm>
        <a:graphic>
          <a:graphicData uri="http://schemas.openxmlformats.org/presentationml/2006/ole">
            <mc:AlternateContent xmlns:mc="http://schemas.openxmlformats.org/markup-compatibility/2006">
              <mc:Choice xmlns:v="urn:schemas-microsoft-com:vml" Requires="v">
                <p:oleObj spid="_x0000_s49453" name="公式" r:id="rId39" imgW="2006280" imgH="406080" progId="Equation.3">
                  <p:embed/>
                </p:oleObj>
              </mc:Choice>
              <mc:Fallback>
                <p:oleObj name="公式" r:id="rId39" imgW="2006280" imgH="406080" progId="Equation.3">
                  <p:embed/>
                  <p:pic>
                    <p:nvPicPr>
                      <p:cNvPr id="0" name="Object 7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2771775" y="4151313"/>
                        <a:ext cx="20066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7" name="Object 75"/>
          <p:cNvGraphicFramePr>
            <a:graphicFrameLocks noChangeAspect="1"/>
          </p:cNvGraphicFramePr>
          <p:nvPr/>
        </p:nvGraphicFramePr>
        <p:xfrm>
          <a:off x="4787900" y="3933825"/>
          <a:ext cx="381000" cy="838200"/>
        </p:xfrm>
        <a:graphic>
          <a:graphicData uri="http://schemas.openxmlformats.org/presentationml/2006/ole">
            <mc:AlternateContent xmlns:mc="http://schemas.openxmlformats.org/markup-compatibility/2006">
              <mc:Choice xmlns:v="urn:schemas-microsoft-com:vml" Requires="v">
                <p:oleObj spid="_x0000_s49454" name="公式" r:id="rId41" imgW="380880" imgH="838080" progId="Equation.3">
                  <p:embed/>
                </p:oleObj>
              </mc:Choice>
              <mc:Fallback>
                <p:oleObj name="公式" r:id="rId41" imgW="380880" imgH="838080" progId="Equation.3">
                  <p:embed/>
                  <p:pic>
                    <p:nvPicPr>
                      <p:cNvPr id="0" name="Object 75"/>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787900" y="3933825"/>
                        <a:ext cx="3810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8" name="Object 76"/>
          <p:cNvGraphicFramePr>
            <a:graphicFrameLocks noChangeAspect="1"/>
          </p:cNvGraphicFramePr>
          <p:nvPr/>
        </p:nvGraphicFramePr>
        <p:xfrm>
          <a:off x="5181600" y="4151313"/>
          <a:ext cx="2082800" cy="406400"/>
        </p:xfrm>
        <a:graphic>
          <a:graphicData uri="http://schemas.openxmlformats.org/presentationml/2006/ole">
            <mc:AlternateContent xmlns:mc="http://schemas.openxmlformats.org/markup-compatibility/2006">
              <mc:Choice xmlns:v="urn:schemas-microsoft-com:vml" Requires="v">
                <p:oleObj spid="_x0000_s49455" name="公式" r:id="rId43" imgW="2082600" imgH="406080" progId="Equation.3">
                  <p:embed/>
                </p:oleObj>
              </mc:Choice>
              <mc:Fallback>
                <p:oleObj name="公式" r:id="rId43" imgW="2082600" imgH="406080" progId="Equation.3">
                  <p:embed/>
                  <p:pic>
                    <p:nvPicPr>
                      <p:cNvPr id="0" name="Object 76"/>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181600" y="4151313"/>
                        <a:ext cx="2082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389" name="Object 77"/>
          <p:cNvGraphicFramePr>
            <a:graphicFrameLocks noChangeAspect="1"/>
          </p:cNvGraphicFramePr>
          <p:nvPr/>
        </p:nvGraphicFramePr>
        <p:xfrm>
          <a:off x="4475163" y="4725988"/>
          <a:ext cx="2717800" cy="838200"/>
        </p:xfrm>
        <a:graphic>
          <a:graphicData uri="http://schemas.openxmlformats.org/presentationml/2006/ole">
            <mc:AlternateContent xmlns:mc="http://schemas.openxmlformats.org/markup-compatibility/2006">
              <mc:Choice xmlns:v="urn:schemas-microsoft-com:vml" Requires="v">
                <p:oleObj spid="_x0000_s49456" name="公式" r:id="rId45" imgW="2717640" imgH="838080" progId="Equation.3">
                  <p:embed/>
                </p:oleObj>
              </mc:Choice>
              <mc:Fallback>
                <p:oleObj name="公式" r:id="rId45" imgW="2717640" imgH="838080" progId="Equation.3">
                  <p:embed/>
                  <p:pic>
                    <p:nvPicPr>
                      <p:cNvPr id="0" name="Object 77"/>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475163" y="4725988"/>
                        <a:ext cx="27178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390" name="Line 78"/>
          <p:cNvSpPr>
            <a:spLocks noChangeShapeType="1"/>
          </p:cNvSpPr>
          <p:nvPr/>
        </p:nvSpPr>
        <p:spPr bwMode="auto">
          <a:xfrm>
            <a:off x="3348038" y="4222750"/>
            <a:ext cx="71437" cy="21590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1394" name="Object 82"/>
          <p:cNvGraphicFramePr>
            <a:graphicFrameLocks noChangeAspect="1"/>
          </p:cNvGraphicFramePr>
          <p:nvPr/>
        </p:nvGraphicFramePr>
        <p:xfrm>
          <a:off x="7173913" y="4943475"/>
          <a:ext cx="1790700" cy="330200"/>
        </p:xfrm>
        <a:graphic>
          <a:graphicData uri="http://schemas.openxmlformats.org/presentationml/2006/ole">
            <mc:AlternateContent xmlns:mc="http://schemas.openxmlformats.org/markup-compatibility/2006">
              <mc:Choice xmlns:v="urn:schemas-microsoft-com:vml" Requires="v">
                <p:oleObj spid="_x0000_s49457" name="公式" r:id="rId47" imgW="1790640" imgH="330120" progId="Equation.3">
                  <p:embed/>
                </p:oleObj>
              </mc:Choice>
              <mc:Fallback>
                <p:oleObj name="公式" r:id="rId47" imgW="1790640" imgH="330120" progId="Equation.3">
                  <p:embed/>
                  <p:pic>
                    <p:nvPicPr>
                      <p:cNvPr id="0" name="Object 82"/>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7173913" y="4943475"/>
                        <a:ext cx="17907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48" name="Line 84"/>
          <p:cNvSpPr>
            <a:spLocks noChangeShapeType="1"/>
          </p:cNvSpPr>
          <p:nvPr/>
        </p:nvSpPr>
        <p:spPr bwMode="auto">
          <a:xfrm>
            <a:off x="2627313" y="1665288"/>
            <a:ext cx="0" cy="3348037"/>
          </a:xfrm>
          <a:prstGeom prst="line">
            <a:avLst/>
          </a:prstGeom>
          <a:noFill/>
          <a:ln w="28575">
            <a:solidFill>
              <a:schemeClr val="tx1"/>
            </a:solidFill>
            <a:miter lim="800000"/>
            <a:headEnd type="stealth" w="med" len="lg"/>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05" name="Object 85"/>
          <p:cNvGraphicFramePr>
            <a:graphicFrameLocks noChangeAspect="1"/>
          </p:cNvGraphicFramePr>
          <p:nvPr/>
        </p:nvGraphicFramePr>
        <p:xfrm>
          <a:off x="2543175" y="3068638"/>
          <a:ext cx="190500" cy="241300"/>
        </p:xfrm>
        <a:graphic>
          <a:graphicData uri="http://schemas.openxmlformats.org/presentationml/2006/ole">
            <mc:AlternateContent xmlns:mc="http://schemas.openxmlformats.org/markup-compatibility/2006">
              <mc:Choice xmlns:v="urn:schemas-microsoft-com:vml" Requires="v">
                <p:oleObj spid="_x0000_s49458" name="公式" r:id="rId49" imgW="190440" imgH="241200" progId="Equation.3">
                  <p:embed/>
                </p:oleObj>
              </mc:Choice>
              <mc:Fallback>
                <p:oleObj name="公式" r:id="rId49" imgW="190440" imgH="241200" progId="Equation.3">
                  <p:embed/>
                  <p:pic>
                    <p:nvPicPr>
                      <p:cNvPr id="0" name="Object 85"/>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2543175" y="3068638"/>
                        <a:ext cx="190500" cy="2413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49" name="Line 86"/>
          <p:cNvSpPr>
            <a:spLocks noChangeShapeType="1"/>
          </p:cNvSpPr>
          <p:nvPr/>
        </p:nvSpPr>
        <p:spPr bwMode="auto">
          <a:xfrm>
            <a:off x="323850" y="1700213"/>
            <a:ext cx="0" cy="2665412"/>
          </a:xfrm>
          <a:prstGeom prst="line">
            <a:avLst/>
          </a:prstGeom>
          <a:noFill/>
          <a:ln w="28575">
            <a:solidFill>
              <a:schemeClr val="tx1"/>
            </a:solidFill>
            <a:miter lim="800000"/>
            <a:headEnd type="stealth" w="med" len="lg"/>
            <a:tailEnd type="stealth"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7906" name="Object 87"/>
          <p:cNvGraphicFramePr>
            <a:graphicFrameLocks noChangeAspect="1"/>
          </p:cNvGraphicFramePr>
          <p:nvPr/>
        </p:nvGraphicFramePr>
        <p:xfrm>
          <a:off x="134938" y="2879725"/>
          <a:ext cx="279400" cy="330200"/>
        </p:xfrm>
        <a:graphic>
          <a:graphicData uri="http://schemas.openxmlformats.org/presentationml/2006/ole">
            <mc:AlternateContent xmlns:mc="http://schemas.openxmlformats.org/markup-compatibility/2006">
              <mc:Choice xmlns:v="urn:schemas-microsoft-com:vml" Requires="v">
                <p:oleObj spid="_x0000_s49459" name="公式" r:id="rId51" imgW="279360" imgH="330120" progId="Equation.3">
                  <p:embed/>
                </p:oleObj>
              </mc:Choice>
              <mc:Fallback>
                <p:oleObj name="公式" r:id="rId51" imgW="279360" imgH="330120" progId="Equation.3">
                  <p:embed/>
                  <p:pic>
                    <p:nvPicPr>
                      <p:cNvPr id="0" name="Object 8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134938" y="2879725"/>
                        <a:ext cx="279400" cy="330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409" name="Line 97"/>
          <p:cNvSpPr>
            <a:spLocks noChangeShapeType="1"/>
          </p:cNvSpPr>
          <p:nvPr/>
        </p:nvSpPr>
        <p:spPr bwMode="auto">
          <a:xfrm>
            <a:off x="4356100" y="4221163"/>
            <a:ext cx="71438" cy="21590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410" name="Line 98"/>
          <p:cNvSpPr>
            <a:spLocks noChangeShapeType="1"/>
          </p:cNvSpPr>
          <p:nvPr/>
        </p:nvSpPr>
        <p:spPr bwMode="auto">
          <a:xfrm>
            <a:off x="5580063" y="5013325"/>
            <a:ext cx="71437" cy="21590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41411" name="Line 99"/>
          <p:cNvSpPr>
            <a:spLocks noChangeShapeType="1"/>
          </p:cNvSpPr>
          <p:nvPr/>
        </p:nvSpPr>
        <p:spPr bwMode="auto">
          <a:xfrm>
            <a:off x="7019925" y="5084763"/>
            <a:ext cx="71438" cy="215900"/>
          </a:xfrm>
          <a:prstGeom prst="line">
            <a:avLst/>
          </a:prstGeom>
          <a:noFill/>
          <a:ln w="57150">
            <a:solidFill>
              <a:schemeClr val="hlink"/>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1415" name="Object 103"/>
          <p:cNvGraphicFramePr>
            <a:graphicFrameLocks noChangeAspect="1"/>
          </p:cNvGraphicFramePr>
          <p:nvPr/>
        </p:nvGraphicFramePr>
        <p:xfrm>
          <a:off x="2627313" y="5829300"/>
          <a:ext cx="4749800" cy="1028700"/>
        </p:xfrm>
        <a:graphic>
          <a:graphicData uri="http://schemas.openxmlformats.org/presentationml/2006/ole">
            <mc:AlternateContent xmlns:mc="http://schemas.openxmlformats.org/markup-compatibility/2006">
              <mc:Choice xmlns:v="urn:schemas-microsoft-com:vml" Requires="v">
                <p:oleObj spid="_x0000_s49460" name="公式" r:id="rId53" imgW="4749480" imgH="1028520" progId="Equation.3">
                  <p:embed/>
                </p:oleObj>
              </mc:Choice>
              <mc:Fallback>
                <p:oleObj name="公式" r:id="rId53" imgW="4749480" imgH="1028520" progId="Equation.3">
                  <p:embed/>
                  <p:pic>
                    <p:nvPicPr>
                      <p:cNvPr id="0" name="Object 10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627313" y="5829300"/>
                        <a:ext cx="4749800" cy="1028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428" name="Rectangle 116"/>
          <p:cNvSpPr>
            <a:spLocks noChangeArrowheads="1"/>
          </p:cNvSpPr>
          <p:nvPr/>
        </p:nvSpPr>
        <p:spPr bwMode="auto">
          <a:xfrm>
            <a:off x="2627313" y="5661025"/>
            <a:ext cx="6443662" cy="1152525"/>
          </a:xfrm>
          <a:prstGeom prst="rect">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141429" name="Object 117"/>
          <p:cNvGraphicFramePr>
            <a:graphicFrameLocks noChangeAspect="1"/>
          </p:cNvGraphicFramePr>
          <p:nvPr/>
        </p:nvGraphicFramePr>
        <p:xfrm>
          <a:off x="3492500" y="5591175"/>
          <a:ext cx="3238500" cy="406400"/>
        </p:xfrm>
        <a:graphic>
          <a:graphicData uri="http://schemas.openxmlformats.org/presentationml/2006/ole">
            <mc:AlternateContent xmlns:mc="http://schemas.openxmlformats.org/markup-compatibility/2006">
              <mc:Choice xmlns:v="urn:schemas-microsoft-com:vml" Requires="v">
                <p:oleObj spid="_x0000_s49461" name="公式" r:id="rId55" imgW="3238200" imgH="406080" progId="Equation.3">
                  <p:embed/>
                </p:oleObj>
              </mc:Choice>
              <mc:Fallback>
                <p:oleObj name="公式" r:id="rId55" imgW="3238200" imgH="406080" progId="Equation.3">
                  <p:embed/>
                  <p:pic>
                    <p:nvPicPr>
                      <p:cNvPr id="0" name="Object 11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92500" y="5591175"/>
                        <a:ext cx="32385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8"/>
          <p:cNvGrpSpPr>
            <a:grpSpLocks/>
          </p:cNvGrpSpPr>
          <p:nvPr/>
        </p:nvGrpSpPr>
        <p:grpSpPr bwMode="auto">
          <a:xfrm>
            <a:off x="5724525" y="5591175"/>
            <a:ext cx="1727200" cy="215900"/>
            <a:chOff x="3606" y="3612"/>
            <a:chExt cx="1088" cy="136"/>
          </a:xfrm>
        </p:grpSpPr>
        <p:sp>
          <p:nvSpPr>
            <p:cNvPr id="37958" name="Line 119"/>
            <p:cNvSpPr>
              <a:spLocks noChangeShapeType="1"/>
            </p:cNvSpPr>
            <p:nvPr/>
          </p:nvSpPr>
          <p:spPr bwMode="auto">
            <a:xfrm flipV="1">
              <a:off x="4150" y="3657"/>
              <a:ext cx="544" cy="91"/>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7959" name="Line 120"/>
            <p:cNvSpPr>
              <a:spLocks noChangeShapeType="1"/>
            </p:cNvSpPr>
            <p:nvPr/>
          </p:nvSpPr>
          <p:spPr bwMode="auto">
            <a:xfrm flipV="1">
              <a:off x="3606" y="3612"/>
              <a:ext cx="998" cy="91"/>
            </a:xfrm>
            <a:prstGeom prst="line">
              <a:avLst/>
            </a:prstGeom>
            <a:noFill/>
            <a:ln w="952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pSp>
      <p:sp>
        <p:nvSpPr>
          <p:cNvPr id="141433" name="Text Box 121"/>
          <p:cNvSpPr txBox="1">
            <a:spLocks noChangeArrowheads="1"/>
          </p:cNvSpPr>
          <p:nvPr/>
        </p:nvSpPr>
        <p:spPr bwMode="auto">
          <a:xfrm>
            <a:off x="7308850" y="5286151"/>
            <a:ext cx="1692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dirty="0">
                <a:ea typeface="黑体" pitchFamily="49" charset="-122"/>
              </a:rPr>
              <a:t>匀加速度</a:t>
            </a:r>
            <a:endParaRPr lang="zh-CN" altLang="en-US" sz="2800" baseline="-25000" dirty="0"/>
          </a:p>
        </p:txBody>
      </p:sp>
      <p:graphicFrame>
        <p:nvGraphicFramePr>
          <p:cNvPr id="141434" name="Object 122"/>
          <p:cNvGraphicFramePr>
            <a:graphicFrameLocks noChangeAspect="1"/>
          </p:cNvGraphicFramePr>
          <p:nvPr/>
        </p:nvGraphicFramePr>
        <p:xfrm>
          <a:off x="3132138" y="5949950"/>
          <a:ext cx="1223962" cy="819150"/>
        </p:xfrm>
        <a:graphic>
          <a:graphicData uri="http://schemas.openxmlformats.org/presentationml/2006/ole">
            <mc:AlternateContent xmlns:mc="http://schemas.openxmlformats.org/markup-compatibility/2006">
              <mc:Choice xmlns:v="urn:schemas-microsoft-com:vml" Requires="v">
                <p:oleObj spid="_x0000_s49462" name="公式" r:id="rId57" imgW="1231560" imgH="825480" progId="Equation.3">
                  <p:embed/>
                </p:oleObj>
              </mc:Choice>
              <mc:Fallback>
                <p:oleObj name="公式" r:id="rId57" imgW="1231560" imgH="825480" progId="Equation.3">
                  <p:embed/>
                  <p:pic>
                    <p:nvPicPr>
                      <p:cNvPr id="0" name="Object 122"/>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132138" y="5949950"/>
                        <a:ext cx="122396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435" name="Object 123"/>
          <p:cNvGraphicFramePr>
            <a:graphicFrameLocks noChangeAspect="1"/>
          </p:cNvGraphicFramePr>
          <p:nvPr/>
        </p:nvGraphicFramePr>
        <p:xfrm>
          <a:off x="4995863" y="5949950"/>
          <a:ext cx="1387475" cy="819150"/>
        </p:xfrm>
        <a:graphic>
          <a:graphicData uri="http://schemas.openxmlformats.org/presentationml/2006/ole">
            <mc:AlternateContent xmlns:mc="http://schemas.openxmlformats.org/markup-compatibility/2006">
              <mc:Choice xmlns:v="urn:schemas-microsoft-com:vml" Requires="v">
                <p:oleObj spid="_x0000_s49463" name="公式" r:id="rId59" imgW="1396800" imgH="825480" progId="Equation.3">
                  <p:embed/>
                </p:oleObj>
              </mc:Choice>
              <mc:Fallback>
                <p:oleObj name="公式" r:id="rId59" imgW="1396800" imgH="825480" progId="Equation.3">
                  <p:embed/>
                  <p:pic>
                    <p:nvPicPr>
                      <p:cNvPr id="0" name="Object 123"/>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4995863" y="5949950"/>
                        <a:ext cx="1387475"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1436" name="Line 124"/>
          <p:cNvSpPr>
            <a:spLocks noChangeShapeType="1"/>
          </p:cNvSpPr>
          <p:nvPr/>
        </p:nvSpPr>
        <p:spPr bwMode="auto">
          <a:xfrm flipV="1">
            <a:off x="3995738" y="5805488"/>
            <a:ext cx="1512887" cy="4318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141437" name="Line 125"/>
          <p:cNvSpPr>
            <a:spLocks noChangeShapeType="1"/>
          </p:cNvSpPr>
          <p:nvPr/>
        </p:nvSpPr>
        <p:spPr bwMode="auto">
          <a:xfrm flipV="1">
            <a:off x="6011863" y="5878513"/>
            <a:ext cx="288925" cy="35877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41438" name="Object 126"/>
          <p:cNvGraphicFramePr>
            <a:graphicFrameLocks noChangeAspect="1"/>
          </p:cNvGraphicFramePr>
          <p:nvPr/>
        </p:nvGraphicFramePr>
        <p:xfrm>
          <a:off x="6659563" y="6084888"/>
          <a:ext cx="1655762" cy="368300"/>
        </p:xfrm>
        <a:graphic>
          <a:graphicData uri="http://schemas.openxmlformats.org/presentationml/2006/ole">
            <mc:AlternateContent xmlns:mc="http://schemas.openxmlformats.org/markup-compatibility/2006">
              <mc:Choice xmlns:v="urn:schemas-microsoft-com:vml" Requires="v">
                <p:oleObj spid="_x0000_s49464" name="公式" r:id="rId61" imgW="1257120" imgH="279360" progId="Equation.3">
                  <p:embed/>
                </p:oleObj>
              </mc:Choice>
              <mc:Fallback>
                <p:oleObj name="公式" r:id="rId61" imgW="1257120" imgH="279360" progId="Equation.3">
                  <p:embed/>
                  <p:pic>
                    <p:nvPicPr>
                      <p:cNvPr id="0" name="Object 126"/>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659563" y="6084888"/>
                        <a:ext cx="165576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439" name="Object 127"/>
          <p:cNvGraphicFramePr>
            <a:graphicFrameLocks noChangeAspect="1"/>
          </p:cNvGraphicFramePr>
          <p:nvPr/>
        </p:nvGraphicFramePr>
        <p:xfrm>
          <a:off x="3276600" y="2492375"/>
          <a:ext cx="4521200" cy="419100"/>
        </p:xfrm>
        <a:graphic>
          <a:graphicData uri="http://schemas.openxmlformats.org/presentationml/2006/ole">
            <mc:AlternateContent xmlns:mc="http://schemas.openxmlformats.org/markup-compatibility/2006">
              <mc:Choice xmlns:v="urn:schemas-microsoft-com:vml" Requires="v">
                <p:oleObj spid="_x0000_s49465" name="公式" r:id="rId63" imgW="4520880" imgH="419040" progId="Equation.3">
                  <p:embed/>
                </p:oleObj>
              </mc:Choice>
              <mc:Fallback>
                <p:oleObj name="公式" r:id="rId63" imgW="4520880" imgH="419040" progId="Equation.3">
                  <p:embed/>
                  <p:pic>
                    <p:nvPicPr>
                      <p:cNvPr id="0" name="Object 127"/>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276600" y="2492375"/>
                        <a:ext cx="4521200" cy="4191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1440" name="Object 128"/>
          <p:cNvGraphicFramePr>
            <a:graphicFrameLocks noChangeAspect="1"/>
          </p:cNvGraphicFramePr>
          <p:nvPr/>
        </p:nvGraphicFramePr>
        <p:xfrm>
          <a:off x="2586038" y="3573463"/>
          <a:ext cx="4775200" cy="444500"/>
        </p:xfrm>
        <a:graphic>
          <a:graphicData uri="http://schemas.openxmlformats.org/presentationml/2006/ole">
            <mc:AlternateContent xmlns:mc="http://schemas.openxmlformats.org/markup-compatibility/2006">
              <mc:Choice xmlns:v="urn:schemas-microsoft-com:vml" Requires="v">
                <p:oleObj spid="_x0000_s49466" name="公式" r:id="rId65" imgW="4775040" imgH="444240" progId="Equation.3">
                  <p:embed/>
                </p:oleObj>
              </mc:Choice>
              <mc:Fallback>
                <p:oleObj name="公式" r:id="rId65" imgW="4775040" imgH="444240" progId="Equation.3">
                  <p:embed/>
                  <p:pic>
                    <p:nvPicPr>
                      <p:cNvPr id="0" name="Object 128"/>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2586038" y="3573463"/>
                        <a:ext cx="47752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up)">
                                      <p:cBhvr>
                                        <p:cTn id="32" dur="500"/>
                                        <p:tgtEl>
                                          <p:spTgt spid="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1324"/>
                                        </p:tgtEl>
                                        <p:attrNameLst>
                                          <p:attrName>style.visibility</p:attrName>
                                        </p:attrNameLst>
                                      </p:cBhvr>
                                      <p:to>
                                        <p:strVal val="visible"/>
                                      </p:to>
                                    </p:set>
                                    <p:animEffect transition="in" filter="blinds(horizontal)">
                                      <p:cBhvr>
                                        <p:cTn id="42" dur="500"/>
                                        <p:tgtEl>
                                          <p:spTgt spid="14132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41325"/>
                                        </p:tgtEl>
                                        <p:attrNameLst>
                                          <p:attrName>style.visibility</p:attrName>
                                        </p:attrNameLst>
                                      </p:cBhvr>
                                      <p:to>
                                        <p:strVal val="visible"/>
                                      </p:to>
                                    </p:set>
                                    <p:animEffect transition="in" filter="blinds(horizontal)">
                                      <p:cBhvr>
                                        <p:cTn id="47" dur="500"/>
                                        <p:tgtEl>
                                          <p:spTgt spid="14132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1377"/>
                                        </p:tgtEl>
                                        <p:attrNameLst>
                                          <p:attrName>style.visibility</p:attrName>
                                        </p:attrNameLst>
                                      </p:cBhvr>
                                      <p:to>
                                        <p:strVal val="visible"/>
                                      </p:to>
                                    </p:set>
                                    <p:animEffect transition="in" filter="blinds(horizontal)">
                                      <p:cBhvr>
                                        <p:cTn id="52" dur="500"/>
                                        <p:tgtEl>
                                          <p:spTgt spid="14137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41378"/>
                                        </p:tgtEl>
                                        <p:attrNameLst>
                                          <p:attrName>style.visibility</p:attrName>
                                        </p:attrNameLst>
                                      </p:cBhvr>
                                      <p:to>
                                        <p:strVal val="visible"/>
                                      </p:to>
                                    </p:set>
                                    <p:animEffect transition="in" filter="blinds(horizontal)">
                                      <p:cBhvr>
                                        <p:cTn id="57" dur="500"/>
                                        <p:tgtEl>
                                          <p:spTgt spid="14137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blinds(horizontal)">
                                      <p:cBhvr>
                                        <p:cTn id="62" dur="500"/>
                                        <p:tgtEl>
                                          <p:spTgt spid="11"/>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41382"/>
                                        </p:tgtEl>
                                        <p:attrNameLst>
                                          <p:attrName>style.visibility</p:attrName>
                                        </p:attrNameLst>
                                      </p:cBhvr>
                                      <p:to>
                                        <p:strVal val="visible"/>
                                      </p:to>
                                    </p:set>
                                    <p:animEffect transition="in" filter="blinds(horizontal)">
                                      <p:cBhvr>
                                        <p:cTn id="67" dur="500"/>
                                        <p:tgtEl>
                                          <p:spTgt spid="14138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41383"/>
                                        </p:tgtEl>
                                        <p:attrNameLst>
                                          <p:attrName>style.visibility</p:attrName>
                                        </p:attrNameLst>
                                      </p:cBhvr>
                                      <p:to>
                                        <p:strVal val="visible"/>
                                      </p:to>
                                    </p:set>
                                    <p:animEffect transition="in" filter="blinds(horizontal)">
                                      <p:cBhvr>
                                        <p:cTn id="72" dur="500"/>
                                        <p:tgtEl>
                                          <p:spTgt spid="14138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41384"/>
                                        </p:tgtEl>
                                        <p:attrNameLst>
                                          <p:attrName>style.visibility</p:attrName>
                                        </p:attrNameLst>
                                      </p:cBhvr>
                                      <p:to>
                                        <p:strVal val="visible"/>
                                      </p:to>
                                    </p:set>
                                    <p:animEffect transition="in" filter="blinds(horizontal)">
                                      <p:cBhvr>
                                        <p:cTn id="77" dur="500"/>
                                        <p:tgtEl>
                                          <p:spTgt spid="14138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41385"/>
                                        </p:tgtEl>
                                        <p:attrNameLst>
                                          <p:attrName>style.visibility</p:attrName>
                                        </p:attrNameLst>
                                      </p:cBhvr>
                                      <p:to>
                                        <p:strVal val="visible"/>
                                      </p:to>
                                    </p:set>
                                    <p:animEffect transition="in" filter="blinds(horizontal)">
                                      <p:cBhvr>
                                        <p:cTn id="82" dur="500"/>
                                        <p:tgtEl>
                                          <p:spTgt spid="141385"/>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41415"/>
                                        </p:tgtEl>
                                        <p:attrNameLst>
                                          <p:attrName>style.visibility</p:attrName>
                                        </p:attrNameLst>
                                      </p:cBhvr>
                                      <p:to>
                                        <p:strVal val="visible"/>
                                      </p:to>
                                    </p:set>
                                    <p:animEffect transition="in" filter="blinds(horizontal)">
                                      <p:cBhvr>
                                        <p:cTn id="87" dur="500"/>
                                        <p:tgtEl>
                                          <p:spTgt spid="14141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41428"/>
                                        </p:tgtEl>
                                        <p:attrNameLst>
                                          <p:attrName>style.visibility</p:attrName>
                                        </p:attrNameLst>
                                      </p:cBhvr>
                                      <p:to>
                                        <p:strVal val="visible"/>
                                      </p:to>
                                    </p:set>
                                    <p:animEffect transition="in" filter="blinds(horizontal)">
                                      <p:cBhvr>
                                        <p:cTn id="92" dur="500"/>
                                        <p:tgtEl>
                                          <p:spTgt spid="141428"/>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41386"/>
                                        </p:tgtEl>
                                        <p:attrNameLst>
                                          <p:attrName>style.visibility</p:attrName>
                                        </p:attrNameLst>
                                      </p:cBhvr>
                                      <p:to>
                                        <p:strVal val="visible"/>
                                      </p:to>
                                    </p:set>
                                    <p:animEffect transition="in" filter="blinds(horizontal)">
                                      <p:cBhvr>
                                        <p:cTn id="97" dur="500"/>
                                        <p:tgtEl>
                                          <p:spTgt spid="14138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41387"/>
                                        </p:tgtEl>
                                        <p:attrNameLst>
                                          <p:attrName>style.visibility</p:attrName>
                                        </p:attrNameLst>
                                      </p:cBhvr>
                                      <p:to>
                                        <p:strVal val="visible"/>
                                      </p:to>
                                    </p:set>
                                    <p:animEffect transition="in" filter="blinds(horizontal)">
                                      <p:cBhvr>
                                        <p:cTn id="102" dur="500"/>
                                        <p:tgtEl>
                                          <p:spTgt spid="141387"/>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41388"/>
                                        </p:tgtEl>
                                        <p:attrNameLst>
                                          <p:attrName>style.visibility</p:attrName>
                                        </p:attrNameLst>
                                      </p:cBhvr>
                                      <p:to>
                                        <p:strVal val="visible"/>
                                      </p:to>
                                    </p:set>
                                    <p:animEffect transition="in" filter="blinds(horizontal)">
                                      <p:cBhvr>
                                        <p:cTn id="107" dur="500"/>
                                        <p:tgtEl>
                                          <p:spTgt spid="141388"/>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41389"/>
                                        </p:tgtEl>
                                        <p:attrNameLst>
                                          <p:attrName>style.visibility</p:attrName>
                                        </p:attrNameLst>
                                      </p:cBhvr>
                                      <p:to>
                                        <p:strVal val="visible"/>
                                      </p:to>
                                    </p:set>
                                    <p:animEffect transition="in" filter="blinds(horizontal)">
                                      <p:cBhvr>
                                        <p:cTn id="112" dur="500"/>
                                        <p:tgtEl>
                                          <p:spTgt spid="141389"/>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41390"/>
                                        </p:tgtEl>
                                        <p:attrNameLst>
                                          <p:attrName>style.visibility</p:attrName>
                                        </p:attrNameLst>
                                      </p:cBhvr>
                                      <p:to>
                                        <p:strVal val="visible"/>
                                      </p:to>
                                    </p:set>
                                    <p:animEffect transition="in" filter="blinds(horizontal)">
                                      <p:cBhvr>
                                        <p:cTn id="117" dur="500"/>
                                        <p:tgtEl>
                                          <p:spTgt spid="141390"/>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141409"/>
                                        </p:tgtEl>
                                        <p:attrNameLst>
                                          <p:attrName>style.visibility</p:attrName>
                                        </p:attrNameLst>
                                      </p:cBhvr>
                                      <p:to>
                                        <p:strVal val="visible"/>
                                      </p:to>
                                    </p:set>
                                    <p:animEffect transition="in" filter="blinds(horizontal)">
                                      <p:cBhvr>
                                        <p:cTn id="122" dur="500"/>
                                        <p:tgtEl>
                                          <p:spTgt spid="141409"/>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41410"/>
                                        </p:tgtEl>
                                        <p:attrNameLst>
                                          <p:attrName>style.visibility</p:attrName>
                                        </p:attrNameLst>
                                      </p:cBhvr>
                                      <p:to>
                                        <p:strVal val="visible"/>
                                      </p:to>
                                    </p:set>
                                    <p:animEffect transition="in" filter="blinds(horizontal)">
                                      <p:cBhvr>
                                        <p:cTn id="127" dur="500"/>
                                        <p:tgtEl>
                                          <p:spTgt spid="14141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41411"/>
                                        </p:tgtEl>
                                        <p:attrNameLst>
                                          <p:attrName>style.visibility</p:attrName>
                                        </p:attrNameLst>
                                      </p:cBhvr>
                                      <p:to>
                                        <p:strVal val="visible"/>
                                      </p:to>
                                    </p:set>
                                    <p:animEffect transition="in" filter="blinds(horizontal)">
                                      <p:cBhvr>
                                        <p:cTn id="132" dur="500"/>
                                        <p:tgtEl>
                                          <p:spTgt spid="141411"/>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141394"/>
                                        </p:tgtEl>
                                        <p:attrNameLst>
                                          <p:attrName>style.visibility</p:attrName>
                                        </p:attrNameLst>
                                      </p:cBhvr>
                                      <p:to>
                                        <p:strVal val="visible"/>
                                      </p:to>
                                    </p:set>
                                    <p:animEffect transition="in" filter="blinds(horizontal)">
                                      <p:cBhvr>
                                        <p:cTn id="137" dur="500"/>
                                        <p:tgtEl>
                                          <p:spTgt spid="141394"/>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3" presetClass="entr" presetSubtype="10" fill="hold" nodeType="clickEffect">
                                  <p:stCondLst>
                                    <p:cond delay="0"/>
                                  </p:stCondLst>
                                  <p:childTnLst>
                                    <p:set>
                                      <p:cBhvr>
                                        <p:cTn id="141" dur="1" fill="hold">
                                          <p:stCondLst>
                                            <p:cond delay="0"/>
                                          </p:stCondLst>
                                        </p:cTn>
                                        <p:tgtEl>
                                          <p:spTgt spid="141429"/>
                                        </p:tgtEl>
                                        <p:attrNameLst>
                                          <p:attrName>style.visibility</p:attrName>
                                        </p:attrNameLst>
                                      </p:cBhvr>
                                      <p:to>
                                        <p:strVal val="visible"/>
                                      </p:to>
                                    </p:set>
                                    <p:animEffect transition="in" filter="blinds(horizontal)">
                                      <p:cBhvr>
                                        <p:cTn id="142" dur="500"/>
                                        <p:tgtEl>
                                          <p:spTgt spid="141429"/>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2" presetClass="entr" presetSubtype="8" fill="hold" nodeType="clickEffect">
                                  <p:stCondLst>
                                    <p:cond delay="0"/>
                                  </p:stCondLst>
                                  <p:childTnLst>
                                    <p:set>
                                      <p:cBhvr>
                                        <p:cTn id="146" dur="1" fill="hold">
                                          <p:stCondLst>
                                            <p:cond delay="0"/>
                                          </p:stCondLst>
                                        </p:cTn>
                                        <p:tgtEl>
                                          <p:spTgt spid="12"/>
                                        </p:tgtEl>
                                        <p:attrNameLst>
                                          <p:attrName>style.visibility</p:attrName>
                                        </p:attrNameLst>
                                      </p:cBhvr>
                                      <p:to>
                                        <p:strVal val="visible"/>
                                      </p:to>
                                    </p:set>
                                    <p:animEffect transition="in" filter="wipe(left)">
                                      <p:cBhvr>
                                        <p:cTn id="147" dur="500"/>
                                        <p:tgtEl>
                                          <p:spTgt spid="1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3" presetClass="entr" presetSubtype="10" fill="hold" grpId="0" nodeType="clickEffect">
                                  <p:stCondLst>
                                    <p:cond delay="0"/>
                                  </p:stCondLst>
                                  <p:childTnLst>
                                    <p:set>
                                      <p:cBhvr>
                                        <p:cTn id="151" dur="1" fill="hold">
                                          <p:stCondLst>
                                            <p:cond delay="0"/>
                                          </p:stCondLst>
                                        </p:cTn>
                                        <p:tgtEl>
                                          <p:spTgt spid="141433"/>
                                        </p:tgtEl>
                                        <p:attrNameLst>
                                          <p:attrName>style.visibility</p:attrName>
                                        </p:attrNameLst>
                                      </p:cBhvr>
                                      <p:to>
                                        <p:strVal val="visible"/>
                                      </p:to>
                                    </p:set>
                                    <p:animEffect transition="in" filter="blinds(horizontal)">
                                      <p:cBhvr>
                                        <p:cTn id="152" dur="500"/>
                                        <p:tgtEl>
                                          <p:spTgt spid="141433"/>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3" presetClass="entr" presetSubtype="10" fill="hold" nodeType="clickEffect">
                                  <p:stCondLst>
                                    <p:cond delay="0"/>
                                  </p:stCondLst>
                                  <p:childTnLst>
                                    <p:set>
                                      <p:cBhvr>
                                        <p:cTn id="156" dur="1" fill="hold">
                                          <p:stCondLst>
                                            <p:cond delay="0"/>
                                          </p:stCondLst>
                                        </p:cTn>
                                        <p:tgtEl>
                                          <p:spTgt spid="141434"/>
                                        </p:tgtEl>
                                        <p:attrNameLst>
                                          <p:attrName>style.visibility</p:attrName>
                                        </p:attrNameLst>
                                      </p:cBhvr>
                                      <p:to>
                                        <p:strVal val="visible"/>
                                      </p:to>
                                    </p:set>
                                    <p:animEffect transition="in" filter="blinds(horizontal)">
                                      <p:cBhvr>
                                        <p:cTn id="157" dur="500"/>
                                        <p:tgtEl>
                                          <p:spTgt spid="141434"/>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3" presetClass="entr" presetSubtype="10" fill="hold" nodeType="clickEffect">
                                  <p:stCondLst>
                                    <p:cond delay="0"/>
                                  </p:stCondLst>
                                  <p:childTnLst>
                                    <p:set>
                                      <p:cBhvr>
                                        <p:cTn id="161" dur="1" fill="hold">
                                          <p:stCondLst>
                                            <p:cond delay="0"/>
                                          </p:stCondLst>
                                        </p:cTn>
                                        <p:tgtEl>
                                          <p:spTgt spid="141435"/>
                                        </p:tgtEl>
                                        <p:attrNameLst>
                                          <p:attrName>style.visibility</p:attrName>
                                        </p:attrNameLst>
                                      </p:cBhvr>
                                      <p:to>
                                        <p:strVal val="visible"/>
                                      </p:to>
                                    </p:set>
                                    <p:animEffect transition="in" filter="blinds(horizontal)">
                                      <p:cBhvr>
                                        <p:cTn id="162" dur="500"/>
                                        <p:tgtEl>
                                          <p:spTgt spid="141435"/>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4" fill="hold" grpId="0" nodeType="clickEffect">
                                  <p:stCondLst>
                                    <p:cond delay="0"/>
                                  </p:stCondLst>
                                  <p:childTnLst>
                                    <p:set>
                                      <p:cBhvr>
                                        <p:cTn id="166" dur="1" fill="hold">
                                          <p:stCondLst>
                                            <p:cond delay="0"/>
                                          </p:stCondLst>
                                        </p:cTn>
                                        <p:tgtEl>
                                          <p:spTgt spid="141436"/>
                                        </p:tgtEl>
                                        <p:attrNameLst>
                                          <p:attrName>style.visibility</p:attrName>
                                        </p:attrNameLst>
                                      </p:cBhvr>
                                      <p:to>
                                        <p:strVal val="visible"/>
                                      </p:to>
                                    </p:set>
                                    <p:animEffect transition="in" filter="wipe(down)">
                                      <p:cBhvr>
                                        <p:cTn id="167" dur="500"/>
                                        <p:tgtEl>
                                          <p:spTgt spid="141436"/>
                                        </p:tgtEl>
                                      </p:cBhvr>
                                    </p:animEffect>
                                  </p:childTnLst>
                                </p:cTn>
                              </p:par>
                            </p:childTnLst>
                          </p:cTn>
                        </p:par>
                      </p:childTnLst>
                    </p:cTn>
                  </p:par>
                  <p:par>
                    <p:cTn id="168" fill="hold" nodeType="clickPar">
                      <p:stCondLst>
                        <p:cond delay="indefinite"/>
                      </p:stCondLst>
                      <p:childTnLst>
                        <p:par>
                          <p:cTn id="169" fill="hold" nodeType="withGroup">
                            <p:stCondLst>
                              <p:cond delay="0"/>
                            </p:stCondLst>
                            <p:childTnLst>
                              <p:par>
                                <p:cTn id="170" presetID="22" presetClass="entr" presetSubtype="4" fill="hold" grpId="0" nodeType="clickEffect">
                                  <p:stCondLst>
                                    <p:cond delay="0"/>
                                  </p:stCondLst>
                                  <p:childTnLst>
                                    <p:set>
                                      <p:cBhvr>
                                        <p:cTn id="171" dur="1" fill="hold">
                                          <p:stCondLst>
                                            <p:cond delay="0"/>
                                          </p:stCondLst>
                                        </p:cTn>
                                        <p:tgtEl>
                                          <p:spTgt spid="141437"/>
                                        </p:tgtEl>
                                        <p:attrNameLst>
                                          <p:attrName>style.visibility</p:attrName>
                                        </p:attrNameLst>
                                      </p:cBhvr>
                                      <p:to>
                                        <p:strVal val="visible"/>
                                      </p:to>
                                    </p:set>
                                    <p:animEffect transition="in" filter="wipe(down)">
                                      <p:cBhvr>
                                        <p:cTn id="172" dur="500"/>
                                        <p:tgtEl>
                                          <p:spTgt spid="141437"/>
                                        </p:tgtEl>
                                      </p:cBhvr>
                                    </p:animEffect>
                                  </p:childTnLst>
                                </p:cTn>
                              </p:par>
                            </p:childTnLst>
                          </p:cTn>
                        </p:par>
                      </p:childTnLst>
                    </p:cTn>
                  </p:par>
                  <p:par>
                    <p:cTn id="173" fill="hold" nodeType="clickPar">
                      <p:stCondLst>
                        <p:cond delay="indefinite"/>
                      </p:stCondLst>
                      <p:childTnLst>
                        <p:par>
                          <p:cTn id="174" fill="hold" nodeType="withGroup">
                            <p:stCondLst>
                              <p:cond delay="0"/>
                            </p:stCondLst>
                            <p:childTnLst>
                              <p:par>
                                <p:cTn id="175" presetID="3" presetClass="entr" presetSubtype="10" fill="hold" nodeType="clickEffect">
                                  <p:stCondLst>
                                    <p:cond delay="0"/>
                                  </p:stCondLst>
                                  <p:childTnLst>
                                    <p:set>
                                      <p:cBhvr>
                                        <p:cTn id="176" dur="1" fill="hold">
                                          <p:stCondLst>
                                            <p:cond delay="0"/>
                                          </p:stCondLst>
                                        </p:cTn>
                                        <p:tgtEl>
                                          <p:spTgt spid="141438"/>
                                        </p:tgtEl>
                                        <p:attrNameLst>
                                          <p:attrName>style.visibility</p:attrName>
                                        </p:attrNameLst>
                                      </p:cBhvr>
                                      <p:to>
                                        <p:strVal val="visible"/>
                                      </p:to>
                                    </p:set>
                                    <p:animEffect transition="in" filter="blinds(horizontal)">
                                      <p:cBhvr>
                                        <p:cTn id="177" dur="500"/>
                                        <p:tgtEl>
                                          <p:spTgt spid="141438"/>
                                        </p:tgtEl>
                                      </p:cBhvr>
                                    </p:animEffect>
                                  </p:childTnLst>
                                </p:cTn>
                              </p:par>
                            </p:childTnLst>
                          </p:cTn>
                        </p:par>
                      </p:childTnLst>
                    </p:cTn>
                  </p:par>
                  <p:par>
                    <p:cTn id="178" fill="hold" nodeType="clickPar">
                      <p:stCondLst>
                        <p:cond delay="indefinite"/>
                      </p:stCondLst>
                      <p:childTnLst>
                        <p:par>
                          <p:cTn id="179" fill="hold" nodeType="withGroup">
                            <p:stCondLst>
                              <p:cond delay="0"/>
                            </p:stCondLst>
                            <p:childTnLst>
                              <p:par>
                                <p:cTn id="180" presetID="3" presetClass="entr" presetSubtype="10" fill="hold" nodeType="clickEffect">
                                  <p:stCondLst>
                                    <p:cond delay="0"/>
                                  </p:stCondLst>
                                  <p:childTnLst>
                                    <p:set>
                                      <p:cBhvr>
                                        <p:cTn id="181" dur="1" fill="hold">
                                          <p:stCondLst>
                                            <p:cond delay="0"/>
                                          </p:stCondLst>
                                        </p:cTn>
                                        <p:tgtEl>
                                          <p:spTgt spid="141439"/>
                                        </p:tgtEl>
                                        <p:attrNameLst>
                                          <p:attrName>style.visibility</p:attrName>
                                        </p:attrNameLst>
                                      </p:cBhvr>
                                      <p:to>
                                        <p:strVal val="visible"/>
                                      </p:to>
                                    </p:set>
                                    <p:animEffect transition="in" filter="blinds(horizontal)">
                                      <p:cBhvr>
                                        <p:cTn id="182" dur="500"/>
                                        <p:tgtEl>
                                          <p:spTgt spid="141439"/>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3" presetClass="entr" presetSubtype="10" fill="hold" nodeType="clickEffect">
                                  <p:stCondLst>
                                    <p:cond delay="0"/>
                                  </p:stCondLst>
                                  <p:childTnLst>
                                    <p:set>
                                      <p:cBhvr>
                                        <p:cTn id="186" dur="1" fill="hold">
                                          <p:stCondLst>
                                            <p:cond delay="0"/>
                                          </p:stCondLst>
                                        </p:cTn>
                                        <p:tgtEl>
                                          <p:spTgt spid="141440"/>
                                        </p:tgtEl>
                                        <p:attrNameLst>
                                          <p:attrName>style.visibility</p:attrName>
                                        </p:attrNameLst>
                                      </p:cBhvr>
                                      <p:to>
                                        <p:strVal val="visible"/>
                                      </p:to>
                                    </p:set>
                                    <p:animEffect transition="in" filter="blinds(horizontal)">
                                      <p:cBhvr>
                                        <p:cTn id="187" dur="500"/>
                                        <p:tgtEl>
                                          <p:spTgt spid="141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4" grpId="0"/>
      <p:bldP spid="141377" grpId="0"/>
      <p:bldP spid="141390" grpId="0" animBg="1"/>
      <p:bldP spid="141409" grpId="0" animBg="1"/>
      <p:bldP spid="141410" grpId="0" animBg="1"/>
      <p:bldP spid="141411" grpId="0" animBg="1"/>
      <p:bldP spid="141428" grpId="0" animBg="1"/>
      <p:bldP spid="141433" grpId="0"/>
      <p:bldP spid="141436" grpId="0" animBg="1"/>
      <p:bldP spid="14143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灯片编号占位符 3"/>
          <p:cNvSpPr>
            <a:spLocks noGrp="1"/>
          </p:cNvSpPr>
          <p:nvPr>
            <p:ph type="sldNum" sz="quarter" idx="12"/>
          </p:nvPr>
        </p:nvSpPr>
        <p:spPr/>
        <p:txBody>
          <a:bodyPr/>
          <a:lstStyle/>
          <a:p>
            <a:pPr>
              <a:defRPr/>
            </a:pPr>
            <a:fld id="{71A9C0D3-E6FF-4423-BDC4-05D29ADA1B0F}" type="slidenum">
              <a:rPr lang="en-US" altLang="zh-CN"/>
              <a:pPr>
                <a:defRPr/>
              </a:pPr>
              <a:t>45</a:t>
            </a:fld>
            <a:endParaRPr lang="en-US" altLang="zh-CN"/>
          </a:p>
        </p:txBody>
      </p:sp>
      <p:grpSp>
        <p:nvGrpSpPr>
          <p:cNvPr id="38925" name="Group 2"/>
          <p:cNvGrpSpPr>
            <a:grpSpLocks/>
          </p:cNvGrpSpPr>
          <p:nvPr/>
        </p:nvGrpSpPr>
        <p:grpSpPr bwMode="auto">
          <a:xfrm>
            <a:off x="0" y="647700"/>
            <a:ext cx="3200400" cy="2133600"/>
            <a:chOff x="2256" y="1104"/>
            <a:chExt cx="2016" cy="1344"/>
          </a:xfrm>
        </p:grpSpPr>
        <p:sp>
          <p:nvSpPr>
            <p:cNvPr id="38939" name="AutoShape 3"/>
            <p:cNvSpPr>
              <a:spLocks noChangeArrowheads="1"/>
            </p:cNvSpPr>
            <p:nvPr/>
          </p:nvSpPr>
          <p:spPr bwMode="auto">
            <a:xfrm>
              <a:off x="2256" y="1104"/>
              <a:ext cx="2016" cy="864"/>
            </a:xfrm>
            <a:prstGeom prst="parallelogram">
              <a:avLst>
                <a:gd name="adj" fmla="val 58333"/>
              </a:avLst>
            </a:prstGeom>
            <a:solidFill>
              <a:schemeClr val="accent1"/>
            </a:solidFill>
            <a:ln w="9525">
              <a:solidFill>
                <a:schemeClr val="accent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8940" name="Oval 5"/>
            <p:cNvSpPr>
              <a:spLocks noChangeArrowheads="1"/>
            </p:cNvSpPr>
            <p:nvPr/>
          </p:nvSpPr>
          <p:spPr bwMode="auto">
            <a:xfrm>
              <a:off x="2592" y="1296"/>
              <a:ext cx="1296" cy="480"/>
            </a:xfrm>
            <a:prstGeom prst="ellipse">
              <a:avLst/>
            </a:prstGeom>
            <a:solidFill>
              <a:schemeClr val="accent1"/>
            </a:solidFill>
            <a:ln w="2857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8941" name="Oval 6"/>
            <p:cNvSpPr>
              <a:spLocks noChangeArrowheads="1"/>
            </p:cNvSpPr>
            <p:nvPr/>
          </p:nvSpPr>
          <p:spPr bwMode="auto">
            <a:xfrm>
              <a:off x="3214" y="1472"/>
              <a:ext cx="91" cy="68"/>
            </a:xfrm>
            <a:prstGeom prst="ellipse">
              <a:avLst/>
            </a:prstGeom>
            <a:solidFill>
              <a:schemeClr val="bg1"/>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8942" name="Line 8"/>
            <p:cNvSpPr>
              <a:spLocks noChangeShapeType="1"/>
            </p:cNvSpPr>
            <p:nvPr/>
          </p:nvSpPr>
          <p:spPr bwMode="auto">
            <a:xfrm>
              <a:off x="3264" y="1488"/>
              <a:ext cx="0" cy="480"/>
            </a:xfrm>
            <a:prstGeom prst="line">
              <a:avLst/>
            </a:prstGeom>
            <a:noFill/>
            <a:ln w="38100">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8943" name="Line 9"/>
            <p:cNvSpPr>
              <a:spLocks noChangeShapeType="1"/>
            </p:cNvSpPr>
            <p:nvPr/>
          </p:nvSpPr>
          <p:spPr bwMode="auto">
            <a:xfrm>
              <a:off x="3264" y="1968"/>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922" name="Object 10"/>
            <p:cNvGraphicFramePr>
              <a:graphicFrameLocks noChangeAspect="1"/>
            </p:cNvGraphicFramePr>
            <p:nvPr/>
          </p:nvGraphicFramePr>
          <p:xfrm>
            <a:off x="3072" y="1392"/>
            <a:ext cx="128" cy="144"/>
          </p:xfrm>
          <a:graphic>
            <a:graphicData uri="http://schemas.openxmlformats.org/presentationml/2006/ole">
              <mc:AlternateContent xmlns:mc="http://schemas.openxmlformats.org/markup-compatibility/2006">
                <mc:Choice xmlns:v="urn:schemas-microsoft-com:vml" Requires="v">
                  <p:oleObj spid="_x0000_s39327" name="Equation" r:id="rId3" imgW="203040" imgH="228600" progId="Equation.3">
                    <p:embed/>
                  </p:oleObj>
                </mc:Choice>
                <mc:Fallback>
                  <p:oleObj name="Equation" r:id="rId3" imgW="203040" imgH="22860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39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4" name="Arc 11"/>
            <p:cNvSpPr>
              <a:spLocks/>
            </p:cNvSpPr>
            <p:nvPr/>
          </p:nvSpPr>
          <p:spPr bwMode="auto">
            <a:xfrm rot="-1200000">
              <a:off x="3888" y="1296"/>
              <a:ext cx="96" cy="275"/>
            </a:xfrm>
            <a:custGeom>
              <a:avLst/>
              <a:gdLst>
                <a:gd name="T0" fmla="*/ 0 w 21600"/>
                <a:gd name="T1" fmla="*/ 0 h 41249"/>
                <a:gd name="T2" fmla="*/ 0 w 21600"/>
                <a:gd name="T3" fmla="*/ 0 h 41249"/>
                <a:gd name="T4" fmla="*/ 0 w 21600"/>
                <a:gd name="T5" fmla="*/ 0 h 41249"/>
                <a:gd name="T6" fmla="*/ 0 60000 65536"/>
                <a:gd name="T7" fmla="*/ 0 60000 65536"/>
                <a:gd name="T8" fmla="*/ 0 60000 65536"/>
                <a:gd name="T9" fmla="*/ 0 w 21600"/>
                <a:gd name="T10" fmla="*/ 0 h 41249"/>
                <a:gd name="T11" fmla="*/ 21600 w 21600"/>
                <a:gd name="T12" fmla="*/ 41249 h 41249"/>
              </a:gdLst>
              <a:ahLst/>
              <a:cxnLst>
                <a:cxn ang="T6">
                  <a:pos x="T0" y="T1"/>
                </a:cxn>
                <a:cxn ang="T7">
                  <a:pos x="T2" y="T3"/>
                </a:cxn>
                <a:cxn ang="T8">
                  <a:pos x="T4" y="T5"/>
                </a:cxn>
              </a:cxnLst>
              <a:rect l="T9" t="T10" r="T11" b="T12"/>
              <a:pathLst>
                <a:path w="21600" h="41249" fill="none" extrusionOk="0">
                  <a:moveTo>
                    <a:pt x="-1" y="0"/>
                  </a:moveTo>
                  <a:cubicBezTo>
                    <a:pt x="11929" y="0"/>
                    <a:pt x="21600" y="9670"/>
                    <a:pt x="21600" y="21600"/>
                  </a:cubicBezTo>
                  <a:cubicBezTo>
                    <a:pt x="21600" y="30057"/>
                    <a:pt x="16663" y="37737"/>
                    <a:pt x="8970" y="41249"/>
                  </a:cubicBezTo>
                </a:path>
                <a:path w="21600" h="41249" stroke="0" extrusionOk="0">
                  <a:moveTo>
                    <a:pt x="-1" y="0"/>
                  </a:moveTo>
                  <a:cubicBezTo>
                    <a:pt x="11929" y="0"/>
                    <a:pt x="21600" y="9670"/>
                    <a:pt x="21600" y="21600"/>
                  </a:cubicBezTo>
                  <a:cubicBezTo>
                    <a:pt x="21600" y="30057"/>
                    <a:pt x="16663" y="37737"/>
                    <a:pt x="8970" y="41249"/>
                  </a:cubicBezTo>
                  <a:lnTo>
                    <a:pt x="0" y="21600"/>
                  </a:lnTo>
                  <a:close/>
                </a:path>
              </a:pathLst>
            </a:custGeom>
            <a:noFill/>
            <a:ln w="38100">
              <a:solidFill>
                <a:srgbClr val="C70513"/>
              </a:solidFill>
              <a:round/>
              <a:headEnd type="triangle" w="med" len="me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8923" name="Object 11"/>
            <p:cNvGraphicFramePr>
              <a:graphicFrameLocks noChangeAspect="1"/>
            </p:cNvGraphicFramePr>
            <p:nvPr/>
          </p:nvGraphicFramePr>
          <p:xfrm>
            <a:off x="3548" y="1178"/>
            <a:ext cx="192" cy="144"/>
          </p:xfrm>
          <a:graphic>
            <a:graphicData uri="http://schemas.openxmlformats.org/presentationml/2006/ole">
              <mc:AlternateContent xmlns:mc="http://schemas.openxmlformats.org/markup-compatibility/2006">
                <mc:Choice xmlns:v="urn:schemas-microsoft-com:vml" Requires="v">
                  <p:oleObj spid="_x0000_s39328" name="Equation" r:id="rId5" imgW="304560" imgH="228600" progId="Equation.3">
                    <p:embed/>
                  </p:oleObj>
                </mc:Choice>
                <mc:Fallback>
                  <p:oleObj name="Equation" r:id="rId5" imgW="304560" imgH="2286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8" y="1178"/>
                          <a:ext cx="192"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45" name="Oval 4"/>
            <p:cNvSpPr>
              <a:spLocks noChangeArrowheads="1"/>
            </p:cNvSpPr>
            <p:nvPr/>
          </p:nvSpPr>
          <p:spPr bwMode="auto">
            <a:xfrm>
              <a:off x="3458" y="1274"/>
              <a:ext cx="96" cy="96"/>
            </a:xfrm>
            <a:prstGeom prst="ellipse">
              <a:avLst/>
            </a:prstGeom>
            <a:solidFill>
              <a:schemeClr val="tx2"/>
            </a:solidFill>
            <a:ln w="9525">
              <a:solidFill>
                <a:schemeClr val="tx1"/>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8946" name="Line 7"/>
            <p:cNvSpPr>
              <a:spLocks noChangeShapeType="1"/>
            </p:cNvSpPr>
            <p:nvPr/>
          </p:nvSpPr>
          <p:spPr bwMode="auto">
            <a:xfrm rot="21120000" flipV="1">
              <a:off x="3252" y="1331"/>
              <a:ext cx="263" cy="148"/>
            </a:xfrm>
            <a:prstGeom prst="line">
              <a:avLst/>
            </a:prstGeom>
            <a:noFill/>
            <a:ln w="28575">
              <a:solidFill>
                <a:schemeClr val="tx1"/>
              </a:solidFill>
              <a:round/>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38926" name="Text Box 13"/>
          <p:cNvSpPr txBox="1">
            <a:spLocks noChangeArrowheads="1"/>
          </p:cNvSpPr>
          <p:nvPr/>
        </p:nvSpPr>
        <p:spPr bwMode="auto">
          <a:xfrm>
            <a:off x="3200400" y="0"/>
            <a:ext cx="59436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轻绳栓小钢珠在光滑桌面上做圆周运动。开始时角速度</a:t>
            </a:r>
            <a:r>
              <a:rPr lang="en-US" altLang="zh-CN" sz="2800" i="1">
                <a:ea typeface="新宋体" pitchFamily="49" charset="-122"/>
              </a:rPr>
              <a:t>ω</a:t>
            </a:r>
            <a:r>
              <a:rPr lang="en-US" altLang="zh-CN" sz="2800" baseline="-25000">
                <a:latin typeface="新宋体" pitchFamily="49" charset="-122"/>
                <a:ea typeface="新宋体" pitchFamily="49" charset="-122"/>
              </a:rPr>
              <a:t>1</a:t>
            </a:r>
            <a:r>
              <a:rPr lang="zh-CN" altLang="en-US" sz="2800">
                <a:latin typeface="新宋体" pitchFamily="49" charset="-122"/>
                <a:ea typeface="新宋体" pitchFamily="49" charset="-122"/>
              </a:rPr>
              <a:t>，圆半径</a:t>
            </a:r>
            <a:r>
              <a:rPr lang="en-US" altLang="zh-CN" sz="2800" i="1">
                <a:ea typeface="新宋体" pitchFamily="49" charset="-122"/>
              </a:rPr>
              <a:t>r</a:t>
            </a:r>
            <a:r>
              <a:rPr lang="en-US" altLang="zh-CN" sz="2800" baseline="-25000">
                <a:latin typeface="新宋体" pitchFamily="49" charset="-122"/>
                <a:ea typeface="新宋体" pitchFamily="49" charset="-122"/>
              </a:rPr>
              <a:t>1</a:t>
            </a:r>
            <a:r>
              <a:rPr lang="en-US" altLang="zh-CN" sz="2800">
                <a:latin typeface="新宋体" pitchFamily="49" charset="-122"/>
                <a:ea typeface="新宋体" pitchFamily="49" charset="-122"/>
              </a:rPr>
              <a:t>  </a:t>
            </a:r>
            <a:r>
              <a:rPr lang="zh-CN" altLang="en-US" sz="2800">
                <a:latin typeface="新宋体" pitchFamily="49" charset="-122"/>
                <a:ea typeface="新宋体" pitchFamily="49" charset="-122"/>
              </a:rPr>
              <a:t>现向下收绳。当收到圆半径为</a:t>
            </a:r>
            <a:r>
              <a:rPr lang="en-US" altLang="zh-CN" sz="2800" i="1">
                <a:ea typeface="新宋体" pitchFamily="49" charset="-122"/>
              </a:rPr>
              <a:t>r</a:t>
            </a:r>
            <a:r>
              <a:rPr lang="en-US" altLang="zh-CN" sz="2800" baseline="-25000">
                <a:latin typeface="新宋体" pitchFamily="49" charset="-122"/>
                <a:ea typeface="新宋体" pitchFamily="49" charset="-122"/>
              </a:rPr>
              <a:t>2</a:t>
            </a:r>
            <a:r>
              <a:rPr lang="zh-CN" altLang="en-US" sz="2800">
                <a:latin typeface="新宋体" pitchFamily="49" charset="-122"/>
                <a:ea typeface="新宋体" pitchFamily="49" charset="-122"/>
              </a:rPr>
              <a:t>时小珠的角速度</a:t>
            </a:r>
            <a:r>
              <a:rPr lang="en-US" altLang="zh-CN" sz="2800" i="1">
                <a:ea typeface="新宋体" pitchFamily="49" charset="-122"/>
              </a:rPr>
              <a:t>ω</a:t>
            </a:r>
            <a:r>
              <a:rPr lang="en-US" altLang="zh-CN" sz="2800" baseline="-25000">
                <a:latin typeface="新宋体" pitchFamily="49" charset="-122"/>
                <a:ea typeface="新宋体" pitchFamily="49" charset="-122"/>
              </a:rPr>
              <a:t>2</a:t>
            </a:r>
            <a:r>
              <a:rPr lang="zh-CN" altLang="en-US" sz="2800">
                <a:latin typeface="新宋体" pitchFamily="49" charset="-122"/>
                <a:ea typeface="新宋体" pitchFamily="49" charset="-122"/>
              </a:rPr>
              <a:t>为多少？</a:t>
            </a:r>
          </a:p>
        </p:txBody>
      </p:sp>
      <p:grpSp>
        <p:nvGrpSpPr>
          <p:cNvPr id="3" name="Group 15"/>
          <p:cNvGrpSpPr>
            <a:grpSpLocks/>
          </p:cNvGrpSpPr>
          <p:nvPr/>
        </p:nvGrpSpPr>
        <p:grpSpPr bwMode="auto">
          <a:xfrm>
            <a:off x="762000" y="3200400"/>
            <a:ext cx="3606800" cy="520700"/>
            <a:chOff x="480" y="2016"/>
            <a:chExt cx="2272" cy="328"/>
          </a:xfrm>
        </p:grpSpPr>
        <p:sp>
          <p:nvSpPr>
            <p:cNvPr id="38938" name="Text Box 16"/>
            <p:cNvSpPr txBox="1">
              <a:spLocks noChangeArrowheads="1"/>
            </p:cNvSpPr>
            <p:nvPr/>
          </p:nvSpPr>
          <p:spPr bwMode="auto">
            <a:xfrm>
              <a:off x="480" y="201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收绳前</a:t>
              </a:r>
            </a:p>
          </p:txBody>
        </p:sp>
        <p:graphicFrame>
          <p:nvGraphicFramePr>
            <p:cNvPr id="38921" name="Object 9"/>
            <p:cNvGraphicFramePr>
              <a:graphicFrameLocks noChangeAspect="1"/>
            </p:cNvGraphicFramePr>
            <p:nvPr/>
          </p:nvGraphicFramePr>
          <p:xfrm>
            <a:off x="1248" y="2064"/>
            <a:ext cx="1504" cy="280"/>
          </p:xfrm>
          <a:graphic>
            <a:graphicData uri="http://schemas.openxmlformats.org/presentationml/2006/ole">
              <mc:AlternateContent xmlns:mc="http://schemas.openxmlformats.org/markup-compatibility/2006">
                <mc:Choice xmlns:v="urn:schemas-microsoft-com:vml" Requires="v">
                  <p:oleObj spid="_x0000_s39329" name="Equation" r:id="rId7" imgW="2387520" imgH="444240" progId="Equation.3">
                    <p:embed/>
                  </p:oleObj>
                </mc:Choice>
                <mc:Fallback>
                  <p:oleObj name="Equation" r:id="rId7" imgW="2387520" imgH="4442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48" y="2064"/>
                          <a:ext cx="1504"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70" name="Text Box 18"/>
          <p:cNvSpPr txBox="1">
            <a:spLocks noChangeArrowheads="1"/>
          </p:cNvSpPr>
          <p:nvPr/>
        </p:nvSpPr>
        <p:spPr bwMode="auto">
          <a:xfrm>
            <a:off x="4953000" y="3200400"/>
            <a:ext cx="137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收绳后</a:t>
            </a:r>
          </a:p>
        </p:txBody>
      </p:sp>
      <p:graphicFrame>
        <p:nvGraphicFramePr>
          <p:cNvPr id="74771" name="Object 2"/>
          <p:cNvGraphicFramePr>
            <a:graphicFrameLocks noChangeAspect="1"/>
          </p:cNvGraphicFramePr>
          <p:nvPr/>
        </p:nvGraphicFramePr>
        <p:xfrm>
          <a:off x="6140450" y="3276600"/>
          <a:ext cx="2451100" cy="444500"/>
        </p:xfrm>
        <a:graphic>
          <a:graphicData uri="http://schemas.openxmlformats.org/presentationml/2006/ole">
            <mc:AlternateContent xmlns:mc="http://schemas.openxmlformats.org/markup-compatibility/2006">
              <mc:Choice xmlns:v="urn:schemas-microsoft-com:vml" Requires="v">
                <p:oleObj spid="_x0000_s39330" name="Equation" r:id="rId9" imgW="2450880" imgH="444240" progId="Equation.3">
                  <p:embed/>
                </p:oleObj>
              </mc:Choice>
              <mc:Fallback>
                <p:oleObj name="Equation" r:id="rId9" imgW="2450880" imgH="444240" progId="Equation.3">
                  <p:embed/>
                  <p:pic>
                    <p:nvPicPr>
                      <p:cNvPr id="0" name="Object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40450" y="3276600"/>
                        <a:ext cx="24511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20"/>
          <p:cNvGrpSpPr>
            <a:grpSpLocks/>
          </p:cNvGrpSpPr>
          <p:nvPr/>
        </p:nvGrpSpPr>
        <p:grpSpPr bwMode="auto">
          <a:xfrm>
            <a:off x="685800" y="3733800"/>
            <a:ext cx="1524000" cy="558800"/>
            <a:chOff x="432" y="2352"/>
            <a:chExt cx="960" cy="352"/>
          </a:xfrm>
        </p:grpSpPr>
        <p:sp>
          <p:nvSpPr>
            <p:cNvPr id="38937" name="Text Box 21"/>
            <p:cNvSpPr txBox="1">
              <a:spLocks noChangeArrowheads="1"/>
            </p:cNvSpPr>
            <p:nvPr/>
          </p:nvSpPr>
          <p:spPr bwMode="auto">
            <a:xfrm>
              <a:off x="432" y="2352"/>
              <a:ext cx="3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由</a:t>
              </a:r>
            </a:p>
          </p:txBody>
        </p:sp>
        <p:graphicFrame>
          <p:nvGraphicFramePr>
            <p:cNvPr id="38920" name="Object 8"/>
            <p:cNvGraphicFramePr>
              <a:graphicFrameLocks noChangeAspect="1"/>
            </p:cNvGraphicFramePr>
            <p:nvPr/>
          </p:nvGraphicFramePr>
          <p:xfrm>
            <a:off x="768" y="2448"/>
            <a:ext cx="624" cy="256"/>
          </p:xfrm>
          <a:graphic>
            <a:graphicData uri="http://schemas.openxmlformats.org/presentationml/2006/ole">
              <mc:AlternateContent xmlns:mc="http://schemas.openxmlformats.org/markup-compatibility/2006">
                <mc:Choice xmlns:v="urn:schemas-microsoft-com:vml" Requires="v">
                  <p:oleObj spid="_x0000_s39331" name="Equation" r:id="rId11" imgW="990360" imgH="406080" progId="Equation.3">
                    <p:embed/>
                  </p:oleObj>
                </mc:Choice>
                <mc:Fallback>
                  <p:oleObj name="Equation" r:id="rId11" imgW="990360" imgH="40608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8" y="2448"/>
                          <a:ext cx="624"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4775" name="Text Box 23"/>
          <p:cNvSpPr txBox="1">
            <a:spLocks noChangeArrowheads="1"/>
          </p:cNvSpPr>
          <p:nvPr/>
        </p:nvSpPr>
        <p:spPr bwMode="auto">
          <a:xfrm>
            <a:off x="2971800" y="3733800"/>
            <a:ext cx="53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新宋体" pitchFamily="49" charset="-122"/>
                <a:ea typeface="新宋体" pitchFamily="49" charset="-122"/>
              </a:rPr>
              <a:t>得</a:t>
            </a:r>
          </a:p>
        </p:txBody>
      </p:sp>
      <p:graphicFrame>
        <p:nvGraphicFramePr>
          <p:cNvPr id="74776" name="Object 3"/>
          <p:cNvGraphicFramePr>
            <a:graphicFrameLocks noChangeAspect="1"/>
          </p:cNvGraphicFramePr>
          <p:nvPr/>
        </p:nvGraphicFramePr>
        <p:xfrm>
          <a:off x="3505200" y="4038600"/>
          <a:ext cx="2476500" cy="990600"/>
        </p:xfrm>
        <a:graphic>
          <a:graphicData uri="http://schemas.openxmlformats.org/presentationml/2006/ole">
            <mc:AlternateContent xmlns:mc="http://schemas.openxmlformats.org/markup-compatibility/2006">
              <mc:Choice xmlns:v="urn:schemas-microsoft-com:vml" Requires="v">
                <p:oleObj spid="_x0000_s39332" name="Equation" r:id="rId13" imgW="2476440" imgH="990360" progId="Equation.3">
                  <p:embed/>
                </p:oleObj>
              </mc:Choice>
              <mc:Fallback>
                <p:oleObj name="Equation" r:id="rId13" imgW="2476440" imgH="990360" progId="Equation.3">
                  <p:embed/>
                  <p:pic>
                    <p:nvPicPr>
                      <p:cNvPr id="0" name="Object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05200" y="4038600"/>
                        <a:ext cx="24765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777" name="Text Box 25"/>
          <p:cNvSpPr txBox="1">
            <a:spLocks noChangeArrowheads="1"/>
          </p:cNvSpPr>
          <p:nvPr/>
        </p:nvSpPr>
        <p:spPr bwMode="auto">
          <a:xfrm>
            <a:off x="0" y="510540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0066"/>
                </a:solidFill>
                <a:latin typeface="新宋体" pitchFamily="49" charset="-122"/>
                <a:ea typeface="新宋体" pitchFamily="49" charset="-122"/>
              </a:rPr>
              <a:t>这种始终通过一个点的力称之为</a:t>
            </a:r>
            <a:r>
              <a:rPr lang="zh-CN" altLang="en-US" sz="2800">
                <a:solidFill>
                  <a:srgbClr val="FF0066"/>
                </a:solidFill>
                <a:ea typeface="新宋体" pitchFamily="49" charset="-122"/>
              </a:rPr>
              <a:t>“</a:t>
            </a:r>
            <a:r>
              <a:rPr lang="zh-CN" altLang="en-US" sz="2800">
                <a:solidFill>
                  <a:schemeClr val="hlink"/>
                </a:solidFill>
                <a:latin typeface="新宋体" pitchFamily="49" charset="-122"/>
                <a:ea typeface="新宋体" pitchFamily="49" charset="-122"/>
              </a:rPr>
              <a:t>有心力</a:t>
            </a:r>
            <a:r>
              <a:rPr lang="zh-CN" altLang="en-US" sz="2800">
                <a:solidFill>
                  <a:srgbClr val="FF0066"/>
                </a:solidFill>
                <a:ea typeface="新宋体" pitchFamily="49" charset="-122"/>
              </a:rPr>
              <a:t>”</a:t>
            </a:r>
            <a:r>
              <a:rPr lang="en-US" altLang="zh-CN" sz="2800">
                <a:solidFill>
                  <a:srgbClr val="FF0066"/>
                </a:solidFill>
                <a:ea typeface="新宋体" pitchFamily="49" charset="-122"/>
              </a:rPr>
              <a:t>——</a:t>
            </a:r>
            <a:r>
              <a:rPr lang="zh-CN" altLang="en-US" sz="2800">
                <a:solidFill>
                  <a:srgbClr val="FF0066"/>
                </a:solidFill>
                <a:latin typeface="新宋体" pitchFamily="49" charset="-122"/>
                <a:ea typeface="新宋体" pitchFamily="49" charset="-122"/>
              </a:rPr>
              <a:t>可见有心力是不会改变质点对</a:t>
            </a:r>
            <a:r>
              <a:rPr lang="zh-CN" altLang="en-US" sz="2800">
                <a:solidFill>
                  <a:srgbClr val="FF0066"/>
                </a:solidFill>
                <a:ea typeface="新宋体" pitchFamily="49" charset="-122"/>
              </a:rPr>
              <a:t>“</a:t>
            </a:r>
            <a:r>
              <a:rPr lang="zh-CN" altLang="en-US" sz="2800">
                <a:solidFill>
                  <a:srgbClr val="FF0066"/>
                </a:solidFill>
                <a:latin typeface="新宋体" pitchFamily="49" charset="-122"/>
                <a:ea typeface="新宋体" pitchFamily="49" charset="-122"/>
              </a:rPr>
              <a:t>心</a:t>
            </a:r>
            <a:r>
              <a:rPr lang="zh-CN" altLang="en-US" sz="2800">
                <a:solidFill>
                  <a:srgbClr val="FF0066"/>
                </a:solidFill>
                <a:ea typeface="新宋体" pitchFamily="49" charset="-122"/>
              </a:rPr>
              <a:t>”</a:t>
            </a:r>
            <a:r>
              <a:rPr lang="zh-CN" altLang="en-US" sz="2800">
                <a:solidFill>
                  <a:srgbClr val="FF0066"/>
                </a:solidFill>
                <a:latin typeface="新宋体" pitchFamily="49" charset="-122"/>
                <a:ea typeface="新宋体" pitchFamily="49" charset="-122"/>
              </a:rPr>
              <a:t>的角动量的。</a:t>
            </a:r>
          </a:p>
        </p:txBody>
      </p:sp>
      <p:graphicFrame>
        <p:nvGraphicFramePr>
          <p:cNvPr id="74778" name="Object 4"/>
          <p:cNvGraphicFramePr>
            <a:graphicFrameLocks noChangeAspect="1"/>
          </p:cNvGraphicFramePr>
          <p:nvPr/>
        </p:nvGraphicFramePr>
        <p:xfrm>
          <a:off x="2843213" y="2636838"/>
          <a:ext cx="5511800" cy="457200"/>
        </p:xfrm>
        <a:graphic>
          <a:graphicData uri="http://schemas.openxmlformats.org/presentationml/2006/ole">
            <mc:AlternateContent xmlns:mc="http://schemas.openxmlformats.org/markup-compatibility/2006">
              <mc:Choice xmlns:v="urn:schemas-microsoft-com:vml" Requires="v">
                <p:oleObj spid="_x0000_s39333" name="公式" r:id="rId15" imgW="5511600" imgH="457200" progId="Equation.3">
                  <p:embed/>
                </p:oleObj>
              </mc:Choice>
              <mc:Fallback>
                <p:oleObj name="公式" r:id="rId15" imgW="5511600" imgH="457200" progId="Equation.3">
                  <p:embed/>
                  <p:pic>
                    <p:nvPicPr>
                      <p:cNvPr id="0" name="Object 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843213" y="2636838"/>
                        <a:ext cx="551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17" name="Object 5"/>
          <p:cNvGraphicFramePr>
            <a:graphicFrameLocks noChangeAspect="1"/>
          </p:cNvGraphicFramePr>
          <p:nvPr/>
        </p:nvGraphicFramePr>
        <p:xfrm>
          <a:off x="1709738" y="1131888"/>
          <a:ext cx="215900" cy="304800"/>
        </p:xfrm>
        <a:graphic>
          <a:graphicData uri="http://schemas.openxmlformats.org/presentationml/2006/ole">
            <mc:AlternateContent xmlns:mc="http://schemas.openxmlformats.org/markup-compatibility/2006">
              <mc:Choice xmlns:v="urn:schemas-microsoft-com:vml" Requires="v">
                <p:oleObj spid="_x0000_s39334" name="公式" r:id="rId17" imgW="215640" imgH="304560" progId="Equation.3">
                  <p:embed/>
                </p:oleObj>
              </mc:Choice>
              <mc:Fallback>
                <p:oleObj name="公式" r:id="rId17" imgW="215640" imgH="304560" progId="Equation.3">
                  <p:embed/>
                  <p:pic>
                    <p:nvPicPr>
                      <p:cNvPr id="0" name="Object 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709738" y="1131888"/>
                        <a:ext cx="2159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34"/>
          <p:cNvGrpSpPr>
            <a:grpSpLocks/>
          </p:cNvGrpSpPr>
          <p:nvPr/>
        </p:nvGrpSpPr>
        <p:grpSpPr bwMode="auto">
          <a:xfrm>
            <a:off x="1835150" y="0"/>
            <a:ext cx="533400" cy="2011363"/>
            <a:chOff x="1247" y="0"/>
            <a:chExt cx="336" cy="1267"/>
          </a:xfrm>
        </p:grpSpPr>
        <p:sp>
          <p:nvSpPr>
            <p:cNvPr id="38935" name="Line 29"/>
            <p:cNvSpPr>
              <a:spLocks noChangeShapeType="1"/>
            </p:cNvSpPr>
            <p:nvPr/>
          </p:nvSpPr>
          <p:spPr bwMode="auto">
            <a:xfrm flipV="1">
              <a:off x="1338" y="222"/>
              <a:ext cx="0" cy="391"/>
            </a:xfrm>
            <a:prstGeom prst="line">
              <a:avLst/>
            </a:prstGeom>
            <a:noFill/>
            <a:ln w="190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918" name="Object 6"/>
            <p:cNvGraphicFramePr>
              <a:graphicFrameLocks noChangeAspect="1"/>
            </p:cNvGraphicFramePr>
            <p:nvPr/>
          </p:nvGraphicFramePr>
          <p:xfrm>
            <a:off x="1338" y="0"/>
            <a:ext cx="224" cy="232"/>
          </p:xfrm>
          <a:graphic>
            <a:graphicData uri="http://schemas.openxmlformats.org/presentationml/2006/ole">
              <mc:AlternateContent xmlns:mc="http://schemas.openxmlformats.org/markup-compatibility/2006">
                <mc:Choice xmlns:v="urn:schemas-microsoft-com:vml" Requires="v">
                  <p:oleObj spid="_x0000_s39335" name="公式" r:id="rId19" imgW="355320" imgH="368280" progId="Equation.3">
                    <p:embed/>
                  </p:oleObj>
                </mc:Choice>
                <mc:Fallback>
                  <p:oleObj name="公式" r:id="rId19" imgW="355320" imgH="368280" progId="Equation.3">
                    <p:embed/>
                    <p:pic>
                      <p:nvPicPr>
                        <p:cNvPr id="0" name="Object 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38" y="0"/>
                          <a:ext cx="22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936" name="Line 32"/>
            <p:cNvSpPr>
              <a:spLocks noChangeShapeType="1"/>
            </p:cNvSpPr>
            <p:nvPr/>
          </p:nvSpPr>
          <p:spPr bwMode="auto">
            <a:xfrm>
              <a:off x="1338" y="618"/>
              <a:ext cx="0" cy="391"/>
            </a:xfrm>
            <a:prstGeom prst="line">
              <a:avLst/>
            </a:prstGeom>
            <a:noFill/>
            <a:ln w="28575">
              <a:solidFill>
                <a:srgbClr val="333333"/>
              </a:solidFill>
              <a:prstDash val="sysDot"/>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8919" name="Object 7"/>
            <p:cNvGraphicFramePr>
              <a:graphicFrameLocks noChangeAspect="1"/>
            </p:cNvGraphicFramePr>
            <p:nvPr/>
          </p:nvGraphicFramePr>
          <p:xfrm>
            <a:off x="1247" y="1019"/>
            <a:ext cx="336" cy="248"/>
          </p:xfrm>
          <a:graphic>
            <a:graphicData uri="http://schemas.openxmlformats.org/presentationml/2006/ole">
              <mc:AlternateContent xmlns:mc="http://schemas.openxmlformats.org/markup-compatibility/2006">
                <mc:Choice xmlns:v="urn:schemas-microsoft-com:vml" Requires="v">
                  <p:oleObj spid="_x0000_s39336" name="公式" r:id="rId21" imgW="533160" imgH="393480" progId="Equation.3">
                    <p:embed/>
                  </p:oleObj>
                </mc:Choice>
                <mc:Fallback>
                  <p:oleObj name="公式" r:id="rId21" imgW="533160" imgH="393480" progId="Equation.3">
                    <p:embed/>
                    <p:pic>
                      <p:nvPicPr>
                        <p:cNvPr id="0" name="Object 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247" y="1019"/>
                          <a:ext cx="336" cy="248"/>
                        </a:xfrm>
                        <a:prstGeom prst="rect">
                          <a:avLst/>
                        </a:prstGeom>
                        <a:noFill/>
                        <a:ln>
                          <a:noFill/>
                        </a:ln>
                        <a:effectLst/>
                        <a:extLst>
                          <a:ext uri="{909E8E84-426E-40DD-AFC4-6F175D3DCCD1}">
                            <a14:hiddenFill xmlns:a14="http://schemas.microsoft.com/office/drawing/2010/main">
                              <a:solidFill>
                                <a:srgbClr val="B2B2B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70"/>
                                        </p:tgtEl>
                                        <p:attrNameLst>
                                          <p:attrName>style.visibility</p:attrName>
                                        </p:attrNameLst>
                                      </p:cBhvr>
                                      <p:to>
                                        <p:strVal val="visible"/>
                                      </p:to>
                                    </p:set>
                                    <p:animEffect transition="in" filter="wipe(left)">
                                      <p:cBhvr>
                                        <p:cTn id="12" dur="500"/>
                                        <p:tgtEl>
                                          <p:spTgt spid="7477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74771"/>
                                        </p:tgtEl>
                                        <p:attrNameLst>
                                          <p:attrName>style.visibility</p:attrName>
                                        </p:attrNameLst>
                                      </p:cBhvr>
                                      <p:to>
                                        <p:strVal val="visible"/>
                                      </p:to>
                                    </p:set>
                                    <p:animEffect transition="in" filter="wipe(left)">
                                      <p:cBhvr>
                                        <p:cTn id="16" dur="500"/>
                                        <p:tgtEl>
                                          <p:spTgt spid="7477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4775"/>
                                        </p:tgtEl>
                                        <p:attrNameLst>
                                          <p:attrName>style.visibility</p:attrName>
                                        </p:attrNameLst>
                                      </p:cBhvr>
                                      <p:to>
                                        <p:strVal val="visible"/>
                                      </p:to>
                                    </p:set>
                                    <p:animEffect transition="in" filter="dissolve">
                                      <p:cBhvr>
                                        <p:cTn id="26" dur="500"/>
                                        <p:tgtEl>
                                          <p:spTgt spid="7477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74776"/>
                                        </p:tgtEl>
                                        <p:attrNameLst>
                                          <p:attrName>style.visibility</p:attrName>
                                        </p:attrNameLst>
                                      </p:cBhvr>
                                      <p:to>
                                        <p:strVal val="visible"/>
                                      </p:to>
                                    </p:set>
                                    <p:animEffect transition="in" filter="wipe(left)">
                                      <p:cBhvr>
                                        <p:cTn id="31" dur="500"/>
                                        <p:tgtEl>
                                          <p:spTgt spid="7477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74778"/>
                                        </p:tgtEl>
                                        <p:attrNameLst>
                                          <p:attrName>style.visibility</p:attrName>
                                        </p:attrNameLst>
                                      </p:cBhvr>
                                      <p:to>
                                        <p:strVal val="visible"/>
                                      </p:to>
                                    </p:set>
                                    <p:animEffect transition="in" filter="blinds(horizontal)">
                                      <p:cBhvr>
                                        <p:cTn id="41" dur="500"/>
                                        <p:tgtEl>
                                          <p:spTgt spid="7477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4777"/>
                                        </p:tgtEl>
                                        <p:attrNameLst>
                                          <p:attrName>style.visibility</p:attrName>
                                        </p:attrNameLst>
                                      </p:cBhvr>
                                      <p:to>
                                        <p:strVal val="visible"/>
                                      </p:to>
                                    </p:set>
                                    <p:animEffect transition="in" filter="wipe(left)">
                                      <p:cBhvr>
                                        <p:cTn id="46" dur="500"/>
                                        <p:tgtEl>
                                          <p:spTgt spid="747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0" grpId="0" autoUpdateAnimBg="0"/>
      <p:bldP spid="74775" grpId="0" autoUpdateAnimBg="0"/>
      <p:bldP spid="7477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578" name="Group 2"/>
          <p:cNvGrpSpPr>
            <a:grpSpLocks/>
          </p:cNvGrpSpPr>
          <p:nvPr/>
        </p:nvGrpSpPr>
        <p:grpSpPr bwMode="auto">
          <a:xfrm>
            <a:off x="5867400" y="1844675"/>
            <a:ext cx="2868613" cy="2036763"/>
            <a:chOff x="3560" y="799"/>
            <a:chExt cx="1807" cy="1283"/>
          </a:xfrm>
        </p:grpSpPr>
        <p:sp>
          <p:nvSpPr>
            <p:cNvPr id="7181" name="Oval 3"/>
            <p:cNvSpPr>
              <a:spLocks noChangeArrowheads="1"/>
            </p:cNvSpPr>
            <p:nvPr/>
          </p:nvSpPr>
          <p:spPr bwMode="auto">
            <a:xfrm>
              <a:off x="3560" y="1029"/>
              <a:ext cx="1701" cy="1053"/>
            </a:xfrm>
            <a:prstGeom prst="ellipse">
              <a:avLst/>
            </a:prstGeom>
            <a:noFill/>
            <a:ln w="9525">
              <a:solidFill>
                <a:schemeClr val="tx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7182" name="Oval 4"/>
            <p:cNvSpPr>
              <a:spLocks noChangeArrowheads="1"/>
            </p:cNvSpPr>
            <p:nvPr/>
          </p:nvSpPr>
          <p:spPr bwMode="auto">
            <a:xfrm>
              <a:off x="3845" y="1546"/>
              <a:ext cx="54" cy="53"/>
            </a:xfrm>
            <a:prstGeom prst="ellipse">
              <a:avLst/>
            </a:prstGeom>
            <a:solidFill>
              <a:srgbClr val="FFFF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7183" name="Line 5"/>
            <p:cNvSpPr>
              <a:spLocks noChangeShapeType="1"/>
            </p:cNvSpPr>
            <p:nvPr/>
          </p:nvSpPr>
          <p:spPr bwMode="auto">
            <a:xfrm flipV="1">
              <a:off x="3876" y="1073"/>
              <a:ext cx="916" cy="497"/>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4" name="Line 6"/>
            <p:cNvSpPr>
              <a:spLocks noChangeShapeType="1"/>
            </p:cNvSpPr>
            <p:nvPr/>
          </p:nvSpPr>
          <p:spPr bwMode="auto">
            <a:xfrm flipV="1">
              <a:off x="3884" y="1309"/>
              <a:ext cx="1295" cy="275"/>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85" name="Line 7"/>
            <p:cNvSpPr>
              <a:spLocks noChangeShapeType="1"/>
            </p:cNvSpPr>
            <p:nvPr/>
          </p:nvSpPr>
          <p:spPr bwMode="auto">
            <a:xfrm>
              <a:off x="4786" y="1080"/>
              <a:ext cx="401" cy="251"/>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7186" name="Object 8"/>
            <p:cNvGraphicFramePr>
              <a:graphicFrameLocks noChangeAspect="1"/>
            </p:cNvGraphicFramePr>
            <p:nvPr/>
          </p:nvGraphicFramePr>
          <p:xfrm>
            <a:off x="4193" y="1125"/>
            <a:ext cx="166" cy="209"/>
          </p:xfrm>
          <a:graphic>
            <a:graphicData uri="http://schemas.openxmlformats.org/presentationml/2006/ole">
              <mc:AlternateContent xmlns:mc="http://schemas.openxmlformats.org/markup-compatibility/2006">
                <mc:Choice xmlns:v="urn:schemas-microsoft-com:vml" Requires="v">
                  <p:oleObj spid="_x0000_s44277" name="Equation" r:id="rId3" imgW="47557" imgH="85725" progId="Equation.DSMT4">
                    <p:embed/>
                  </p:oleObj>
                </mc:Choice>
                <mc:Fallback>
                  <p:oleObj name="Equation" r:id="rId3" imgW="47557" imgH="8572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 y="1125"/>
                          <a:ext cx="16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7187" name="Object 9"/>
            <p:cNvGraphicFramePr>
              <a:graphicFrameLocks noChangeAspect="1"/>
            </p:cNvGraphicFramePr>
            <p:nvPr/>
          </p:nvGraphicFramePr>
          <p:xfrm>
            <a:off x="5100" y="1050"/>
            <a:ext cx="267" cy="225"/>
          </p:xfrm>
          <a:graphic>
            <a:graphicData uri="http://schemas.openxmlformats.org/presentationml/2006/ole">
              <mc:AlternateContent xmlns:mc="http://schemas.openxmlformats.org/markup-compatibility/2006">
                <mc:Choice xmlns:v="urn:schemas-microsoft-com:vml" Requires="v">
                  <p:oleObj spid="_x0000_s44278" name="Equation" r:id="rId5" imgW="123757" imgH="104865" progId="Equation.DSMT4">
                    <p:embed/>
                  </p:oleObj>
                </mc:Choice>
                <mc:Fallback>
                  <p:oleObj name="Equation" r:id="rId5" imgW="123757" imgH="10486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 y="1050"/>
                          <a:ext cx="26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7188" name="Object 10"/>
            <p:cNvGraphicFramePr>
              <a:graphicFrameLocks noChangeAspect="1"/>
            </p:cNvGraphicFramePr>
            <p:nvPr/>
          </p:nvGraphicFramePr>
          <p:xfrm>
            <a:off x="4322" y="1475"/>
            <a:ext cx="565" cy="225"/>
          </p:xfrm>
          <a:graphic>
            <a:graphicData uri="http://schemas.openxmlformats.org/presentationml/2006/ole">
              <mc:AlternateContent xmlns:mc="http://schemas.openxmlformats.org/markup-compatibility/2006">
                <mc:Choice xmlns:v="urn:schemas-microsoft-com:vml" Requires="v">
                  <p:oleObj spid="_x0000_s44279" name="Equation" r:id="rId7" imgW="342900" imgH="104865" progId="Equation.DSMT4">
                    <p:embed/>
                  </p:oleObj>
                </mc:Choice>
                <mc:Fallback>
                  <p:oleObj name="Equation" r:id="rId7" imgW="342900" imgH="10486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2" y="1475"/>
                          <a:ext cx="56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7189" name="Line 11"/>
            <p:cNvSpPr>
              <a:spLocks noChangeShapeType="1"/>
            </p:cNvSpPr>
            <p:nvPr/>
          </p:nvSpPr>
          <p:spPr bwMode="auto">
            <a:xfrm flipH="1">
              <a:off x="4950" y="1220"/>
              <a:ext cx="46" cy="135"/>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0" name="Line 12"/>
            <p:cNvSpPr>
              <a:spLocks noChangeShapeType="1"/>
            </p:cNvSpPr>
            <p:nvPr/>
          </p:nvSpPr>
          <p:spPr bwMode="auto">
            <a:xfrm flipH="1">
              <a:off x="4874" y="1191"/>
              <a:ext cx="61" cy="18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1" name="Line 13"/>
            <p:cNvSpPr>
              <a:spLocks noChangeShapeType="1"/>
            </p:cNvSpPr>
            <p:nvPr/>
          </p:nvSpPr>
          <p:spPr bwMode="auto">
            <a:xfrm flipH="1">
              <a:off x="4792" y="1162"/>
              <a:ext cx="82" cy="24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2" name="Line 14"/>
            <p:cNvSpPr>
              <a:spLocks noChangeShapeType="1"/>
            </p:cNvSpPr>
            <p:nvPr/>
          </p:nvSpPr>
          <p:spPr bwMode="auto">
            <a:xfrm flipH="1">
              <a:off x="4724" y="1118"/>
              <a:ext cx="96" cy="285"/>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3" name="Line 15"/>
            <p:cNvSpPr>
              <a:spLocks noChangeShapeType="1"/>
            </p:cNvSpPr>
            <p:nvPr/>
          </p:nvSpPr>
          <p:spPr bwMode="auto">
            <a:xfrm flipH="1">
              <a:off x="4651" y="1111"/>
              <a:ext cx="102" cy="300"/>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4" name="Line 16"/>
            <p:cNvSpPr>
              <a:spLocks noChangeShapeType="1"/>
            </p:cNvSpPr>
            <p:nvPr/>
          </p:nvSpPr>
          <p:spPr bwMode="auto">
            <a:xfrm flipH="1">
              <a:off x="4560" y="1147"/>
              <a:ext cx="101" cy="300"/>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5" name="Line 17"/>
            <p:cNvSpPr>
              <a:spLocks noChangeShapeType="1"/>
            </p:cNvSpPr>
            <p:nvPr/>
          </p:nvSpPr>
          <p:spPr bwMode="auto">
            <a:xfrm flipH="1">
              <a:off x="4485" y="1193"/>
              <a:ext cx="86" cy="254"/>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6" name="Line 18"/>
            <p:cNvSpPr>
              <a:spLocks noChangeShapeType="1"/>
            </p:cNvSpPr>
            <p:nvPr/>
          </p:nvSpPr>
          <p:spPr bwMode="auto">
            <a:xfrm flipH="1">
              <a:off x="4411" y="1239"/>
              <a:ext cx="76" cy="222"/>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7" name="Line 19"/>
            <p:cNvSpPr>
              <a:spLocks noChangeShapeType="1"/>
            </p:cNvSpPr>
            <p:nvPr/>
          </p:nvSpPr>
          <p:spPr bwMode="auto">
            <a:xfrm flipH="1">
              <a:off x="4326" y="1278"/>
              <a:ext cx="71" cy="207"/>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8" name="Line 20"/>
            <p:cNvSpPr>
              <a:spLocks noChangeShapeType="1"/>
            </p:cNvSpPr>
            <p:nvPr/>
          </p:nvSpPr>
          <p:spPr bwMode="auto">
            <a:xfrm flipH="1">
              <a:off x="4252" y="1343"/>
              <a:ext cx="54" cy="162"/>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199" name="Line 21"/>
            <p:cNvSpPr>
              <a:spLocks noChangeShapeType="1"/>
            </p:cNvSpPr>
            <p:nvPr/>
          </p:nvSpPr>
          <p:spPr bwMode="auto">
            <a:xfrm flipH="1">
              <a:off x="4179" y="1386"/>
              <a:ext cx="44" cy="13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0" name="Line 22"/>
            <p:cNvSpPr>
              <a:spLocks noChangeShapeType="1"/>
            </p:cNvSpPr>
            <p:nvPr/>
          </p:nvSpPr>
          <p:spPr bwMode="auto">
            <a:xfrm flipH="1">
              <a:off x="4101" y="1432"/>
              <a:ext cx="39" cy="116"/>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1" name="Line 23"/>
            <p:cNvSpPr>
              <a:spLocks noChangeShapeType="1"/>
            </p:cNvSpPr>
            <p:nvPr/>
          </p:nvSpPr>
          <p:spPr bwMode="auto">
            <a:xfrm flipH="1">
              <a:off x="4029" y="1464"/>
              <a:ext cx="34" cy="10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2" name="Line 24"/>
            <p:cNvSpPr>
              <a:spLocks noChangeShapeType="1"/>
            </p:cNvSpPr>
            <p:nvPr/>
          </p:nvSpPr>
          <p:spPr bwMode="auto">
            <a:xfrm flipH="1">
              <a:off x="3968" y="1502"/>
              <a:ext cx="20" cy="58"/>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3" name="Oval 25"/>
            <p:cNvSpPr>
              <a:spLocks noChangeArrowheads="1"/>
            </p:cNvSpPr>
            <p:nvPr/>
          </p:nvSpPr>
          <p:spPr bwMode="auto">
            <a:xfrm>
              <a:off x="4769" y="1048"/>
              <a:ext cx="55" cy="54"/>
            </a:xfrm>
            <a:prstGeom prst="ellipse">
              <a:avLst/>
            </a:prstGeom>
            <a:solidFill>
              <a:srgbClr val="FFFF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7204" name="Text Box 26"/>
            <p:cNvSpPr txBox="1">
              <a:spLocks noChangeArrowheads="1"/>
            </p:cNvSpPr>
            <p:nvPr/>
          </p:nvSpPr>
          <p:spPr bwMode="auto">
            <a:xfrm>
              <a:off x="3606" y="1570"/>
              <a:ext cx="56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just" eaLnBrk="1" hangingPunct="1"/>
              <a:r>
                <a:rPr kumimoji="0" lang="zh-CN" altLang="en-US" sz="1800"/>
                <a:t>太阳</a:t>
              </a:r>
            </a:p>
          </p:txBody>
        </p:sp>
        <p:sp>
          <p:nvSpPr>
            <p:cNvPr id="7205" name="Text Box 27"/>
            <p:cNvSpPr txBox="1">
              <a:spLocks noChangeArrowheads="1"/>
            </p:cNvSpPr>
            <p:nvPr/>
          </p:nvSpPr>
          <p:spPr bwMode="auto">
            <a:xfrm>
              <a:off x="4468" y="799"/>
              <a:ext cx="560"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just" eaLnBrk="1" hangingPunct="1"/>
              <a:r>
                <a:rPr kumimoji="0" lang="zh-CN" altLang="en-US" sz="1800"/>
                <a:t>行星</a:t>
              </a:r>
            </a:p>
          </p:txBody>
        </p:sp>
        <p:sp>
          <p:nvSpPr>
            <p:cNvPr id="7206" name="Line 28"/>
            <p:cNvSpPr>
              <a:spLocks noChangeShapeType="1"/>
            </p:cNvSpPr>
            <p:nvPr/>
          </p:nvSpPr>
          <p:spPr bwMode="auto">
            <a:xfrm flipV="1">
              <a:off x="4784" y="812"/>
              <a:ext cx="469" cy="26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07" name="Freeform 29"/>
            <p:cNvSpPr>
              <a:spLocks/>
            </p:cNvSpPr>
            <p:nvPr/>
          </p:nvSpPr>
          <p:spPr bwMode="auto">
            <a:xfrm>
              <a:off x="4904" y="1012"/>
              <a:ext cx="48" cy="150"/>
            </a:xfrm>
            <a:custGeom>
              <a:avLst/>
              <a:gdLst>
                <a:gd name="T0" fmla="*/ 0 w 59"/>
                <a:gd name="T1" fmla="*/ 0 h 186"/>
                <a:gd name="T2" fmla="*/ 11 w 59"/>
                <a:gd name="T3" fmla="*/ 13 h 186"/>
                <a:gd name="T4" fmla="*/ 4 w 59"/>
                <a:gd name="T5" fmla="*/ 34 h 186"/>
                <a:gd name="T6" fmla="*/ 0 60000 65536"/>
                <a:gd name="T7" fmla="*/ 0 60000 65536"/>
                <a:gd name="T8" fmla="*/ 0 60000 65536"/>
              </a:gdLst>
              <a:ahLst/>
              <a:cxnLst>
                <a:cxn ang="T6">
                  <a:pos x="T0" y="T1"/>
                </a:cxn>
                <a:cxn ang="T7">
                  <a:pos x="T2" y="T3"/>
                </a:cxn>
                <a:cxn ang="T8">
                  <a:pos x="T4" y="T5"/>
                </a:cxn>
              </a:cxnLst>
              <a:rect l="0" t="0" r="r" b="b"/>
              <a:pathLst>
                <a:path w="59" h="186">
                  <a:moveTo>
                    <a:pt x="0" y="0"/>
                  </a:moveTo>
                  <a:cubicBezTo>
                    <a:pt x="26" y="22"/>
                    <a:pt x="53" y="44"/>
                    <a:pt x="56" y="75"/>
                  </a:cubicBezTo>
                  <a:cubicBezTo>
                    <a:pt x="59" y="106"/>
                    <a:pt x="39" y="146"/>
                    <a:pt x="20" y="186"/>
                  </a:cubicBezTo>
                </a:path>
              </a:pathLst>
            </a:custGeom>
            <a:noFill/>
            <a:ln w="9525" cap="flat" cmpd="sng">
              <a:solidFill>
                <a:schemeClr val="tx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7208" name="Object 30"/>
            <p:cNvGraphicFramePr>
              <a:graphicFrameLocks noChangeAspect="1"/>
            </p:cNvGraphicFramePr>
            <p:nvPr/>
          </p:nvGraphicFramePr>
          <p:xfrm>
            <a:off x="4948" y="969"/>
            <a:ext cx="182" cy="178"/>
          </p:xfrm>
          <a:graphic>
            <a:graphicData uri="http://schemas.openxmlformats.org/presentationml/2006/ole">
              <mc:AlternateContent xmlns:mc="http://schemas.openxmlformats.org/markup-compatibility/2006">
                <mc:Choice xmlns:v="urn:schemas-microsoft-com:vml" Requires="v">
                  <p:oleObj spid="_x0000_s44280" name="公式" r:id="rId9" imgW="76200" imgH="66585" progId="Equation.3">
                    <p:embed/>
                  </p:oleObj>
                </mc:Choice>
                <mc:Fallback>
                  <p:oleObj name="公式" r:id="rId9" imgW="76200" imgH="665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8" y="969"/>
                          <a:ext cx="1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7209" name="Object 31"/>
            <p:cNvGraphicFramePr>
              <a:graphicFrameLocks noChangeAspect="1"/>
            </p:cNvGraphicFramePr>
            <p:nvPr/>
          </p:nvGraphicFramePr>
          <p:xfrm>
            <a:off x="4602" y="1179"/>
            <a:ext cx="250" cy="199"/>
          </p:xfrm>
          <a:graphic>
            <a:graphicData uri="http://schemas.openxmlformats.org/presentationml/2006/ole">
              <mc:AlternateContent xmlns:mc="http://schemas.openxmlformats.org/markup-compatibility/2006">
                <mc:Choice xmlns:v="urn:schemas-microsoft-com:vml" Requires="v">
                  <p:oleObj spid="_x0000_s44281" name="Equation" r:id="rId11" imgW="142943" imgH="104865" progId="Equation.DSMT4">
                    <p:embed/>
                  </p:oleObj>
                </mc:Choice>
                <mc:Fallback>
                  <p:oleObj name="Equation" r:id="rId11" imgW="142943" imgH="10486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2" y="1179"/>
                          <a:ext cx="250" cy="199"/>
                        </a:xfrm>
                        <a:prstGeom prst="rect">
                          <a:avLst/>
                        </a:prstGeom>
                        <a:solidFill>
                          <a:schemeClr val="bg1"/>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7210" name="Line 32"/>
            <p:cNvSpPr>
              <a:spLocks noChangeShapeType="1"/>
            </p:cNvSpPr>
            <p:nvPr/>
          </p:nvSpPr>
          <p:spPr bwMode="auto">
            <a:xfrm flipH="1">
              <a:off x="4556" y="1155"/>
              <a:ext cx="99" cy="289"/>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211" name="Line 33"/>
            <p:cNvSpPr>
              <a:spLocks noChangeShapeType="1"/>
            </p:cNvSpPr>
            <p:nvPr/>
          </p:nvSpPr>
          <p:spPr bwMode="auto">
            <a:xfrm flipH="1">
              <a:off x="4793" y="1162"/>
              <a:ext cx="81" cy="239"/>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80610" name="Rectangle 34"/>
          <p:cNvSpPr>
            <a:spLocks noChangeArrowheads="1"/>
          </p:cNvSpPr>
          <p:nvPr/>
        </p:nvSpPr>
        <p:spPr bwMode="auto">
          <a:xfrm>
            <a:off x="468313" y="400050"/>
            <a:ext cx="918051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dirty="0" smtClean="0">
                <a:solidFill>
                  <a:srgbClr val="FF3300"/>
                </a:solidFill>
                <a:latin typeface="宋体" pitchFamily="2" charset="-122"/>
              </a:rPr>
              <a:t>例</a:t>
            </a:r>
            <a:r>
              <a:rPr kumimoji="0" lang="en-US" altLang="zh-CN" dirty="0" smtClean="0">
                <a:solidFill>
                  <a:srgbClr val="FF3300"/>
                </a:solidFill>
              </a:rPr>
              <a:t>.</a:t>
            </a:r>
            <a:r>
              <a:rPr kumimoji="0" lang="zh-CN" altLang="en-US" dirty="0">
                <a:latin typeface="宋体" pitchFamily="2" charset="-122"/>
              </a:rPr>
              <a:t>用角动量守恒定律推导行星运动的开普勒第二   </a:t>
            </a:r>
          </a:p>
          <a:p>
            <a:pPr eaLnBrk="1" hangingPunct="1"/>
            <a:r>
              <a:rPr kumimoji="0" lang="zh-CN" altLang="en-US" dirty="0">
                <a:latin typeface="宋体" pitchFamily="2" charset="-122"/>
              </a:rPr>
              <a:t>   定律</a:t>
            </a:r>
            <a:r>
              <a:rPr kumimoji="0" lang="en-US" altLang="zh-CN" dirty="0"/>
              <a:t>:</a:t>
            </a:r>
            <a:r>
              <a:rPr kumimoji="0" lang="en-US" altLang="zh-CN" dirty="0">
                <a:latin typeface="宋体" pitchFamily="2" charset="-122"/>
              </a:rPr>
              <a:t> </a:t>
            </a:r>
            <a:r>
              <a:rPr kumimoji="0" lang="zh-CN" altLang="en-US" dirty="0">
                <a:latin typeface="宋体" pitchFamily="2" charset="-122"/>
              </a:rPr>
              <a:t>行星对太阳的位置矢量在相等的时间内扫      </a:t>
            </a:r>
          </a:p>
          <a:p>
            <a:pPr eaLnBrk="1" hangingPunct="1"/>
            <a:r>
              <a:rPr kumimoji="0" lang="zh-CN" altLang="en-US" dirty="0">
                <a:latin typeface="宋体" pitchFamily="2" charset="-122"/>
              </a:rPr>
              <a:t>   过相等的面积</a:t>
            </a:r>
            <a:r>
              <a:rPr kumimoji="0" lang="en-US" altLang="zh-CN" dirty="0">
                <a:latin typeface="宋体" pitchFamily="2" charset="-122"/>
              </a:rPr>
              <a:t>,</a:t>
            </a:r>
            <a:r>
              <a:rPr kumimoji="0" lang="zh-CN" altLang="en-US" dirty="0">
                <a:latin typeface="宋体" pitchFamily="2" charset="-122"/>
              </a:rPr>
              <a:t>即行星的矢径的面积速度为恒量。</a:t>
            </a:r>
          </a:p>
        </p:txBody>
      </p:sp>
      <p:sp>
        <p:nvSpPr>
          <p:cNvPr id="280612" name="Rectangle 36"/>
          <p:cNvSpPr>
            <a:spLocks noChangeArrowheads="1"/>
          </p:cNvSpPr>
          <p:nvPr/>
        </p:nvSpPr>
        <p:spPr bwMode="auto">
          <a:xfrm>
            <a:off x="576263" y="2044700"/>
            <a:ext cx="16557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solidFill>
                  <a:srgbClr val="FF3300"/>
                </a:solidFill>
              </a:rPr>
              <a:t>解：</a:t>
            </a:r>
          </a:p>
        </p:txBody>
      </p:sp>
      <p:graphicFrame>
        <p:nvGraphicFramePr>
          <p:cNvPr id="280613" name="Object 37"/>
          <p:cNvGraphicFramePr>
            <a:graphicFrameLocks noChangeAspect="1"/>
          </p:cNvGraphicFramePr>
          <p:nvPr/>
        </p:nvGraphicFramePr>
        <p:xfrm>
          <a:off x="1258888" y="3608388"/>
          <a:ext cx="4392612" cy="668337"/>
        </p:xfrm>
        <a:graphic>
          <a:graphicData uri="http://schemas.openxmlformats.org/presentationml/2006/ole">
            <mc:AlternateContent xmlns:mc="http://schemas.openxmlformats.org/markup-compatibility/2006">
              <mc:Choice xmlns:v="urn:schemas-microsoft-com:vml" Requires="v">
                <p:oleObj spid="_x0000_s44282" name="Equation" r:id="rId13" imgW="1705043" imgH="190590" progId="Equation.DSMT4">
                  <p:embed/>
                </p:oleObj>
              </mc:Choice>
              <mc:Fallback>
                <p:oleObj name="Equation" r:id="rId13" imgW="1705043" imgH="19059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8888" y="3608388"/>
                        <a:ext cx="4392612" cy="66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8" name="Object 38"/>
          <p:cNvGraphicFramePr>
            <a:graphicFrameLocks noChangeAspect="1"/>
          </p:cNvGraphicFramePr>
          <p:nvPr/>
        </p:nvGraphicFramePr>
        <p:xfrm>
          <a:off x="3027363" y="4473575"/>
          <a:ext cx="4281487" cy="839788"/>
        </p:xfrm>
        <a:graphic>
          <a:graphicData uri="http://schemas.openxmlformats.org/presentationml/2006/ole">
            <mc:AlternateContent xmlns:mc="http://schemas.openxmlformats.org/markup-compatibility/2006">
              <mc:Choice xmlns:v="urn:schemas-microsoft-com:vml" Requires="v">
                <p:oleObj spid="_x0000_s44283" name="Equation" r:id="rId15" imgW="1819343" imgH="295185" progId="Equation.DSMT4">
                  <p:embed/>
                </p:oleObj>
              </mc:Choice>
              <mc:Fallback>
                <p:oleObj name="Equation" r:id="rId15" imgW="1819343" imgH="295185"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7363" y="4473575"/>
                        <a:ext cx="4281487"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Rectangle 39"/>
          <p:cNvSpPr>
            <a:spLocks noChangeArrowheads="1"/>
          </p:cNvSpPr>
          <p:nvPr/>
        </p:nvSpPr>
        <p:spPr bwMode="auto">
          <a:xfrm>
            <a:off x="1520825" y="4541838"/>
            <a:ext cx="1944688"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latin typeface="华文中宋" pitchFamily="2" charset="-122"/>
                <a:ea typeface="华文中宋" pitchFamily="2" charset="-122"/>
              </a:rPr>
              <a:t>面积速度</a:t>
            </a:r>
          </a:p>
        </p:txBody>
      </p:sp>
      <p:sp>
        <p:nvSpPr>
          <p:cNvPr id="42" name="Rectangle 39"/>
          <p:cNvSpPr>
            <a:spLocks noChangeArrowheads="1"/>
          </p:cNvSpPr>
          <p:nvPr/>
        </p:nvSpPr>
        <p:spPr bwMode="auto">
          <a:xfrm>
            <a:off x="1511300" y="2062163"/>
            <a:ext cx="5532438"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latin typeface="华文中宋" pitchFamily="2" charset="-122"/>
                <a:ea typeface="华文中宋" pitchFamily="2" charset="-122"/>
              </a:rPr>
              <a:t>万有引力是向心力，</a:t>
            </a:r>
            <a:endParaRPr kumimoji="0" lang="en-US" altLang="zh-CN">
              <a:latin typeface="华文中宋" pitchFamily="2" charset="-122"/>
              <a:ea typeface="华文中宋" pitchFamily="2" charset="-122"/>
            </a:endParaRPr>
          </a:p>
          <a:p>
            <a:pPr eaLnBrk="1" hangingPunct="1"/>
            <a:r>
              <a:rPr kumimoji="0" lang="zh-CN" altLang="en-US">
                <a:latin typeface="华文中宋" pitchFamily="2" charset="-122"/>
                <a:ea typeface="华文中宋" pitchFamily="2" charset="-122"/>
              </a:rPr>
              <a:t>有角动量守恒</a:t>
            </a:r>
          </a:p>
        </p:txBody>
      </p:sp>
      <p:graphicFrame>
        <p:nvGraphicFramePr>
          <p:cNvPr id="43" name="对象 42"/>
          <p:cNvGraphicFramePr>
            <a:graphicFrameLocks noChangeAspect="1"/>
          </p:cNvGraphicFramePr>
          <p:nvPr/>
        </p:nvGraphicFramePr>
        <p:xfrm>
          <a:off x="1692275" y="3033713"/>
          <a:ext cx="2257425" cy="519112"/>
        </p:xfrm>
        <a:graphic>
          <a:graphicData uri="http://schemas.openxmlformats.org/presentationml/2006/ole">
            <mc:AlternateContent xmlns:mc="http://schemas.openxmlformats.org/markup-compatibility/2006">
              <mc:Choice xmlns:v="urn:schemas-microsoft-com:vml" Requires="v">
                <p:oleObj spid="_x0000_s44284" name="Equation" r:id="rId17" imgW="885757" imgH="142875" progId="Equation.DSMT4">
                  <p:embed/>
                </p:oleObj>
              </mc:Choice>
              <mc:Fallback>
                <p:oleObj name="Equation" r:id="rId17" imgW="885757" imgH="142875"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92275" y="3033713"/>
                        <a:ext cx="2257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4" name="Rectangle 44"/>
          <p:cNvSpPr>
            <a:spLocks noChangeArrowheads="1"/>
          </p:cNvSpPr>
          <p:nvPr/>
        </p:nvSpPr>
        <p:spPr bwMode="auto">
          <a:xfrm>
            <a:off x="1168400" y="5481638"/>
            <a:ext cx="24542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latin typeface="华文中宋" pitchFamily="2" charset="-122"/>
                <a:ea typeface="华文中宋" pitchFamily="2" charset="-122"/>
              </a:rPr>
              <a:t>所以面积速度 </a:t>
            </a:r>
          </a:p>
        </p:txBody>
      </p:sp>
      <p:sp>
        <p:nvSpPr>
          <p:cNvPr id="45" name="Rectangle 45"/>
          <p:cNvSpPr>
            <a:spLocks noChangeArrowheads="1"/>
          </p:cNvSpPr>
          <p:nvPr/>
        </p:nvSpPr>
        <p:spPr bwMode="auto">
          <a:xfrm>
            <a:off x="873125" y="6165850"/>
            <a:ext cx="55705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latin typeface="华文中宋" pitchFamily="2" charset="-122"/>
                <a:ea typeface="华文中宋" pitchFamily="2" charset="-122"/>
              </a:rPr>
              <a:t>也是恒量。开普勒第二定律得证。</a:t>
            </a:r>
          </a:p>
        </p:txBody>
      </p:sp>
      <p:graphicFrame>
        <p:nvGraphicFramePr>
          <p:cNvPr id="46" name="Object 46"/>
          <p:cNvGraphicFramePr>
            <a:graphicFrameLocks noChangeAspect="1"/>
          </p:cNvGraphicFramePr>
          <p:nvPr/>
        </p:nvGraphicFramePr>
        <p:xfrm>
          <a:off x="3832225" y="5373688"/>
          <a:ext cx="1603375" cy="722312"/>
        </p:xfrm>
        <a:graphic>
          <a:graphicData uri="http://schemas.openxmlformats.org/presentationml/2006/ole">
            <mc:AlternateContent xmlns:mc="http://schemas.openxmlformats.org/markup-compatibility/2006">
              <mc:Choice xmlns:v="urn:schemas-microsoft-com:vml" Requires="v">
                <p:oleObj spid="_x0000_s44285" name="Equation" r:id="rId19" imgW="790643" imgH="276315" progId="Equation.DSMT4">
                  <p:embed/>
                </p:oleObj>
              </mc:Choice>
              <mc:Fallback>
                <p:oleObj name="Equation" r:id="rId19" imgW="790643" imgH="276315"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32225" y="5373688"/>
                        <a:ext cx="1603375" cy="72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252600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80610"/>
                                        </p:tgtEl>
                                        <p:attrNameLst>
                                          <p:attrName>style.visibility</p:attrName>
                                        </p:attrNameLst>
                                      </p:cBhvr>
                                      <p:to>
                                        <p:strVal val="visible"/>
                                      </p:to>
                                    </p:set>
                                    <p:animEffect transition="in" filter="blinds(vertical)">
                                      <p:cBhvr>
                                        <p:cTn id="7" dur="500"/>
                                        <p:tgtEl>
                                          <p:spTgt spid="280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280578"/>
                                        </p:tgtEl>
                                        <p:attrNameLst>
                                          <p:attrName>style.visibility</p:attrName>
                                        </p:attrNameLst>
                                      </p:cBhvr>
                                      <p:to>
                                        <p:strVal val="visible"/>
                                      </p:to>
                                    </p:set>
                                    <p:animEffect transition="in" filter="diamond(out)">
                                      <p:cBhvr>
                                        <p:cTn id="12" dur="2000"/>
                                        <p:tgtEl>
                                          <p:spTgt spid="2805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16" fill="hold" grpId="0" nodeType="clickEffect">
                                  <p:stCondLst>
                                    <p:cond delay="0"/>
                                  </p:stCondLst>
                                  <p:childTnLst>
                                    <p:set>
                                      <p:cBhvr>
                                        <p:cTn id="16" dur="1" fill="hold">
                                          <p:stCondLst>
                                            <p:cond delay="0"/>
                                          </p:stCondLst>
                                        </p:cTn>
                                        <p:tgtEl>
                                          <p:spTgt spid="280612"/>
                                        </p:tgtEl>
                                        <p:attrNameLst>
                                          <p:attrName>style.visibility</p:attrName>
                                        </p:attrNameLst>
                                      </p:cBhvr>
                                      <p:to>
                                        <p:strVal val="visible"/>
                                      </p:to>
                                    </p:set>
                                    <p:anim calcmode="lin" valueType="num">
                                      <p:cBhvr>
                                        <p:cTn id="17" dur="500" fill="hold"/>
                                        <p:tgtEl>
                                          <p:spTgt spid="280612"/>
                                        </p:tgtEl>
                                        <p:attrNameLst>
                                          <p:attrName>ppt_w</p:attrName>
                                        </p:attrNameLst>
                                      </p:cBhvr>
                                      <p:tavLst>
                                        <p:tav tm="0">
                                          <p:val>
                                            <p:fltVal val="0"/>
                                          </p:val>
                                        </p:tav>
                                        <p:tav tm="100000">
                                          <p:val>
                                            <p:strVal val="#ppt_w"/>
                                          </p:val>
                                        </p:tav>
                                      </p:tavLst>
                                    </p:anim>
                                    <p:anim calcmode="lin" valueType="num">
                                      <p:cBhvr>
                                        <p:cTn id="18" dur="500" fill="hold"/>
                                        <p:tgtEl>
                                          <p:spTgt spid="280612"/>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9"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p:cTn id="23" dur="1000" fill="hold"/>
                                        <p:tgtEl>
                                          <p:spTgt spid="42"/>
                                        </p:tgtEl>
                                        <p:attrNameLst>
                                          <p:attrName>ppt_x</p:attrName>
                                        </p:attrNameLst>
                                      </p:cBhvr>
                                      <p:tavLst>
                                        <p:tav tm="0">
                                          <p:val>
                                            <p:strVal val="#ppt_x-.2"/>
                                          </p:val>
                                        </p:tav>
                                        <p:tav tm="100000">
                                          <p:val>
                                            <p:strVal val="#ppt_x"/>
                                          </p:val>
                                        </p:tav>
                                      </p:tavLst>
                                    </p:anim>
                                    <p:anim calcmode="lin" valueType="num">
                                      <p:cBhvr>
                                        <p:cTn id="24" dur="1000" fill="hold"/>
                                        <p:tgtEl>
                                          <p:spTgt spid="42"/>
                                        </p:tgtEl>
                                        <p:attrNameLst>
                                          <p:attrName>ppt_y</p:attrName>
                                        </p:attrNameLst>
                                      </p:cBhvr>
                                      <p:tavLst>
                                        <p:tav tm="0">
                                          <p:val>
                                            <p:strVal val="#ppt_y"/>
                                          </p:val>
                                        </p:tav>
                                        <p:tav tm="100000">
                                          <p:val>
                                            <p:strVal val="#ppt_y"/>
                                          </p:val>
                                        </p:tav>
                                      </p:tavLst>
                                    </p:anim>
                                    <p:animEffect transition="in" filter="wipe(right)" prLst="gradientSize: 0.1">
                                      <p:cBhvr>
                                        <p:cTn id="25" dur="1000"/>
                                        <p:tgtEl>
                                          <p:spTgt spid="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0" fill="hold" nodeType="click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p:cTn id="30" dur="500" fill="hold"/>
                                        <p:tgtEl>
                                          <p:spTgt spid="43"/>
                                        </p:tgtEl>
                                        <p:attrNameLst>
                                          <p:attrName>ppt_w</p:attrName>
                                        </p:attrNameLst>
                                      </p:cBhvr>
                                      <p:tavLst>
                                        <p:tav tm="0">
                                          <p:val>
                                            <p:fltVal val="0"/>
                                          </p:val>
                                        </p:tav>
                                        <p:tav tm="100000">
                                          <p:val>
                                            <p:strVal val="#ppt_w"/>
                                          </p:val>
                                        </p:tav>
                                      </p:tavLst>
                                    </p:anim>
                                    <p:anim calcmode="lin" valueType="num">
                                      <p:cBhvr>
                                        <p:cTn id="31" dur="500" fill="hold"/>
                                        <p:tgtEl>
                                          <p:spTgt spid="43"/>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4" fill="hold" nodeType="clickEffect">
                                  <p:stCondLst>
                                    <p:cond delay="0"/>
                                  </p:stCondLst>
                                  <p:childTnLst>
                                    <p:set>
                                      <p:cBhvr>
                                        <p:cTn id="35" dur="1" fill="hold">
                                          <p:stCondLst>
                                            <p:cond delay="0"/>
                                          </p:stCondLst>
                                        </p:cTn>
                                        <p:tgtEl>
                                          <p:spTgt spid="280613"/>
                                        </p:tgtEl>
                                        <p:attrNameLst>
                                          <p:attrName>style.visibility</p:attrName>
                                        </p:attrNameLst>
                                      </p:cBhvr>
                                      <p:to>
                                        <p:strVal val="visible"/>
                                      </p:to>
                                    </p:set>
                                    <p:animEffect transition="in" filter="slide(fromBottom)">
                                      <p:cBhvr>
                                        <p:cTn id="36" dur="500"/>
                                        <p:tgtEl>
                                          <p:spTgt spid="2806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9"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 calcmode="lin" valueType="num">
                                      <p:cBhvr>
                                        <p:cTn id="41" dur="1000" fill="hold"/>
                                        <p:tgtEl>
                                          <p:spTgt spid="49"/>
                                        </p:tgtEl>
                                        <p:attrNameLst>
                                          <p:attrName>ppt_x</p:attrName>
                                        </p:attrNameLst>
                                      </p:cBhvr>
                                      <p:tavLst>
                                        <p:tav tm="0">
                                          <p:val>
                                            <p:strVal val="#ppt_x-.2"/>
                                          </p:val>
                                        </p:tav>
                                        <p:tav tm="100000">
                                          <p:val>
                                            <p:strVal val="#ppt_x"/>
                                          </p:val>
                                        </p:tav>
                                      </p:tavLst>
                                    </p:anim>
                                    <p:anim calcmode="lin" valueType="num">
                                      <p:cBhvr>
                                        <p:cTn id="42" dur="1000" fill="hold"/>
                                        <p:tgtEl>
                                          <p:spTgt spid="49"/>
                                        </p:tgtEl>
                                        <p:attrNameLst>
                                          <p:attrName>ppt_y</p:attrName>
                                        </p:attrNameLst>
                                      </p:cBhvr>
                                      <p:tavLst>
                                        <p:tav tm="0">
                                          <p:val>
                                            <p:strVal val="#ppt_y"/>
                                          </p:val>
                                        </p:tav>
                                        <p:tav tm="100000">
                                          <p:val>
                                            <p:strVal val="#ppt_y"/>
                                          </p:val>
                                        </p:tav>
                                      </p:tavLst>
                                    </p:anim>
                                    <p:animEffect transition="in" filter="wipe(right)" prLst="gradientSize: 0.1">
                                      <p:cBhvr>
                                        <p:cTn id="43" dur="1000"/>
                                        <p:tgtEl>
                                          <p:spTgt spid="4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1000"/>
                                        <p:tgtEl>
                                          <p:spTgt spid="4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10" grpId="0"/>
      <p:bldP spid="280612" grpId="0"/>
      <p:bldP spid="49" grpId="0"/>
      <p:bldP spid="42" grpId="0"/>
      <p:bldP spid="44"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0578" name="Group 2"/>
          <p:cNvGrpSpPr>
            <a:grpSpLocks/>
          </p:cNvGrpSpPr>
          <p:nvPr/>
        </p:nvGrpSpPr>
        <p:grpSpPr bwMode="auto">
          <a:xfrm>
            <a:off x="5867400" y="1844675"/>
            <a:ext cx="2868613" cy="2036763"/>
            <a:chOff x="3560" y="799"/>
            <a:chExt cx="1807" cy="1283"/>
          </a:xfrm>
        </p:grpSpPr>
        <p:sp>
          <p:nvSpPr>
            <p:cNvPr id="8197" name="Oval 3"/>
            <p:cNvSpPr>
              <a:spLocks noChangeArrowheads="1"/>
            </p:cNvSpPr>
            <p:nvPr/>
          </p:nvSpPr>
          <p:spPr bwMode="auto">
            <a:xfrm>
              <a:off x="3560" y="1029"/>
              <a:ext cx="1701" cy="1053"/>
            </a:xfrm>
            <a:prstGeom prst="ellipse">
              <a:avLst/>
            </a:prstGeom>
            <a:noFill/>
            <a:ln w="9525">
              <a:solidFill>
                <a:schemeClr val="tx2"/>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8198" name="Oval 4"/>
            <p:cNvSpPr>
              <a:spLocks noChangeArrowheads="1"/>
            </p:cNvSpPr>
            <p:nvPr/>
          </p:nvSpPr>
          <p:spPr bwMode="auto">
            <a:xfrm>
              <a:off x="3845" y="1546"/>
              <a:ext cx="54" cy="53"/>
            </a:xfrm>
            <a:prstGeom prst="ellipse">
              <a:avLst/>
            </a:prstGeom>
            <a:solidFill>
              <a:srgbClr val="FFFF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8199" name="Line 5"/>
            <p:cNvSpPr>
              <a:spLocks noChangeShapeType="1"/>
            </p:cNvSpPr>
            <p:nvPr/>
          </p:nvSpPr>
          <p:spPr bwMode="auto">
            <a:xfrm flipV="1">
              <a:off x="3876" y="1073"/>
              <a:ext cx="916" cy="497"/>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0" name="Line 6"/>
            <p:cNvSpPr>
              <a:spLocks noChangeShapeType="1"/>
            </p:cNvSpPr>
            <p:nvPr/>
          </p:nvSpPr>
          <p:spPr bwMode="auto">
            <a:xfrm flipV="1">
              <a:off x="3884" y="1309"/>
              <a:ext cx="1295" cy="275"/>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1" name="Line 7"/>
            <p:cNvSpPr>
              <a:spLocks noChangeShapeType="1"/>
            </p:cNvSpPr>
            <p:nvPr/>
          </p:nvSpPr>
          <p:spPr bwMode="auto">
            <a:xfrm>
              <a:off x="4786" y="1080"/>
              <a:ext cx="401" cy="251"/>
            </a:xfrm>
            <a:prstGeom prst="line">
              <a:avLst/>
            </a:prstGeom>
            <a:noFill/>
            <a:ln w="9525">
              <a:solidFill>
                <a:schemeClr val="tx2"/>
              </a:solidFill>
              <a:round/>
              <a:headEnd/>
              <a:tailEnd type="stealth"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8202" name="Object 8"/>
            <p:cNvGraphicFramePr>
              <a:graphicFrameLocks noChangeAspect="1"/>
            </p:cNvGraphicFramePr>
            <p:nvPr/>
          </p:nvGraphicFramePr>
          <p:xfrm>
            <a:off x="4193" y="1125"/>
            <a:ext cx="166" cy="209"/>
          </p:xfrm>
          <a:graphic>
            <a:graphicData uri="http://schemas.openxmlformats.org/presentationml/2006/ole">
              <mc:AlternateContent xmlns:mc="http://schemas.openxmlformats.org/markup-compatibility/2006">
                <mc:Choice xmlns:v="urn:schemas-microsoft-com:vml" Requires="v">
                  <p:oleObj spid="_x0000_s45193" name="Equation" r:id="rId3" imgW="47557" imgH="85725" progId="Equation.DSMT4">
                    <p:embed/>
                  </p:oleObj>
                </mc:Choice>
                <mc:Fallback>
                  <p:oleObj name="Equation" r:id="rId3" imgW="47557" imgH="85725"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3" y="1125"/>
                          <a:ext cx="166"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8203" name="Object 9"/>
            <p:cNvGraphicFramePr>
              <a:graphicFrameLocks noChangeAspect="1"/>
            </p:cNvGraphicFramePr>
            <p:nvPr/>
          </p:nvGraphicFramePr>
          <p:xfrm>
            <a:off x="5100" y="1050"/>
            <a:ext cx="267" cy="225"/>
          </p:xfrm>
          <a:graphic>
            <a:graphicData uri="http://schemas.openxmlformats.org/presentationml/2006/ole">
              <mc:AlternateContent xmlns:mc="http://schemas.openxmlformats.org/markup-compatibility/2006">
                <mc:Choice xmlns:v="urn:schemas-microsoft-com:vml" Requires="v">
                  <p:oleObj spid="_x0000_s45194" name="Equation" r:id="rId5" imgW="123757" imgH="104865" progId="Equation.DSMT4">
                    <p:embed/>
                  </p:oleObj>
                </mc:Choice>
                <mc:Fallback>
                  <p:oleObj name="Equation" r:id="rId5" imgW="123757" imgH="104865"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0" y="1050"/>
                          <a:ext cx="267"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8204" name="Object 10"/>
            <p:cNvGraphicFramePr>
              <a:graphicFrameLocks noChangeAspect="1"/>
            </p:cNvGraphicFramePr>
            <p:nvPr/>
          </p:nvGraphicFramePr>
          <p:xfrm>
            <a:off x="4322" y="1475"/>
            <a:ext cx="565" cy="225"/>
          </p:xfrm>
          <a:graphic>
            <a:graphicData uri="http://schemas.openxmlformats.org/presentationml/2006/ole">
              <mc:AlternateContent xmlns:mc="http://schemas.openxmlformats.org/markup-compatibility/2006">
                <mc:Choice xmlns:v="urn:schemas-microsoft-com:vml" Requires="v">
                  <p:oleObj spid="_x0000_s45195" name="Equation" r:id="rId7" imgW="342900" imgH="104865" progId="Equation.DSMT4">
                    <p:embed/>
                  </p:oleObj>
                </mc:Choice>
                <mc:Fallback>
                  <p:oleObj name="Equation" r:id="rId7" imgW="342900" imgH="104865"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22" y="1475"/>
                          <a:ext cx="565"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8205" name="Line 11"/>
            <p:cNvSpPr>
              <a:spLocks noChangeShapeType="1"/>
            </p:cNvSpPr>
            <p:nvPr/>
          </p:nvSpPr>
          <p:spPr bwMode="auto">
            <a:xfrm flipH="1">
              <a:off x="4950" y="1220"/>
              <a:ext cx="46" cy="135"/>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6" name="Line 12"/>
            <p:cNvSpPr>
              <a:spLocks noChangeShapeType="1"/>
            </p:cNvSpPr>
            <p:nvPr/>
          </p:nvSpPr>
          <p:spPr bwMode="auto">
            <a:xfrm flipH="1">
              <a:off x="4874" y="1191"/>
              <a:ext cx="61" cy="18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7" name="Line 13"/>
            <p:cNvSpPr>
              <a:spLocks noChangeShapeType="1"/>
            </p:cNvSpPr>
            <p:nvPr/>
          </p:nvSpPr>
          <p:spPr bwMode="auto">
            <a:xfrm flipH="1">
              <a:off x="4792" y="1162"/>
              <a:ext cx="82" cy="24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8" name="Line 14"/>
            <p:cNvSpPr>
              <a:spLocks noChangeShapeType="1"/>
            </p:cNvSpPr>
            <p:nvPr/>
          </p:nvSpPr>
          <p:spPr bwMode="auto">
            <a:xfrm flipH="1">
              <a:off x="4724" y="1118"/>
              <a:ext cx="96" cy="285"/>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09" name="Line 15"/>
            <p:cNvSpPr>
              <a:spLocks noChangeShapeType="1"/>
            </p:cNvSpPr>
            <p:nvPr/>
          </p:nvSpPr>
          <p:spPr bwMode="auto">
            <a:xfrm flipH="1">
              <a:off x="4651" y="1111"/>
              <a:ext cx="102" cy="300"/>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0" name="Line 16"/>
            <p:cNvSpPr>
              <a:spLocks noChangeShapeType="1"/>
            </p:cNvSpPr>
            <p:nvPr/>
          </p:nvSpPr>
          <p:spPr bwMode="auto">
            <a:xfrm flipH="1">
              <a:off x="4560" y="1147"/>
              <a:ext cx="101" cy="300"/>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1" name="Line 17"/>
            <p:cNvSpPr>
              <a:spLocks noChangeShapeType="1"/>
            </p:cNvSpPr>
            <p:nvPr/>
          </p:nvSpPr>
          <p:spPr bwMode="auto">
            <a:xfrm flipH="1">
              <a:off x="4485" y="1193"/>
              <a:ext cx="86" cy="254"/>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2" name="Line 18"/>
            <p:cNvSpPr>
              <a:spLocks noChangeShapeType="1"/>
            </p:cNvSpPr>
            <p:nvPr/>
          </p:nvSpPr>
          <p:spPr bwMode="auto">
            <a:xfrm flipH="1">
              <a:off x="4411" y="1239"/>
              <a:ext cx="76" cy="222"/>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3" name="Line 19"/>
            <p:cNvSpPr>
              <a:spLocks noChangeShapeType="1"/>
            </p:cNvSpPr>
            <p:nvPr/>
          </p:nvSpPr>
          <p:spPr bwMode="auto">
            <a:xfrm flipH="1">
              <a:off x="4326" y="1278"/>
              <a:ext cx="71" cy="207"/>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4" name="Line 20"/>
            <p:cNvSpPr>
              <a:spLocks noChangeShapeType="1"/>
            </p:cNvSpPr>
            <p:nvPr/>
          </p:nvSpPr>
          <p:spPr bwMode="auto">
            <a:xfrm flipH="1">
              <a:off x="4252" y="1343"/>
              <a:ext cx="54" cy="162"/>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5" name="Line 21"/>
            <p:cNvSpPr>
              <a:spLocks noChangeShapeType="1"/>
            </p:cNvSpPr>
            <p:nvPr/>
          </p:nvSpPr>
          <p:spPr bwMode="auto">
            <a:xfrm flipH="1">
              <a:off x="4179" y="1386"/>
              <a:ext cx="44" cy="13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6" name="Line 22"/>
            <p:cNvSpPr>
              <a:spLocks noChangeShapeType="1"/>
            </p:cNvSpPr>
            <p:nvPr/>
          </p:nvSpPr>
          <p:spPr bwMode="auto">
            <a:xfrm flipH="1">
              <a:off x="4101" y="1432"/>
              <a:ext cx="39" cy="116"/>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7" name="Line 23"/>
            <p:cNvSpPr>
              <a:spLocks noChangeShapeType="1"/>
            </p:cNvSpPr>
            <p:nvPr/>
          </p:nvSpPr>
          <p:spPr bwMode="auto">
            <a:xfrm flipH="1">
              <a:off x="4029" y="1464"/>
              <a:ext cx="34" cy="101"/>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8" name="Line 24"/>
            <p:cNvSpPr>
              <a:spLocks noChangeShapeType="1"/>
            </p:cNvSpPr>
            <p:nvPr/>
          </p:nvSpPr>
          <p:spPr bwMode="auto">
            <a:xfrm flipH="1">
              <a:off x="3968" y="1502"/>
              <a:ext cx="20" cy="58"/>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19" name="Oval 25"/>
            <p:cNvSpPr>
              <a:spLocks noChangeArrowheads="1"/>
            </p:cNvSpPr>
            <p:nvPr/>
          </p:nvSpPr>
          <p:spPr bwMode="auto">
            <a:xfrm>
              <a:off x="4769" y="1048"/>
              <a:ext cx="55" cy="54"/>
            </a:xfrm>
            <a:prstGeom prst="ellipse">
              <a:avLst/>
            </a:prstGeom>
            <a:solidFill>
              <a:srgbClr val="FFFF00"/>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endParaRPr lang="zh-CN" altLang="en-US"/>
            </a:p>
          </p:txBody>
        </p:sp>
        <p:sp>
          <p:nvSpPr>
            <p:cNvPr id="8220" name="Text Box 26"/>
            <p:cNvSpPr txBox="1">
              <a:spLocks noChangeArrowheads="1"/>
            </p:cNvSpPr>
            <p:nvPr/>
          </p:nvSpPr>
          <p:spPr bwMode="auto">
            <a:xfrm>
              <a:off x="3606" y="1570"/>
              <a:ext cx="56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just" eaLnBrk="1" hangingPunct="1"/>
              <a:r>
                <a:rPr kumimoji="0" lang="zh-CN" altLang="en-US" sz="1800"/>
                <a:t>太阳</a:t>
              </a:r>
            </a:p>
          </p:txBody>
        </p:sp>
        <p:sp>
          <p:nvSpPr>
            <p:cNvPr id="8221" name="Text Box 27"/>
            <p:cNvSpPr txBox="1">
              <a:spLocks noChangeArrowheads="1"/>
            </p:cNvSpPr>
            <p:nvPr/>
          </p:nvSpPr>
          <p:spPr bwMode="auto">
            <a:xfrm>
              <a:off x="4468" y="799"/>
              <a:ext cx="560"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algn="just" eaLnBrk="1" hangingPunct="1"/>
              <a:r>
                <a:rPr kumimoji="0" lang="zh-CN" altLang="en-US" sz="1800"/>
                <a:t>行星</a:t>
              </a:r>
            </a:p>
          </p:txBody>
        </p:sp>
        <p:sp>
          <p:nvSpPr>
            <p:cNvPr id="8222" name="Line 28"/>
            <p:cNvSpPr>
              <a:spLocks noChangeShapeType="1"/>
            </p:cNvSpPr>
            <p:nvPr/>
          </p:nvSpPr>
          <p:spPr bwMode="auto">
            <a:xfrm flipV="1">
              <a:off x="4784" y="812"/>
              <a:ext cx="469" cy="268"/>
            </a:xfrm>
            <a:prstGeom prst="line">
              <a:avLst/>
            </a:prstGeom>
            <a:noFill/>
            <a:ln w="952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23" name="Freeform 29"/>
            <p:cNvSpPr>
              <a:spLocks/>
            </p:cNvSpPr>
            <p:nvPr/>
          </p:nvSpPr>
          <p:spPr bwMode="auto">
            <a:xfrm>
              <a:off x="4904" y="1012"/>
              <a:ext cx="48" cy="150"/>
            </a:xfrm>
            <a:custGeom>
              <a:avLst/>
              <a:gdLst>
                <a:gd name="T0" fmla="*/ 0 w 59"/>
                <a:gd name="T1" fmla="*/ 0 h 186"/>
                <a:gd name="T2" fmla="*/ 11 w 59"/>
                <a:gd name="T3" fmla="*/ 13 h 186"/>
                <a:gd name="T4" fmla="*/ 4 w 59"/>
                <a:gd name="T5" fmla="*/ 34 h 186"/>
                <a:gd name="T6" fmla="*/ 0 60000 65536"/>
                <a:gd name="T7" fmla="*/ 0 60000 65536"/>
                <a:gd name="T8" fmla="*/ 0 60000 65536"/>
              </a:gdLst>
              <a:ahLst/>
              <a:cxnLst>
                <a:cxn ang="T6">
                  <a:pos x="T0" y="T1"/>
                </a:cxn>
                <a:cxn ang="T7">
                  <a:pos x="T2" y="T3"/>
                </a:cxn>
                <a:cxn ang="T8">
                  <a:pos x="T4" y="T5"/>
                </a:cxn>
              </a:cxnLst>
              <a:rect l="0" t="0" r="r" b="b"/>
              <a:pathLst>
                <a:path w="59" h="186">
                  <a:moveTo>
                    <a:pt x="0" y="0"/>
                  </a:moveTo>
                  <a:cubicBezTo>
                    <a:pt x="26" y="22"/>
                    <a:pt x="53" y="44"/>
                    <a:pt x="56" y="75"/>
                  </a:cubicBezTo>
                  <a:cubicBezTo>
                    <a:pt x="59" y="106"/>
                    <a:pt x="39" y="146"/>
                    <a:pt x="20" y="186"/>
                  </a:cubicBezTo>
                </a:path>
              </a:pathLst>
            </a:custGeom>
            <a:noFill/>
            <a:ln w="9525" cap="flat" cmpd="sng">
              <a:solidFill>
                <a:schemeClr val="tx2"/>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8224" name="Object 30"/>
            <p:cNvGraphicFramePr>
              <a:graphicFrameLocks noChangeAspect="1"/>
            </p:cNvGraphicFramePr>
            <p:nvPr/>
          </p:nvGraphicFramePr>
          <p:xfrm>
            <a:off x="4948" y="969"/>
            <a:ext cx="182" cy="178"/>
          </p:xfrm>
          <a:graphic>
            <a:graphicData uri="http://schemas.openxmlformats.org/presentationml/2006/ole">
              <mc:AlternateContent xmlns:mc="http://schemas.openxmlformats.org/markup-compatibility/2006">
                <mc:Choice xmlns:v="urn:schemas-microsoft-com:vml" Requires="v">
                  <p:oleObj spid="_x0000_s45196" name="公式" r:id="rId9" imgW="76200" imgH="66585" progId="Equation.3">
                    <p:embed/>
                  </p:oleObj>
                </mc:Choice>
                <mc:Fallback>
                  <p:oleObj name="公式" r:id="rId9" imgW="76200" imgH="66585"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8" y="969"/>
                          <a:ext cx="18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graphicFrame>
          <p:nvGraphicFramePr>
            <p:cNvPr id="8225" name="Object 31"/>
            <p:cNvGraphicFramePr>
              <a:graphicFrameLocks noChangeAspect="1"/>
            </p:cNvGraphicFramePr>
            <p:nvPr/>
          </p:nvGraphicFramePr>
          <p:xfrm>
            <a:off x="4602" y="1179"/>
            <a:ext cx="250" cy="199"/>
          </p:xfrm>
          <a:graphic>
            <a:graphicData uri="http://schemas.openxmlformats.org/presentationml/2006/ole">
              <mc:AlternateContent xmlns:mc="http://schemas.openxmlformats.org/markup-compatibility/2006">
                <mc:Choice xmlns:v="urn:schemas-microsoft-com:vml" Requires="v">
                  <p:oleObj spid="_x0000_s45197" name="Equation" r:id="rId11" imgW="142943" imgH="104865" progId="Equation.DSMT4">
                    <p:embed/>
                  </p:oleObj>
                </mc:Choice>
                <mc:Fallback>
                  <p:oleObj name="Equation" r:id="rId11" imgW="142943" imgH="104865"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02" y="1179"/>
                          <a:ext cx="250" cy="199"/>
                        </a:xfrm>
                        <a:prstGeom prst="rect">
                          <a:avLst/>
                        </a:prstGeom>
                        <a:solidFill>
                          <a:schemeClr val="bg1"/>
                        </a:solidFill>
                        <a:ln>
                          <a:noFill/>
                        </a:ln>
                        <a:extLst>
                          <a:ext uri="{91240B29-F687-4F45-9708-019B960494DF}">
                            <a14:hiddenLine xmlns:a14="http://schemas.microsoft.com/office/drawing/2010/main" w="9525">
                              <a:solidFill>
                                <a:schemeClr val="tx2"/>
                              </a:solidFill>
                              <a:miter lim="800000"/>
                              <a:headEnd/>
                              <a:tailEnd/>
                            </a14:hiddenLine>
                          </a:ext>
                        </a:extLst>
                      </p:spPr>
                    </p:pic>
                  </p:oleObj>
                </mc:Fallback>
              </mc:AlternateContent>
            </a:graphicData>
          </a:graphic>
        </p:graphicFrame>
        <p:sp>
          <p:nvSpPr>
            <p:cNvPr id="8226" name="Line 32"/>
            <p:cNvSpPr>
              <a:spLocks noChangeShapeType="1"/>
            </p:cNvSpPr>
            <p:nvPr/>
          </p:nvSpPr>
          <p:spPr bwMode="auto">
            <a:xfrm flipH="1">
              <a:off x="4556" y="1155"/>
              <a:ext cx="99" cy="289"/>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8227" name="Line 33"/>
            <p:cNvSpPr>
              <a:spLocks noChangeShapeType="1"/>
            </p:cNvSpPr>
            <p:nvPr/>
          </p:nvSpPr>
          <p:spPr bwMode="auto">
            <a:xfrm flipH="1">
              <a:off x="4793" y="1162"/>
              <a:ext cx="81" cy="239"/>
            </a:xfrm>
            <a:prstGeom prst="line">
              <a:avLst/>
            </a:prstGeom>
            <a:noFill/>
            <a:ln w="63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80610" name="Rectangle 34"/>
          <p:cNvSpPr>
            <a:spLocks noChangeArrowheads="1"/>
          </p:cNvSpPr>
          <p:nvPr/>
        </p:nvSpPr>
        <p:spPr bwMode="auto">
          <a:xfrm>
            <a:off x="468313" y="400050"/>
            <a:ext cx="9180512"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dirty="0" smtClean="0">
                <a:solidFill>
                  <a:srgbClr val="FF3300"/>
                </a:solidFill>
                <a:latin typeface="宋体" pitchFamily="2" charset="-122"/>
              </a:rPr>
              <a:t>例</a:t>
            </a:r>
            <a:r>
              <a:rPr kumimoji="0" lang="en-US" altLang="zh-CN" dirty="0" smtClean="0">
                <a:solidFill>
                  <a:srgbClr val="FF3300"/>
                </a:solidFill>
              </a:rPr>
              <a:t>.</a:t>
            </a:r>
            <a:r>
              <a:rPr kumimoji="0" lang="zh-CN" altLang="en-US" dirty="0">
                <a:latin typeface="宋体" pitchFamily="2" charset="-122"/>
              </a:rPr>
              <a:t>用角动量守恒定律推导行星运动的开普勒第二   </a:t>
            </a:r>
          </a:p>
          <a:p>
            <a:pPr eaLnBrk="1" hangingPunct="1"/>
            <a:r>
              <a:rPr kumimoji="0" lang="zh-CN" altLang="en-US" dirty="0">
                <a:latin typeface="宋体" pitchFamily="2" charset="-122"/>
              </a:rPr>
              <a:t>   定律</a:t>
            </a:r>
            <a:r>
              <a:rPr kumimoji="0" lang="en-US" altLang="zh-CN" dirty="0"/>
              <a:t>:</a:t>
            </a:r>
            <a:r>
              <a:rPr kumimoji="0" lang="en-US" altLang="zh-CN" dirty="0">
                <a:latin typeface="宋体" pitchFamily="2" charset="-122"/>
              </a:rPr>
              <a:t> </a:t>
            </a:r>
            <a:r>
              <a:rPr kumimoji="0" lang="zh-CN" altLang="en-US" dirty="0">
                <a:latin typeface="宋体" pitchFamily="2" charset="-122"/>
              </a:rPr>
              <a:t>行星对太阳的位置矢量在相等的时间内扫      </a:t>
            </a:r>
          </a:p>
          <a:p>
            <a:pPr eaLnBrk="1" hangingPunct="1"/>
            <a:r>
              <a:rPr kumimoji="0" lang="zh-CN" altLang="en-US" dirty="0">
                <a:latin typeface="宋体" pitchFamily="2" charset="-122"/>
              </a:rPr>
              <a:t>   过相等的面积</a:t>
            </a:r>
            <a:r>
              <a:rPr kumimoji="0" lang="en-US" altLang="zh-CN" dirty="0">
                <a:latin typeface="宋体" pitchFamily="2" charset="-122"/>
              </a:rPr>
              <a:t>,</a:t>
            </a:r>
            <a:r>
              <a:rPr kumimoji="0" lang="zh-CN" altLang="en-US" dirty="0">
                <a:latin typeface="宋体" pitchFamily="2" charset="-122"/>
              </a:rPr>
              <a:t>即行星的矢径的面积速度为恒量。</a:t>
            </a:r>
          </a:p>
        </p:txBody>
      </p:sp>
      <p:sp>
        <p:nvSpPr>
          <p:cNvPr id="280623" name="Rectangle 47"/>
          <p:cNvSpPr>
            <a:spLocks noChangeArrowheads="1"/>
          </p:cNvSpPr>
          <p:nvPr/>
        </p:nvSpPr>
        <p:spPr bwMode="auto">
          <a:xfrm>
            <a:off x="395288" y="2097088"/>
            <a:ext cx="5545137" cy="3538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800" b="1">
                <a:solidFill>
                  <a:schemeClr val="tx1"/>
                </a:solidFill>
                <a:latin typeface="Times New Roman" pitchFamily="18" charset="0"/>
                <a:ea typeface="宋体" pitchFamily="2" charset="-122"/>
              </a:defRPr>
            </a:lvl1pPr>
            <a:lvl2pPr marL="742950" indent="-285750" eaLnBrk="0" hangingPunct="0">
              <a:defRPr kumimoji="1" sz="2800" b="1">
                <a:solidFill>
                  <a:schemeClr val="tx1"/>
                </a:solidFill>
                <a:latin typeface="Times New Roman" pitchFamily="18" charset="0"/>
                <a:ea typeface="宋体" pitchFamily="2" charset="-122"/>
              </a:defRPr>
            </a:lvl2pPr>
            <a:lvl3pPr marL="1143000" indent="-228600" eaLnBrk="0" hangingPunct="0">
              <a:defRPr kumimoji="1" sz="2800" b="1">
                <a:solidFill>
                  <a:schemeClr val="tx1"/>
                </a:solidFill>
                <a:latin typeface="Times New Roman" pitchFamily="18" charset="0"/>
                <a:ea typeface="宋体" pitchFamily="2" charset="-122"/>
              </a:defRPr>
            </a:lvl3pPr>
            <a:lvl4pPr marL="1600200" indent="-228600" eaLnBrk="0" hangingPunct="0">
              <a:defRPr kumimoji="1" sz="2800" b="1">
                <a:solidFill>
                  <a:schemeClr val="tx1"/>
                </a:solidFill>
                <a:latin typeface="Times New Roman" pitchFamily="18" charset="0"/>
                <a:ea typeface="宋体" pitchFamily="2" charset="-122"/>
              </a:defRPr>
            </a:lvl4pPr>
            <a:lvl5pPr marL="2057400" indent="-228600" eaLnBrk="0" hangingPunct="0">
              <a:defRPr kumimoji="1" sz="28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800" b="1">
                <a:solidFill>
                  <a:schemeClr val="tx1"/>
                </a:solidFill>
                <a:latin typeface="Times New Roman" pitchFamily="18" charset="0"/>
                <a:ea typeface="宋体" pitchFamily="2" charset="-122"/>
              </a:defRPr>
            </a:lvl9pPr>
          </a:lstStyle>
          <a:p>
            <a:pPr eaLnBrk="1" hangingPunct="1"/>
            <a:r>
              <a:rPr kumimoji="0" lang="zh-CN" altLang="en-US">
                <a:ea typeface="华文中宋" pitchFamily="2" charset="-122"/>
              </a:rPr>
              <a:t>另外，由行星对太阳中心的角动量守恒还可以得出行星运动的另一特点。根据角动量的定义，行星对太阳的角动量应垂直于它对太阳的位置矢量和动量所决定的平面，角动量守恒，则角动量的方向不变，所以行星绕太阳的运动必然是平面运动而不可能是三维运动。</a:t>
            </a:r>
          </a:p>
        </p:txBody>
      </p:sp>
    </p:spTree>
    <p:extLst>
      <p:ext uri="{BB962C8B-B14F-4D97-AF65-F5344CB8AC3E}">
        <p14:creationId xmlns:p14="http://schemas.microsoft.com/office/powerpoint/2010/main" val="2660087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afterEffect">
                                  <p:stCondLst>
                                    <p:cond delay="0"/>
                                  </p:stCondLst>
                                  <p:childTnLst>
                                    <p:set>
                                      <p:cBhvr>
                                        <p:cTn id="6" dur="1" fill="hold">
                                          <p:stCondLst>
                                            <p:cond delay="0"/>
                                          </p:stCondLst>
                                        </p:cTn>
                                        <p:tgtEl>
                                          <p:spTgt spid="280610"/>
                                        </p:tgtEl>
                                        <p:attrNameLst>
                                          <p:attrName>style.visibility</p:attrName>
                                        </p:attrNameLst>
                                      </p:cBhvr>
                                      <p:to>
                                        <p:strVal val="visible"/>
                                      </p:to>
                                    </p:set>
                                    <p:animEffect transition="in" filter="blinds(vertical)">
                                      <p:cBhvr>
                                        <p:cTn id="7" dur="500"/>
                                        <p:tgtEl>
                                          <p:spTgt spid="2806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32" fill="hold" nodeType="clickEffect">
                                  <p:stCondLst>
                                    <p:cond delay="0"/>
                                  </p:stCondLst>
                                  <p:childTnLst>
                                    <p:set>
                                      <p:cBhvr>
                                        <p:cTn id="11" dur="1" fill="hold">
                                          <p:stCondLst>
                                            <p:cond delay="0"/>
                                          </p:stCondLst>
                                        </p:cTn>
                                        <p:tgtEl>
                                          <p:spTgt spid="280578"/>
                                        </p:tgtEl>
                                        <p:attrNameLst>
                                          <p:attrName>style.visibility</p:attrName>
                                        </p:attrNameLst>
                                      </p:cBhvr>
                                      <p:to>
                                        <p:strVal val="visible"/>
                                      </p:to>
                                    </p:set>
                                    <p:animEffect transition="in" filter="diamond(out)">
                                      <p:cBhvr>
                                        <p:cTn id="12" dur="2000"/>
                                        <p:tgtEl>
                                          <p:spTgt spid="2805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80623"/>
                                        </p:tgtEl>
                                        <p:attrNameLst>
                                          <p:attrName>style.visibility</p:attrName>
                                        </p:attrNameLst>
                                      </p:cBhvr>
                                      <p:to>
                                        <p:strVal val="visible"/>
                                      </p:to>
                                    </p:set>
                                    <p:animEffect transition="in" filter="checkerboard(across)">
                                      <p:cBhvr>
                                        <p:cTn id="17" dur="500"/>
                                        <p:tgtEl>
                                          <p:spTgt spid="280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10" grpId="0"/>
      <p:bldP spid="2806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灯片编号占位符 3"/>
          <p:cNvSpPr>
            <a:spLocks noGrp="1"/>
          </p:cNvSpPr>
          <p:nvPr>
            <p:ph type="sldNum" sz="quarter" idx="12"/>
          </p:nvPr>
        </p:nvSpPr>
        <p:spPr/>
        <p:txBody>
          <a:bodyPr/>
          <a:lstStyle/>
          <a:p>
            <a:pPr>
              <a:defRPr/>
            </a:pPr>
            <a:fld id="{FECFF86E-CBC0-4726-9530-96602A17277F}" type="slidenum">
              <a:rPr lang="en-US" altLang="zh-CN"/>
              <a:pPr>
                <a:defRPr/>
              </a:pPr>
              <a:t>48</a:t>
            </a:fld>
            <a:endParaRPr lang="en-US" altLang="zh-CN"/>
          </a:p>
        </p:txBody>
      </p:sp>
      <p:sp>
        <p:nvSpPr>
          <p:cNvPr id="39968" name="Rectangle 89"/>
          <p:cNvSpPr>
            <a:spLocks noChangeArrowheads="1"/>
          </p:cNvSpPr>
          <p:nvPr/>
        </p:nvSpPr>
        <p:spPr bwMode="auto">
          <a:xfrm>
            <a:off x="0" y="0"/>
            <a:ext cx="9180513" cy="6858000"/>
          </a:xfrm>
          <a:prstGeom prst="rect">
            <a:avLst/>
          </a:prstGeom>
          <a:solidFill>
            <a:srgbClr val="FFFF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9969" name="Text Box 90"/>
          <p:cNvSpPr txBox="1">
            <a:spLocks noChangeArrowheads="1"/>
          </p:cNvSpPr>
          <p:nvPr/>
        </p:nvSpPr>
        <p:spPr bwMode="auto">
          <a:xfrm>
            <a:off x="0" y="0"/>
            <a:ext cx="1752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800">
                <a:solidFill>
                  <a:srgbClr val="FF0066"/>
                </a:solidFill>
                <a:ea typeface="隶书" pitchFamily="49" charset="-122"/>
              </a:rPr>
              <a:t>2-T15</a:t>
            </a:r>
            <a:endParaRPr lang="en-US" altLang="zh-CN" sz="2800">
              <a:ea typeface="华文中宋" pitchFamily="2" charset="-122"/>
            </a:endParaRPr>
          </a:p>
        </p:txBody>
      </p:sp>
      <p:grpSp>
        <p:nvGrpSpPr>
          <p:cNvPr id="39970" name="Group 91"/>
          <p:cNvGrpSpPr>
            <a:grpSpLocks/>
          </p:cNvGrpSpPr>
          <p:nvPr/>
        </p:nvGrpSpPr>
        <p:grpSpPr bwMode="auto">
          <a:xfrm>
            <a:off x="5940425" y="539750"/>
            <a:ext cx="2971800" cy="3429000"/>
            <a:chOff x="816" y="1680"/>
            <a:chExt cx="1872" cy="2160"/>
          </a:xfrm>
        </p:grpSpPr>
        <p:sp>
          <p:nvSpPr>
            <p:cNvPr id="40013" name="Oval 92"/>
            <p:cNvSpPr>
              <a:spLocks noChangeArrowheads="1"/>
            </p:cNvSpPr>
            <p:nvPr/>
          </p:nvSpPr>
          <p:spPr bwMode="auto">
            <a:xfrm>
              <a:off x="831" y="2292"/>
              <a:ext cx="1837" cy="432"/>
            </a:xfrm>
            <a:prstGeom prst="ellipse">
              <a:avLst/>
            </a:prstGeom>
            <a:noFill/>
            <a:ln w="28575">
              <a:solidFill>
                <a:srgbClr val="2124AB"/>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40014" name="AutoShape 93"/>
            <p:cNvSpPr>
              <a:spLocks noChangeArrowheads="1"/>
            </p:cNvSpPr>
            <p:nvPr/>
          </p:nvSpPr>
          <p:spPr bwMode="auto">
            <a:xfrm flipV="1">
              <a:off x="816" y="1680"/>
              <a:ext cx="1872" cy="182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550 h 21600"/>
              </a:gdLst>
              <a:ahLst/>
              <a:cxnLst>
                <a:cxn ang="T8">
                  <a:pos x="T0" y="T1"/>
                </a:cxn>
                <a:cxn ang="T9">
                  <a:pos x="T2" y="T3"/>
                </a:cxn>
                <a:cxn ang="T10">
                  <a:pos x="T4" y="T5"/>
                </a:cxn>
                <a:cxn ang="T11">
                  <a:pos x="T6" y="T7"/>
                </a:cxn>
              </a:cxnLst>
              <a:rect l="T12" t="T13" r="T14" b="T15"/>
              <a:pathLst>
                <a:path w="21600" h="21600">
                  <a:moveTo>
                    <a:pt x="277" y="11576"/>
                  </a:moveTo>
                  <a:cubicBezTo>
                    <a:pt x="258" y="11318"/>
                    <a:pt x="249" y="11059"/>
                    <a:pt x="249" y="10800"/>
                  </a:cubicBezTo>
                  <a:cubicBezTo>
                    <a:pt x="249" y="4972"/>
                    <a:pt x="4972" y="249"/>
                    <a:pt x="10800" y="249"/>
                  </a:cubicBezTo>
                  <a:cubicBezTo>
                    <a:pt x="16627" y="249"/>
                    <a:pt x="21351" y="4972"/>
                    <a:pt x="21351" y="10800"/>
                  </a:cubicBezTo>
                  <a:cubicBezTo>
                    <a:pt x="21351" y="11059"/>
                    <a:pt x="21341" y="11318"/>
                    <a:pt x="21322" y="11576"/>
                  </a:cubicBezTo>
                  <a:lnTo>
                    <a:pt x="21570" y="11595"/>
                  </a:lnTo>
                  <a:cubicBezTo>
                    <a:pt x="21590" y="11330"/>
                    <a:pt x="21600" y="11065"/>
                    <a:pt x="21600" y="10800"/>
                  </a:cubicBezTo>
                  <a:cubicBezTo>
                    <a:pt x="21600" y="4835"/>
                    <a:pt x="16764" y="0"/>
                    <a:pt x="10800" y="0"/>
                  </a:cubicBezTo>
                  <a:cubicBezTo>
                    <a:pt x="4835" y="0"/>
                    <a:pt x="0" y="4835"/>
                    <a:pt x="0" y="10800"/>
                  </a:cubicBezTo>
                  <a:cubicBezTo>
                    <a:pt x="-1" y="11065"/>
                    <a:pt x="9" y="11330"/>
                    <a:pt x="29" y="11595"/>
                  </a:cubicBezTo>
                  <a:close/>
                </a:path>
              </a:pathLst>
            </a:custGeom>
            <a:solidFill>
              <a:schemeClr val="accent1"/>
            </a:solidFill>
            <a:ln w="28575">
              <a:solidFill>
                <a:srgbClr val="2124AB"/>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40015" name="Line 94"/>
            <p:cNvSpPr>
              <a:spLocks noChangeShapeType="1"/>
            </p:cNvSpPr>
            <p:nvPr/>
          </p:nvSpPr>
          <p:spPr bwMode="auto">
            <a:xfrm flipH="1">
              <a:off x="816" y="2496"/>
              <a:ext cx="912" cy="0"/>
            </a:xfrm>
            <a:prstGeom prst="line">
              <a:avLst/>
            </a:prstGeom>
            <a:noFill/>
            <a:ln w="28575">
              <a:solidFill>
                <a:srgbClr val="FF0066"/>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5" name="Object 95"/>
            <p:cNvGraphicFramePr>
              <a:graphicFrameLocks noChangeAspect="1"/>
            </p:cNvGraphicFramePr>
            <p:nvPr/>
          </p:nvGraphicFramePr>
          <p:xfrm>
            <a:off x="1248" y="2352"/>
            <a:ext cx="128" cy="144"/>
          </p:xfrm>
          <a:graphic>
            <a:graphicData uri="http://schemas.openxmlformats.org/presentationml/2006/ole">
              <mc:AlternateContent xmlns:mc="http://schemas.openxmlformats.org/markup-compatibility/2006">
                <mc:Choice xmlns:v="urn:schemas-microsoft-com:vml" Requires="v">
                  <p:oleObj spid="_x0000_s53410" name="公式" r:id="rId3" imgW="203040" imgH="228600" progId="Equation.3">
                    <p:embed/>
                  </p:oleObj>
                </mc:Choice>
                <mc:Fallback>
                  <p:oleObj name="公式" r:id="rId3" imgW="203040" imgH="228600" progId="Equation.3">
                    <p:embed/>
                    <p:pic>
                      <p:nvPicPr>
                        <p:cNvPr id="0" name="Object 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8" y="235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16" name="Line 97"/>
            <p:cNvSpPr>
              <a:spLocks noChangeShapeType="1"/>
            </p:cNvSpPr>
            <p:nvPr/>
          </p:nvSpPr>
          <p:spPr bwMode="auto">
            <a:xfrm>
              <a:off x="1728" y="2496"/>
              <a:ext cx="672" cy="624"/>
            </a:xfrm>
            <a:prstGeom prst="line">
              <a:avLst/>
            </a:prstGeom>
            <a:noFill/>
            <a:ln w="28575">
              <a:solidFill>
                <a:srgbClr val="2E9E5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7" name="Line 98"/>
            <p:cNvSpPr>
              <a:spLocks noChangeShapeType="1"/>
            </p:cNvSpPr>
            <p:nvPr/>
          </p:nvSpPr>
          <p:spPr bwMode="auto">
            <a:xfrm>
              <a:off x="1728" y="1776"/>
              <a:ext cx="0" cy="2064"/>
            </a:xfrm>
            <a:prstGeom prst="line">
              <a:avLst/>
            </a:prstGeom>
            <a:noFill/>
            <a:ln w="28575">
              <a:solidFill>
                <a:srgbClr val="FF0066"/>
              </a:solidFill>
              <a:prstDash val="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0018" name="Freeform 99"/>
            <p:cNvSpPr>
              <a:spLocks/>
            </p:cNvSpPr>
            <p:nvPr/>
          </p:nvSpPr>
          <p:spPr bwMode="auto">
            <a:xfrm>
              <a:off x="1728" y="2767"/>
              <a:ext cx="293" cy="189"/>
            </a:xfrm>
            <a:custGeom>
              <a:avLst/>
              <a:gdLst>
                <a:gd name="T0" fmla="*/ 293 w 293"/>
                <a:gd name="T1" fmla="*/ 0 h 189"/>
                <a:gd name="T2" fmla="*/ 132 w 293"/>
                <a:gd name="T3" fmla="*/ 151 h 189"/>
                <a:gd name="T4" fmla="*/ 0 w 293"/>
                <a:gd name="T5" fmla="*/ 189 h 189"/>
                <a:gd name="T6" fmla="*/ 0 60000 65536"/>
                <a:gd name="T7" fmla="*/ 0 60000 65536"/>
                <a:gd name="T8" fmla="*/ 0 60000 65536"/>
                <a:gd name="T9" fmla="*/ 0 w 293"/>
                <a:gd name="T10" fmla="*/ 0 h 189"/>
                <a:gd name="T11" fmla="*/ 293 w 293"/>
                <a:gd name="T12" fmla="*/ 189 h 189"/>
              </a:gdLst>
              <a:ahLst/>
              <a:cxnLst>
                <a:cxn ang="T6">
                  <a:pos x="T0" y="T1"/>
                </a:cxn>
                <a:cxn ang="T7">
                  <a:pos x="T2" y="T3"/>
                </a:cxn>
                <a:cxn ang="T8">
                  <a:pos x="T4" y="T5"/>
                </a:cxn>
              </a:cxnLst>
              <a:rect l="T9" t="T10" r="T11" b="T12"/>
              <a:pathLst>
                <a:path w="293" h="189">
                  <a:moveTo>
                    <a:pt x="293" y="0"/>
                  </a:moveTo>
                  <a:cubicBezTo>
                    <a:pt x="262" y="86"/>
                    <a:pt x="207" y="113"/>
                    <a:pt x="132" y="151"/>
                  </a:cubicBezTo>
                  <a:cubicBezTo>
                    <a:pt x="82" y="176"/>
                    <a:pt x="55" y="189"/>
                    <a:pt x="0" y="189"/>
                  </a:cubicBezTo>
                </a:path>
              </a:pathLst>
            </a:custGeom>
            <a:noFill/>
            <a:ln w="28575">
              <a:solidFill>
                <a:srgbClr val="2E9E51"/>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39966" name="Object 100"/>
            <p:cNvGraphicFramePr>
              <a:graphicFrameLocks noChangeAspect="1"/>
            </p:cNvGraphicFramePr>
            <p:nvPr/>
          </p:nvGraphicFramePr>
          <p:xfrm>
            <a:off x="1824" y="2880"/>
            <a:ext cx="216" cy="288"/>
          </p:xfrm>
          <a:graphic>
            <a:graphicData uri="http://schemas.openxmlformats.org/presentationml/2006/ole">
              <mc:AlternateContent xmlns:mc="http://schemas.openxmlformats.org/markup-compatibility/2006">
                <mc:Choice xmlns:v="urn:schemas-microsoft-com:vml" Requires="v">
                  <p:oleObj spid="_x0000_s53411" name="公式" r:id="rId5" imgW="342720" imgH="457200" progId="Equation.3">
                    <p:embed/>
                  </p:oleObj>
                </mc:Choice>
                <mc:Fallback>
                  <p:oleObj name="公式" r:id="rId5" imgW="342720" imgH="457200" progId="Equation.3">
                    <p:embed/>
                    <p:pic>
                      <p:nvPicPr>
                        <p:cNvPr id="0" name="Object 10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4" y="2880"/>
                          <a:ext cx="21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19" name="Oval 96"/>
            <p:cNvSpPr>
              <a:spLocks noChangeArrowheads="1"/>
            </p:cNvSpPr>
            <p:nvPr/>
          </p:nvSpPr>
          <p:spPr bwMode="auto">
            <a:xfrm>
              <a:off x="2352" y="3072"/>
              <a:ext cx="96" cy="96"/>
            </a:xfrm>
            <a:prstGeom prst="ellipse">
              <a:avLst/>
            </a:prstGeom>
            <a:solidFill>
              <a:srgbClr val="EB3A17"/>
            </a:solidFill>
            <a:ln w="9525">
              <a:solidFill>
                <a:srgbClr val="EB3A17"/>
              </a:solidFill>
              <a:round/>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grpSp>
        <p:nvGrpSpPr>
          <p:cNvPr id="39971" name="Group 101"/>
          <p:cNvGrpSpPr>
            <a:grpSpLocks/>
          </p:cNvGrpSpPr>
          <p:nvPr/>
        </p:nvGrpSpPr>
        <p:grpSpPr bwMode="auto">
          <a:xfrm>
            <a:off x="7997825" y="2216150"/>
            <a:ext cx="533400" cy="609600"/>
            <a:chOff x="4896" y="1104"/>
            <a:chExt cx="336" cy="384"/>
          </a:xfrm>
        </p:grpSpPr>
        <p:sp>
          <p:nvSpPr>
            <p:cNvPr id="40012" name="Line 102"/>
            <p:cNvSpPr>
              <a:spLocks noChangeShapeType="1"/>
            </p:cNvSpPr>
            <p:nvPr/>
          </p:nvSpPr>
          <p:spPr bwMode="auto">
            <a:xfrm flipH="1" flipV="1">
              <a:off x="4896" y="1200"/>
              <a:ext cx="288" cy="288"/>
            </a:xfrm>
            <a:prstGeom prst="line">
              <a:avLst/>
            </a:prstGeom>
            <a:noFill/>
            <a:ln w="38100">
              <a:solidFill>
                <a:srgbClr val="75715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4" name="Object 103"/>
            <p:cNvGraphicFramePr>
              <a:graphicFrameLocks noChangeAspect="1"/>
            </p:cNvGraphicFramePr>
            <p:nvPr/>
          </p:nvGraphicFramePr>
          <p:xfrm>
            <a:off x="4992" y="1104"/>
            <a:ext cx="240" cy="192"/>
          </p:xfrm>
          <a:graphic>
            <a:graphicData uri="http://schemas.openxmlformats.org/presentationml/2006/ole">
              <mc:AlternateContent xmlns:mc="http://schemas.openxmlformats.org/markup-compatibility/2006">
                <mc:Choice xmlns:v="urn:schemas-microsoft-com:vml" Requires="v">
                  <p:oleObj spid="_x0000_s53412" name="公式" r:id="rId7" imgW="380880" imgH="304560" progId="Equation.3">
                    <p:embed/>
                  </p:oleObj>
                </mc:Choice>
                <mc:Fallback>
                  <p:oleObj name="公式" r:id="rId7" imgW="380880" imgH="304560" progId="Equation.3">
                    <p:embed/>
                    <p:pic>
                      <p:nvPicPr>
                        <p:cNvPr id="0" name="Object 10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2" y="1104"/>
                          <a:ext cx="240"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72" name="Group 104"/>
          <p:cNvGrpSpPr>
            <a:grpSpLocks/>
          </p:cNvGrpSpPr>
          <p:nvPr/>
        </p:nvGrpSpPr>
        <p:grpSpPr bwMode="auto">
          <a:xfrm>
            <a:off x="8455025" y="2825750"/>
            <a:ext cx="623888" cy="1208088"/>
            <a:chOff x="5184" y="1488"/>
            <a:chExt cx="393" cy="761"/>
          </a:xfrm>
        </p:grpSpPr>
        <p:sp>
          <p:nvSpPr>
            <p:cNvPr id="40011" name="Line 105"/>
            <p:cNvSpPr>
              <a:spLocks noChangeShapeType="1"/>
            </p:cNvSpPr>
            <p:nvPr/>
          </p:nvSpPr>
          <p:spPr bwMode="auto">
            <a:xfrm>
              <a:off x="5184" y="1488"/>
              <a:ext cx="0" cy="576"/>
            </a:xfrm>
            <a:prstGeom prst="line">
              <a:avLst/>
            </a:prstGeom>
            <a:noFill/>
            <a:ln w="38100">
              <a:solidFill>
                <a:srgbClr val="757157"/>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3" name="Object 106"/>
            <p:cNvGraphicFramePr>
              <a:graphicFrameLocks noChangeAspect="1"/>
            </p:cNvGraphicFramePr>
            <p:nvPr/>
          </p:nvGraphicFramePr>
          <p:xfrm>
            <a:off x="5233" y="2049"/>
            <a:ext cx="344" cy="200"/>
          </p:xfrm>
          <a:graphic>
            <a:graphicData uri="http://schemas.openxmlformats.org/presentationml/2006/ole">
              <mc:AlternateContent xmlns:mc="http://schemas.openxmlformats.org/markup-compatibility/2006">
                <mc:Choice xmlns:v="urn:schemas-microsoft-com:vml" Requires="v">
                  <p:oleObj spid="_x0000_s53413" name="公式" r:id="rId9" imgW="545760" imgH="317160" progId="Equation.3">
                    <p:embed/>
                  </p:oleObj>
                </mc:Choice>
                <mc:Fallback>
                  <p:oleObj name="公式" r:id="rId9" imgW="545760" imgH="317160" progId="Equation.3">
                    <p:embed/>
                    <p:pic>
                      <p:nvPicPr>
                        <p:cNvPr id="0" name="Object 10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3" y="2049"/>
                          <a:ext cx="344"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9973" name="Group 107"/>
          <p:cNvGrpSpPr>
            <a:grpSpLocks/>
          </p:cNvGrpSpPr>
          <p:nvPr/>
        </p:nvGrpSpPr>
        <p:grpSpPr bwMode="auto">
          <a:xfrm>
            <a:off x="7380288" y="2749550"/>
            <a:ext cx="990600" cy="457200"/>
            <a:chOff x="4512" y="1440"/>
            <a:chExt cx="624" cy="288"/>
          </a:xfrm>
        </p:grpSpPr>
        <p:sp>
          <p:nvSpPr>
            <p:cNvPr id="40010" name="Line 108"/>
            <p:cNvSpPr>
              <a:spLocks noChangeShapeType="1"/>
            </p:cNvSpPr>
            <p:nvPr/>
          </p:nvSpPr>
          <p:spPr bwMode="auto">
            <a:xfrm flipH="1">
              <a:off x="4512" y="1488"/>
              <a:ext cx="624" cy="0"/>
            </a:xfrm>
            <a:prstGeom prst="line">
              <a:avLst/>
            </a:prstGeom>
            <a:noFill/>
            <a:ln w="28575">
              <a:solidFill>
                <a:srgbClr val="C70513"/>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2" name="Object 109"/>
            <p:cNvGraphicFramePr>
              <a:graphicFrameLocks noChangeAspect="1"/>
            </p:cNvGraphicFramePr>
            <p:nvPr/>
          </p:nvGraphicFramePr>
          <p:xfrm>
            <a:off x="4800" y="1440"/>
            <a:ext cx="160" cy="288"/>
          </p:xfrm>
          <a:graphic>
            <a:graphicData uri="http://schemas.openxmlformats.org/presentationml/2006/ole">
              <mc:AlternateContent xmlns:mc="http://schemas.openxmlformats.org/markup-compatibility/2006">
                <mc:Choice xmlns:v="urn:schemas-microsoft-com:vml" Requires="v">
                  <p:oleObj spid="_x0000_s53414" name="公式" r:id="rId11" imgW="253800" imgH="457200" progId="Equation.3">
                    <p:embed/>
                  </p:oleObj>
                </mc:Choice>
                <mc:Fallback>
                  <p:oleObj name="公式" r:id="rId11" imgW="253800" imgH="457200" progId="Equation.3">
                    <p:embed/>
                    <p:pic>
                      <p:nvPicPr>
                        <p:cNvPr id="0" name="Object 10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00" y="1440"/>
                          <a:ext cx="1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938" name="Object 110"/>
          <p:cNvGraphicFramePr>
            <a:graphicFrameLocks noChangeAspect="1"/>
          </p:cNvGraphicFramePr>
          <p:nvPr/>
        </p:nvGraphicFramePr>
        <p:xfrm>
          <a:off x="7464425" y="844550"/>
          <a:ext cx="203200" cy="266700"/>
        </p:xfrm>
        <a:graphic>
          <a:graphicData uri="http://schemas.openxmlformats.org/presentationml/2006/ole">
            <mc:AlternateContent xmlns:mc="http://schemas.openxmlformats.org/markup-compatibility/2006">
              <mc:Choice xmlns:v="urn:schemas-microsoft-com:vml" Requires="v">
                <p:oleObj spid="_x0000_s53415" name="公式" r:id="rId13" imgW="203040" imgH="266400" progId="Equation.3">
                  <p:embed/>
                </p:oleObj>
              </mc:Choice>
              <mc:Fallback>
                <p:oleObj name="公式" r:id="rId13" imgW="203040" imgH="266400" progId="Equation.3">
                  <p:embed/>
                  <p:pic>
                    <p:nvPicPr>
                      <p:cNvPr id="0" name="Object 1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64425" y="844550"/>
                        <a:ext cx="203200" cy="26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375" name="Object 111"/>
          <p:cNvGraphicFramePr>
            <a:graphicFrameLocks noChangeAspect="1"/>
          </p:cNvGraphicFramePr>
          <p:nvPr/>
        </p:nvGraphicFramePr>
        <p:xfrm>
          <a:off x="971550" y="1844675"/>
          <a:ext cx="1371600" cy="444500"/>
        </p:xfrm>
        <a:graphic>
          <a:graphicData uri="http://schemas.openxmlformats.org/presentationml/2006/ole">
            <mc:AlternateContent xmlns:mc="http://schemas.openxmlformats.org/markup-compatibility/2006">
              <mc:Choice xmlns:v="urn:schemas-microsoft-com:vml" Requires="v">
                <p:oleObj spid="_x0000_s53416" name="公式" r:id="rId15" imgW="1371600" imgH="444240" progId="Equation.3">
                  <p:embed/>
                </p:oleObj>
              </mc:Choice>
              <mc:Fallback>
                <p:oleObj name="公式" r:id="rId15" imgW="1371600" imgH="444240" progId="Equation.3">
                  <p:embed/>
                  <p:pic>
                    <p:nvPicPr>
                      <p:cNvPr id="0" name="Object 1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71550" y="1844675"/>
                        <a:ext cx="13716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376" name="Object 112"/>
          <p:cNvGraphicFramePr>
            <a:graphicFrameLocks noChangeAspect="1"/>
          </p:cNvGraphicFramePr>
          <p:nvPr/>
        </p:nvGraphicFramePr>
        <p:xfrm>
          <a:off x="2771775" y="1844675"/>
          <a:ext cx="1498600" cy="457200"/>
        </p:xfrm>
        <a:graphic>
          <a:graphicData uri="http://schemas.openxmlformats.org/presentationml/2006/ole">
            <mc:AlternateContent xmlns:mc="http://schemas.openxmlformats.org/markup-compatibility/2006">
              <mc:Choice xmlns:v="urn:schemas-microsoft-com:vml" Requires="v">
                <p:oleObj spid="_x0000_s53417" name="公式" r:id="rId17" imgW="1498320" imgH="457200" progId="Equation.3">
                  <p:embed/>
                </p:oleObj>
              </mc:Choice>
              <mc:Fallback>
                <p:oleObj name="公式" r:id="rId17" imgW="1498320" imgH="457200" progId="Equation.3">
                  <p:embed/>
                  <p:pic>
                    <p:nvPicPr>
                      <p:cNvPr id="0" name="Object 1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71775" y="1844675"/>
                        <a:ext cx="1498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380" name="Object 116"/>
          <p:cNvGraphicFramePr>
            <a:graphicFrameLocks noChangeAspect="1"/>
          </p:cNvGraphicFramePr>
          <p:nvPr/>
        </p:nvGraphicFramePr>
        <p:xfrm>
          <a:off x="539750" y="3357563"/>
          <a:ext cx="917575" cy="533400"/>
        </p:xfrm>
        <a:graphic>
          <a:graphicData uri="http://schemas.openxmlformats.org/presentationml/2006/ole">
            <mc:AlternateContent xmlns:mc="http://schemas.openxmlformats.org/markup-compatibility/2006">
              <mc:Choice xmlns:v="urn:schemas-microsoft-com:vml" Requires="v">
                <p:oleObj spid="_x0000_s53418" name="公式" r:id="rId19" imgW="850680" imgH="457200" progId="Equation.3">
                  <p:embed/>
                </p:oleObj>
              </mc:Choice>
              <mc:Fallback>
                <p:oleObj name="公式" r:id="rId19" imgW="850680" imgH="457200" progId="Equation.3">
                  <p:embed/>
                  <p:pic>
                    <p:nvPicPr>
                      <p:cNvPr id="0" name="Object 1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39750" y="3357563"/>
                        <a:ext cx="9175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381" name="Object 117"/>
          <p:cNvGraphicFramePr>
            <a:graphicFrameLocks noChangeAspect="1"/>
          </p:cNvGraphicFramePr>
          <p:nvPr/>
        </p:nvGraphicFramePr>
        <p:xfrm>
          <a:off x="3563938" y="3357563"/>
          <a:ext cx="1751012" cy="534987"/>
        </p:xfrm>
        <a:graphic>
          <a:graphicData uri="http://schemas.openxmlformats.org/presentationml/2006/ole">
            <mc:AlternateContent xmlns:mc="http://schemas.openxmlformats.org/markup-compatibility/2006">
              <mc:Choice xmlns:v="urn:schemas-microsoft-com:vml" Requires="v">
                <p:oleObj spid="_x0000_s53419" name="公式" r:id="rId21" imgW="1409400" imgH="431640" progId="Equation.3">
                  <p:embed/>
                </p:oleObj>
              </mc:Choice>
              <mc:Fallback>
                <p:oleObj name="公式" r:id="rId21" imgW="1409400" imgH="431640" progId="Equation.3">
                  <p:embed/>
                  <p:pic>
                    <p:nvPicPr>
                      <p:cNvPr id="0" name="Object 11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63938" y="3357563"/>
                        <a:ext cx="1751012" cy="534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384" name="Text Box 120"/>
          <p:cNvSpPr txBox="1">
            <a:spLocks noChangeArrowheads="1"/>
          </p:cNvSpPr>
          <p:nvPr/>
        </p:nvSpPr>
        <p:spPr bwMode="auto">
          <a:xfrm>
            <a:off x="0" y="4437063"/>
            <a:ext cx="7019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rgbClr val="FF0066"/>
                </a:solidFill>
                <a:ea typeface="宋体" pitchFamily="2" charset="-122"/>
              </a:rPr>
              <a:t>又全过程只有重力做功，机械能守恒：</a:t>
            </a:r>
            <a:endParaRPr lang="zh-CN" altLang="en-US" sz="2800">
              <a:ea typeface="华文中宋" pitchFamily="2" charset="-122"/>
            </a:endParaRPr>
          </a:p>
        </p:txBody>
      </p:sp>
      <p:grpSp>
        <p:nvGrpSpPr>
          <p:cNvPr id="6" name="Group 175"/>
          <p:cNvGrpSpPr>
            <a:grpSpLocks/>
          </p:cNvGrpSpPr>
          <p:nvPr/>
        </p:nvGrpSpPr>
        <p:grpSpPr bwMode="auto">
          <a:xfrm>
            <a:off x="4598988" y="2924175"/>
            <a:ext cx="2133600" cy="457200"/>
            <a:chOff x="2971" y="1842"/>
            <a:chExt cx="1344" cy="288"/>
          </a:xfrm>
        </p:grpSpPr>
        <p:sp>
          <p:nvSpPr>
            <p:cNvPr id="40008" name="AutoShape 123"/>
            <p:cNvSpPr>
              <a:spLocks noChangeArrowheads="1"/>
            </p:cNvSpPr>
            <p:nvPr/>
          </p:nvSpPr>
          <p:spPr bwMode="auto">
            <a:xfrm>
              <a:off x="2971" y="1842"/>
              <a:ext cx="1344" cy="272"/>
            </a:xfrm>
            <a:prstGeom prst="wedgeRoundRectCallout">
              <a:avLst>
                <a:gd name="adj1" fmla="val -33852"/>
                <a:gd name="adj2" fmla="val 78676"/>
                <a:gd name="adj3" fmla="val 16667"/>
              </a:avLst>
            </a:prstGeom>
            <a:solidFill>
              <a:schemeClr val="accent1"/>
            </a:solidFill>
            <a:ln w="9525">
              <a:solidFill>
                <a:srgbClr val="FF0066"/>
              </a:solidFill>
              <a:miter lim="800000"/>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sz="2800">
                <a:ea typeface="华文中宋" pitchFamily="2" charset="-122"/>
              </a:endParaRPr>
            </a:p>
          </p:txBody>
        </p:sp>
        <p:sp>
          <p:nvSpPr>
            <p:cNvPr id="40009" name="Text Box 124"/>
            <p:cNvSpPr txBox="1">
              <a:spLocks noChangeArrowheads="1"/>
            </p:cNvSpPr>
            <p:nvPr/>
          </p:nvSpPr>
          <p:spPr bwMode="auto">
            <a:xfrm>
              <a:off x="2971" y="1842"/>
              <a:ext cx="129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400">
                  <a:solidFill>
                    <a:schemeClr val="bg1"/>
                  </a:solidFill>
                  <a:ea typeface="隶书" pitchFamily="49" charset="-122"/>
                </a:rPr>
                <a:t>“</a:t>
              </a:r>
              <a:r>
                <a:rPr lang="zh-CN" altLang="en-US" sz="2400">
                  <a:solidFill>
                    <a:schemeClr val="bg1"/>
                  </a:solidFill>
                  <a:ea typeface="隶书" pitchFamily="49" charset="-122"/>
                </a:rPr>
                <a:t>恰达到碗口”</a:t>
              </a:r>
              <a:endParaRPr lang="zh-CN" altLang="en-US" sz="2800">
                <a:solidFill>
                  <a:schemeClr val="bg1"/>
                </a:solidFill>
                <a:ea typeface="华文中宋" pitchFamily="2" charset="-122"/>
              </a:endParaRPr>
            </a:p>
          </p:txBody>
        </p:sp>
      </p:grpSp>
      <p:graphicFrame>
        <p:nvGraphicFramePr>
          <p:cNvPr id="139389" name="Object 125"/>
          <p:cNvGraphicFramePr>
            <a:graphicFrameLocks noChangeAspect="1"/>
          </p:cNvGraphicFramePr>
          <p:nvPr/>
        </p:nvGraphicFramePr>
        <p:xfrm>
          <a:off x="914400" y="5848350"/>
          <a:ext cx="3873500" cy="965200"/>
        </p:xfrm>
        <a:graphic>
          <a:graphicData uri="http://schemas.openxmlformats.org/presentationml/2006/ole">
            <mc:AlternateContent xmlns:mc="http://schemas.openxmlformats.org/markup-compatibility/2006">
              <mc:Choice xmlns:v="urn:schemas-microsoft-com:vml" Requires="v">
                <p:oleObj spid="_x0000_s53420" name="公式" r:id="rId23" imgW="3873240" imgH="965160" progId="Equation.3">
                  <p:embed/>
                </p:oleObj>
              </mc:Choice>
              <mc:Fallback>
                <p:oleObj name="公式" r:id="rId23" imgW="3873240" imgH="965160" progId="Equation.3">
                  <p:embed/>
                  <p:pic>
                    <p:nvPicPr>
                      <p:cNvPr id="0" name="Object 12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14400" y="5848350"/>
                        <a:ext cx="38735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4" name="Object 127"/>
          <p:cNvGraphicFramePr>
            <a:graphicFrameLocks noChangeAspect="1"/>
          </p:cNvGraphicFramePr>
          <p:nvPr/>
        </p:nvGraphicFramePr>
        <p:xfrm>
          <a:off x="7524750" y="1628775"/>
          <a:ext cx="228600" cy="241300"/>
        </p:xfrm>
        <a:graphic>
          <a:graphicData uri="http://schemas.openxmlformats.org/presentationml/2006/ole">
            <mc:AlternateContent xmlns:mc="http://schemas.openxmlformats.org/markup-compatibility/2006">
              <mc:Choice xmlns:v="urn:schemas-microsoft-com:vml" Requires="v">
                <p:oleObj spid="_x0000_s53421" name="公式" r:id="rId25" imgW="228600" imgH="241200" progId="Equation.3">
                  <p:embed/>
                </p:oleObj>
              </mc:Choice>
              <mc:Fallback>
                <p:oleObj name="公式" r:id="rId25" imgW="228600" imgH="241200" progId="Equation.3">
                  <p:embed/>
                  <p:pic>
                    <p:nvPicPr>
                      <p:cNvPr id="0" name="Object 12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524750" y="1628775"/>
                        <a:ext cx="2286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128"/>
          <p:cNvGrpSpPr>
            <a:grpSpLocks/>
          </p:cNvGrpSpPr>
          <p:nvPr/>
        </p:nvGrpSpPr>
        <p:grpSpPr bwMode="auto">
          <a:xfrm>
            <a:off x="8421688" y="2781300"/>
            <a:ext cx="546100" cy="576263"/>
            <a:chOff x="5305" y="1752"/>
            <a:chExt cx="344" cy="363"/>
          </a:xfrm>
        </p:grpSpPr>
        <p:sp>
          <p:nvSpPr>
            <p:cNvPr id="40007" name="Line 129"/>
            <p:cNvSpPr>
              <a:spLocks noChangeShapeType="1"/>
            </p:cNvSpPr>
            <p:nvPr/>
          </p:nvSpPr>
          <p:spPr bwMode="auto">
            <a:xfrm>
              <a:off x="5305" y="1752"/>
              <a:ext cx="297" cy="363"/>
            </a:xfrm>
            <a:prstGeom prst="line">
              <a:avLst/>
            </a:prstGeom>
            <a:noFill/>
            <a:ln w="28575">
              <a:solidFill>
                <a:srgbClr val="006600"/>
              </a:solidFill>
              <a:prstDash val="sysDot"/>
              <a:miter lim="800000"/>
              <a:headEnd/>
              <a:tailEnd type="stealth" w="lg"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1" name="Object 130"/>
            <p:cNvGraphicFramePr>
              <a:graphicFrameLocks noChangeAspect="1"/>
            </p:cNvGraphicFramePr>
            <p:nvPr/>
          </p:nvGraphicFramePr>
          <p:xfrm>
            <a:off x="5465" y="1752"/>
            <a:ext cx="184" cy="272"/>
          </p:xfrm>
          <a:graphic>
            <a:graphicData uri="http://schemas.openxmlformats.org/presentationml/2006/ole">
              <mc:AlternateContent xmlns:mc="http://schemas.openxmlformats.org/markup-compatibility/2006">
                <mc:Choice xmlns:v="urn:schemas-microsoft-com:vml" Requires="v">
                  <p:oleObj spid="_x0000_s53422" name="公式" r:id="rId27" imgW="291960" imgH="431640" progId="Equation.3">
                    <p:embed/>
                  </p:oleObj>
                </mc:Choice>
                <mc:Fallback>
                  <p:oleObj name="公式" r:id="rId27" imgW="291960" imgH="431640" progId="Equation.3">
                    <p:embed/>
                    <p:pic>
                      <p:nvPicPr>
                        <p:cNvPr id="0" name="Object 13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465" y="1752"/>
                          <a:ext cx="1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9395" name="Object 131"/>
          <p:cNvGraphicFramePr>
            <a:graphicFrameLocks noChangeAspect="1"/>
          </p:cNvGraphicFramePr>
          <p:nvPr/>
        </p:nvGraphicFramePr>
        <p:xfrm>
          <a:off x="539750" y="1196975"/>
          <a:ext cx="3340100" cy="469900"/>
        </p:xfrm>
        <a:graphic>
          <a:graphicData uri="http://schemas.openxmlformats.org/presentationml/2006/ole">
            <mc:AlternateContent xmlns:mc="http://schemas.openxmlformats.org/markup-compatibility/2006">
              <mc:Choice xmlns:v="urn:schemas-microsoft-com:vml" Requires="v">
                <p:oleObj spid="_x0000_s53423" name="公式" r:id="rId29" imgW="3340080" imgH="469800" progId="Equation.3">
                  <p:embed/>
                </p:oleObj>
              </mc:Choice>
              <mc:Fallback>
                <p:oleObj name="公式" r:id="rId29" imgW="3340080" imgH="469800" progId="Equation.3">
                  <p:embed/>
                  <p:pic>
                    <p:nvPicPr>
                      <p:cNvPr id="0" name="Object 13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9750" y="1196975"/>
                        <a:ext cx="3340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132"/>
          <p:cNvGrpSpPr>
            <a:grpSpLocks/>
          </p:cNvGrpSpPr>
          <p:nvPr/>
        </p:nvGrpSpPr>
        <p:grpSpPr bwMode="auto">
          <a:xfrm>
            <a:off x="8456613" y="4149725"/>
            <a:ext cx="363537" cy="647700"/>
            <a:chOff x="5327" y="2614"/>
            <a:chExt cx="229" cy="408"/>
          </a:xfrm>
        </p:grpSpPr>
        <p:sp>
          <p:nvSpPr>
            <p:cNvPr id="40006" name="Line 133"/>
            <p:cNvSpPr>
              <a:spLocks noChangeShapeType="1"/>
            </p:cNvSpPr>
            <p:nvPr/>
          </p:nvSpPr>
          <p:spPr bwMode="auto">
            <a:xfrm flipV="1">
              <a:off x="5327" y="2614"/>
              <a:ext cx="0" cy="408"/>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60" name="Object 134"/>
            <p:cNvGraphicFramePr>
              <a:graphicFrameLocks noChangeAspect="1"/>
            </p:cNvGraphicFramePr>
            <p:nvPr/>
          </p:nvGraphicFramePr>
          <p:xfrm>
            <a:off x="5372" y="2614"/>
            <a:ext cx="184" cy="272"/>
          </p:xfrm>
          <a:graphic>
            <a:graphicData uri="http://schemas.openxmlformats.org/presentationml/2006/ole">
              <mc:AlternateContent xmlns:mc="http://schemas.openxmlformats.org/markup-compatibility/2006">
                <mc:Choice xmlns:v="urn:schemas-microsoft-com:vml" Requires="v">
                  <p:oleObj spid="_x0000_s53424" name="公式" r:id="rId31" imgW="291960" imgH="431640" progId="Equation.3">
                    <p:embed/>
                  </p:oleObj>
                </mc:Choice>
                <mc:Fallback>
                  <p:oleObj name="公式" r:id="rId31" imgW="291960" imgH="431640" progId="Equation.3">
                    <p:embed/>
                    <p:pic>
                      <p:nvPicPr>
                        <p:cNvPr id="0" name="Object 13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372" y="2614"/>
                          <a:ext cx="184" cy="2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78" name="Line 135"/>
          <p:cNvSpPr>
            <a:spLocks noChangeShapeType="1"/>
          </p:cNvSpPr>
          <p:nvPr/>
        </p:nvSpPr>
        <p:spPr bwMode="auto">
          <a:xfrm>
            <a:off x="7380288" y="3860800"/>
            <a:ext cx="0" cy="2376488"/>
          </a:xfrm>
          <a:prstGeom prst="line">
            <a:avLst/>
          </a:prstGeom>
          <a:noFill/>
          <a:ln w="28575">
            <a:solidFill>
              <a:srgbClr val="FF00FF"/>
            </a:solidFill>
            <a:prstDash val="dash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9979" name="Line 136"/>
          <p:cNvSpPr>
            <a:spLocks noChangeShapeType="1"/>
          </p:cNvSpPr>
          <p:nvPr/>
        </p:nvSpPr>
        <p:spPr bwMode="auto">
          <a:xfrm>
            <a:off x="8459788" y="3716338"/>
            <a:ext cx="0" cy="433387"/>
          </a:xfrm>
          <a:prstGeom prst="line">
            <a:avLst/>
          </a:prstGeom>
          <a:noFill/>
          <a:ln w="190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39401" name="Oval 137"/>
          <p:cNvSpPr>
            <a:spLocks noChangeArrowheads="1"/>
          </p:cNvSpPr>
          <p:nvPr/>
        </p:nvSpPr>
        <p:spPr bwMode="auto">
          <a:xfrm>
            <a:off x="5940425" y="3500438"/>
            <a:ext cx="2952750" cy="2881312"/>
          </a:xfrm>
          <a:prstGeom prst="ellipse">
            <a:avLst/>
          </a:prstGeom>
          <a:gradFill rotWithShape="1">
            <a:gsLst>
              <a:gs pos="0">
                <a:schemeClr val="accent1">
                  <a:alpha val="42999"/>
                </a:schemeClr>
              </a:gs>
              <a:gs pos="100000">
                <a:schemeClr val="accent1">
                  <a:gamma/>
                  <a:shade val="46275"/>
                  <a:invGamma/>
                  <a:alpha val="35001"/>
                </a:schemeClr>
              </a:gs>
            </a:gsLst>
            <a:path path="shape">
              <a:fillToRect l="50000" t="50000" r="50000" b="50000"/>
            </a:path>
          </a:gradFill>
          <a:ln w="19050">
            <a:solidFill>
              <a:srgbClr val="FF00FF"/>
            </a:solidFill>
            <a:miter lim="800000"/>
            <a:headEnd/>
            <a:tailEnd/>
          </a:ln>
          <a:effectLst/>
        </p:spPr>
        <p:txBody>
          <a:bodyPr wrap="none" anchor="ctr"/>
          <a:lstStyle/>
          <a:p>
            <a:pPr>
              <a:defRPr/>
            </a:pPr>
            <a:endParaRPr lang="zh-CN" altLang="en-US"/>
          </a:p>
        </p:txBody>
      </p:sp>
      <p:grpSp>
        <p:nvGrpSpPr>
          <p:cNvPr id="9" name="Group 138"/>
          <p:cNvGrpSpPr>
            <a:grpSpLocks/>
          </p:cNvGrpSpPr>
          <p:nvPr/>
        </p:nvGrpSpPr>
        <p:grpSpPr bwMode="auto">
          <a:xfrm>
            <a:off x="6659563" y="2060575"/>
            <a:ext cx="649287" cy="530225"/>
            <a:chOff x="4195" y="1298"/>
            <a:chExt cx="409" cy="334"/>
          </a:xfrm>
        </p:grpSpPr>
        <p:sp>
          <p:nvSpPr>
            <p:cNvPr id="40004" name="Oval 139"/>
            <p:cNvSpPr>
              <a:spLocks noChangeArrowheads="1"/>
            </p:cNvSpPr>
            <p:nvPr/>
          </p:nvSpPr>
          <p:spPr bwMode="auto">
            <a:xfrm>
              <a:off x="4195" y="1298"/>
              <a:ext cx="91" cy="91"/>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40005" name="Line 140"/>
            <p:cNvSpPr>
              <a:spLocks noChangeShapeType="1"/>
            </p:cNvSpPr>
            <p:nvPr/>
          </p:nvSpPr>
          <p:spPr bwMode="auto">
            <a:xfrm>
              <a:off x="4241" y="1364"/>
              <a:ext cx="363" cy="91"/>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59" name="Object 141"/>
            <p:cNvGraphicFramePr>
              <a:graphicFrameLocks noChangeAspect="1"/>
            </p:cNvGraphicFramePr>
            <p:nvPr/>
          </p:nvGraphicFramePr>
          <p:xfrm>
            <a:off x="4414" y="1480"/>
            <a:ext cx="144" cy="152"/>
          </p:xfrm>
          <a:graphic>
            <a:graphicData uri="http://schemas.openxmlformats.org/presentationml/2006/ole">
              <mc:AlternateContent xmlns:mc="http://schemas.openxmlformats.org/markup-compatibility/2006">
                <mc:Choice xmlns:v="urn:schemas-microsoft-com:vml" Requires="v">
                  <p:oleObj spid="_x0000_s53425" name="公式" r:id="rId33" imgW="228600" imgH="241200" progId="Equation.3">
                    <p:embed/>
                  </p:oleObj>
                </mc:Choice>
                <mc:Fallback>
                  <p:oleObj name="公式" r:id="rId33" imgW="228600" imgH="241200" progId="Equation.3">
                    <p:embed/>
                    <p:pic>
                      <p:nvPicPr>
                        <p:cNvPr id="0" name="Object 14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414" y="1480"/>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 name="Group 142"/>
          <p:cNvGrpSpPr>
            <a:grpSpLocks/>
          </p:cNvGrpSpPr>
          <p:nvPr/>
        </p:nvGrpSpPr>
        <p:grpSpPr bwMode="auto">
          <a:xfrm>
            <a:off x="6659563" y="2205038"/>
            <a:ext cx="936625" cy="4489450"/>
            <a:chOff x="4195" y="1389"/>
            <a:chExt cx="590" cy="2828"/>
          </a:xfrm>
        </p:grpSpPr>
        <p:sp>
          <p:nvSpPr>
            <p:cNvPr id="40001" name="Oval 143"/>
            <p:cNvSpPr>
              <a:spLocks noChangeArrowheads="1"/>
            </p:cNvSpPr>
            <p:nvPr/>
          </p:nvSpPr>
          <p:spPr bwMode="auto">
            <a:xfrm>
              <a:off x="4195" y="3866"/>
              <a:ext cx="91" cy="91"/>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40002" name="Line 144"/>
            <p:cNvSpPr>
              <a:spLocks noChangeShapeType="1"/>
            </p:cNvSpPr>
            <p:nvPr/>
          </p:nvSpPr>
          <p:spPr bwMode="auto">
            <a:xfrm>
              <a:off x="4241" y="3929"/>
              <a:ext cx="408" cy="181"/>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58" name="Object 145"/>
            <p:cNvGraphicFramePr>
              <a:graphicFrameLocks noChangeAspect="1"/>
            </p:cNvGraphicFramePr>
            <p:nvPr/>
          </p:nvGraphicFramePr>
          <p:xfrm>
            <a:off x="4641" y="4065"/>
            <a:ext cx="144" cy="152"/>
          </p:xfrm>
          <a:graphic>
            <a:graphicData uri="http://schemas.openxmlformats.org/presentationml/2006/ole">
              <mc:AlternateContent xmlns:mc="http://schemas.openxmlformats.org/markup-compatibility/2006">
                <mc:Choice xmlns:v="urn:schemas-microsoft-com:vml" Requires="v">
                  <p:oleObj spid="_x0000_s53426" name="公式" r:id="rId35" imgW="228600" imgH="241200" progId="Equation.3">
                    <p:embed/>
                  </p:oleObj>
                </mc:Choice>
                <mc:Fallback>
                  <p:oleObj name="公式" r:id="rId35" imgW="228600" imgH="241200" progId="Equation.3">
                    <p:embed/>
                    <p:pic>
                      <p:nvPicPr>
                        <p:cNvPr id="0" name="Object 14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4641" y="4065"/>
                          <a:ext cx="144"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003" name="Line 146"/>
            <p:cNvSpPr>
              <a:spLocks noChangeShapeType="1"/>
            </p:cNvSpPr>
            <p:nvPr/>
          </p:nvSpPr>
          <p:spPr bwMode="auto">
            <a:xfrm>
              <a:off x="4241" y="1389"/>
              <a:ext cx="0" cy="2495"/>
            </a:xfrm>
            <a:prstGeom prst="line">
              <a:avLst/>
            </a:prstGeom>
            <a:noFill/>
            <a:ln w="19050">
              <a:solidFill>
                <a:schemeClr val="tx1"/>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11" name="Group 147"/>
          <p:cNvGrpSpPr>
            <a:grpSpLocks/>
          </p:cNvGrpSpPr>
          <p:nvPr/>
        </p:nvGrpSpPr>
        <p:grpSpPr bwMode="auto">
          <a:xfrm>
            <a:off x="6372225" y="3933825"/>
            <a:ext cx="2087563" cy="2016125"/>
            <a:chOff x="4014" y="2478"/>
            <a:chExt cx="1315" cy="1270"/>
          </a:xfrm>
        </p:grpSpPr>
        <p:sp>
          <p:nvSpPr>
            <p:cNvPr id="39998" name="Oval 148"/>
            <p:cNvSpPr>
              <a:spLocks noChangeArrowheads="1"/>
            </p:cNvSpPr>
            <p:nvPr/>
          </p:nvSpPr>
          <p:spPr bwMode="auto">
            <a:xfrm>
              <a:off x="4014" y="2478"/>
              <a:ext cx="1315" cy="1270"/>
            </a:xfrm>
            <a:prstGeom prst="ellipse">
              <a:avLst/>
            </a:prstGeom>
            <a:noFill/>
            <a:ln w="19050">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39999" name="Group 149"/>
            <p:cNvGrpSpPr>
              <a:grpSpLocks/>
            </p:cNvGrpSpPr>
            <p:nvPr/>
          </p:nvGrpSpPr>
          <p:grpSpPr bwMode="auto">
            <a:xfrm>
              <a:off x="4649" y="2886"/>
              <a:ext cx="635" cy="272"/>
              <a:chOff x="4649" y="2886"/>
              <a:chExt cx="635" cy="272"/>
            </a:xfrm>
          </p:grpSpPr>
          <p:sp>
            <p:nvSpPr>
              <p:cNvPr id="40000" name="Line 150"/>
              <p:cNvSpPr>
                <a:spLocks noChangeShapeType="1"/>
              </p:cNvSpPr>
              <p:nvPr/>
            </p:nvSpPr>
            <p:spPr bwMode="auto">
              <a:xfrm>
                <a:off x="4649" y="3067"/>
                <a:ext cx="635"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57" name="Object 151"/>
              <p:cNvGraphicFramePr>
                <a:graphicFrameLocks noChangeAspect="1"/>
              </p:cNvGraphicFramePr>
              <p:nvPr/>
            </p:nvGraphicFramePr>
            <p:xfrm>
              <a:off x="4921" y="2886"/>
              <a:ext cx="152" cy="272"/>
            </p:xfrm>
            <a:graphic>
              <a:graphicData uri="http://schemas.openxmlformats.org/presentationml/2006/ole">
                <mc:AlternateContent xmlns:mc="http://schemas.openxmlformats.org/markup-compatibility/2006">
                  <mc:Choice xmlns:v="urn:schemas-microsoft-com:vml" Requires="v">
                    <p:oleObj spid="_x0000_s53427" name="公式" r:id="rId37" imgW="241200" imgH="431640" progId="Equation.3">
                      <p:embed/>
                    </p:oleObj>
                  </mc:Choice>
                  <mc:Fallback>
                    <p:oleObj name="公式" r:id="rId37" imgW="241200" imgH="431640" progId="Equation.3">
                      <p:embed/>
                      <p:pic>
                        <p:nvPicPr>
                          <p:cNvPr id="0" name="Object 15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921" y="2886"/>
                            <a:ext cx="152" cy="272"/>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13" name="Group 152"/>
          <p:cNvGrpSpPr>
            <a:grpSpLocks/>
          </p:cNvGrpSpPr>
          <p:nvPr/>
        </p:nvGrpSpPr>
        <p:grpSpPr bwMode="auto">
          <a:xfrm>
            <a:off x="6732588" y="4868863"/>
            <a:ext cx="647700" cy="1223962"/>
            <a:chOff x="4241" y="3067"/>
            <a:chExt cx="408" cy="771"/>
          </a:xfrm>
        </p:grpSpPr>
        <p:sp>
          <p:nvSpPr>
            <p:cNvPr id="39997" name="Line 153"/>
            <p:cNvSpPr>
              <a:spLocks noChangeShapeType="1"/>
            </p:cNvSpPr>
            <p:nvPr/>
          </p:nvSpPr>
          <p:spPr bwMode="auto">
            <a:xfrm flipH="1">
              <a:off x="4241" y="3067"/>
              <a:ext cx="408" cy="771"/>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56" name="Object 154"/>
            <p:cNvGraphicFramePr>
              <a:graphicFrameLocks noChangeAspect="1"/>
            </p:cNvGraphicFramePr>
            <p:nvPr/>
          </p:nvGraphicFramePr>
          <p:xfrm>
            <a:off x="4389" y="3403"/>
            <a:ext cx="128" cy="144"/>
          </p:xfrm>
          <a:graphic>
            <a:graphicData uri="http://schemas.openxmlformats.org/presentationml/2006/ole">
              <mc:AlternateContent xmlns:mc="http://schemas.openxmlformats.org/markup-compatibility/2006">
                <mc:Choice xmlns:v="urn:schemas-microsoft-com:vml" Requires="v">
                  <p:oleObj spid="_x0000_s53428" name="公式" r:id="rId39" imgW="203040" imgH="228600" progId="Equation.3">
                    <p:embed/>
                  </p:oleObj>
                </mc:Choice>
                <mc:Fallback>
                  <p:oleObj name="公式" r:id="rId39" imgW="203040" imgH="228600" progId="Equation.3">
                    <p:embed/>
                    <p:pic>
                      <p:nvPicPr>
                        <p:cNvPr id="0" name="Object 154"/>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389" y="3403"/>
                          <a:ext cx="128" cy="144"/>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9985" name="Oval 155"/>
          <p:cNvSpPr>
            <a:spLocks noChangeArrowheads="1"/>
          </p:cNvSpPr>
          <p:nvPr/>
        </p:nvSpPr>
        <p:spPr bwMode="auto">
          <a:xfrm>
            <a:off x="6300788" y="2636838"/>
            <a:ext cx="2232025" cy="431800"/>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39986" name="Freeform 156"/>
          <p:cNvSpPr>
            <a:spLocks/>
          </p:cNvSpPr>
          <p:nvPr/>
        </p:nvSpPr>
        <p:spPr bwMode="auto">
          <a:xfrm>
            <a:off x="7023100" y="1536700"/>
            <a:ext cx="663575" cy="676275"/>
          </a:xfrm>
          <a:custGeom>
            <a:avLst/>
            <a:gdLst>
              <a:gd name="T0" fmla="*/ 2147483647 w 418"/>
              <a:gd name="T1" fmla="*/ 0 h 426"/>
              <a:gd name="T2" fmla="*/ 0 w 418"/>
              <a:gd name="T3" fmla="*/ 2147483647 h 426"/>
              <a:gd name="T4" fmla="*/ 0 60000 65536"/>
              <a:gd name="T5" fmla="*/ 0 60000 65536"/>
              <a:gd name="T6" fmla="*/ 0 w 418"/>
              <a:gd name="T7" fmla="*/ 0 h 426"/>
              <a:gd name="T8" fmla="*/ 418 w 418"/>
              <a:gd name="T9" fmla="*/ 426 h 426"/>
            </a:gdLst>
            <a:ahLst/>
            <a:cxnLst>
              <a:cxn ang="T4">
                <a:pos x="T0" y="T1"/>
              </a:cxn>
              <a:cxn ang="T5">
                <a:pos x="T2" y="T3"/>
              </a:cxn>
            </a:cxnLst>
            <a:rect l="T6" t="T7" r="T8" b="T9"/>
            <a:pathLst>
              <a:path w="418" h="426">
                <a:moveTo>
                  <a:pt x="418" y="0"/>
                </a:moveTo>
                <a:lnTo>
                  <a:pt x="0" y="426"/>
                </a:lnTo>
              </a:path>
            </a:pathLst>
          </a:cu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139421" name="AutoShape 157"/>
          <p:cNvSpPr>
            <a:spLocks noChangeArrowheads="1"/>
          </p:cNvSpPr>
          <p:nvPr/>
        </p:nvSpPr>
        <p:spPr bwMode="auto">
          <a:xfrm rot="5400000" flipV="1">
            <a:off x="7308850" y="1628776"/>
            <a:ext cx="287337" cy="144462"/>
          </a:xfrm>
          <a:prstGeom prst="parallelogram">
            <a:avLst>
              <a:gd name="adj" fmla="val 95602"/>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14" name="Group 158"/>
          <p:cNvGrpSpPr>
            <a:grpSpLocks/>
          </p:cNvGrpSpPr>
          <p:nvPr/>
        </p:nvGrpSpPr>
        <p:grpSpPr bwMode="auto">
          <a:xfrm>
            <a:off x="7380288" y="1125538"/>
            <a:ext cx="838200" cy="719137"/>
            <a:chOff x="4649" y="709"/>
            <a:chExt cx="528" cy="453"/>
          </a:xfrm>
        </p:grpSpPr>
        <p:sp>
          <p:nvSpPr>
            <p:cNvPr id="39996" name="Line 159"/>
            <p:cNvSpPr>
              <a:spLocks noChangeShapeType="1"/>
            </p:cNvSpPr>
            <p:nvPr/>
          </p:nvSpPr>
          <p:spPr bwMode="auto">
            <a:xfrm flipV="1">
              <a:off x="4649" y="890"/>
              <a:ext cx="272" cy="272"/>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39955" name="Object 160"/>
            <p:cNvGraphicFramePr>
              <a:graphicFrameLocks noChangeAspect="1"/>
            </p:cNvGraphicFramePr>
            <p:nvPr/>
          </p:nvGraphicFramePr>
          <p:xfrm>
            <a:off x="4921" y="709"/>
            <a:ext cx="256" cy="232"/>
          </p:xfrm>
          <a:graphic>
            <a:graphicData uri="http://schemas.openxmlformats.org/presentationml/2006/ole">
              <mc:AlternateContent xmlns:mc="http://schemas.openxmlformats.org/markup-compatibility/2006">
                <mc:Choice xmlns:v="urn:schemas-microsoft-com:vml" Requires="v">
                  <p:oleObj spid="_x0000_s53429" name="公式" r:id="rId41" imgW="406080" imgH="368280" progId="Equation.3">
                    <p:embed/>
                  </p:oleObj>
                </mc:Choice>
                <mc:Fallback>
                  <p:oleObj name="公式" r:id="rId41" imgW="406080" imgH="368280" progId="Equation.3">
                    <p:embed/>
                    <p:pic>
                      <p:nvPicPr>
                        <p:cNvPr id="0" name="Object 16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4921" y="709"/>
                          <a:ext cx="25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9426" name="Object 162"/>
          <p:cNvGraphicFramePr>
            <a:graphicFrameLocks noChangeAspect="1"/>
          </p:cNvGraphicFramePr>
          <p:nvPr/>
        </p:nvGraphicFramePr>
        <p:xfrm>
          <a:off x="4067175" y="2420938"/>
          <a:ext cx="1800225" cy="404812"/>
        </p:xfrm>
        <a:graphic>
          <a:graphicData uri="http://schemas.openxmlformats.org/presentationml/2006/ole">
            <mc:AlternateContent xmlns:mc="http://schemas.openxmlformats.org/markup-compatibility/2006">
              <mc:Choice xmlns:v="urn:schemas-microsoft-com:vml" Requires="v">
                <p:oleObj spid="_x0000_s53430" name="公式" r:id="rId43" imgW="1866600" imgH="419040" progId="Equation.3">
                  <p:embed/>
                </p:oleObj>
              </mc:Choice>
              <mc:Fallback>
                <p:oleObj name="公式" r:id="rId43" imgW="1866600" imgH="419040" progId="Equation.3">
                  <p:embed/>
                  <p:pic>
                    <p:nvPicPr>
                      <p:cNvPr id="0" name="Object 162"/>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67175" y="2420938"/>
                        <a:ext cx="1800225" cy="404812"/>
                      </a:xfrm>
                      <a:prstGeom prst="rect">
                        <a:avLst/>
                      </a:prstGeom>
                      <a:solidFill>
                        <a:schemeClr val="folHlink"/>
                      </a:solidFill>
                      <a:ln w="28575">
                        <a:solidFill>
                          <a:srgbClr val="5F5F5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28" name="Object 164"/>
          <p:cNvGraphicFramePr>
            <a:graphicFrameLocks noChangeAspect="1"/>
          </p:cNvGraphicFramePr>
          <p:nvPr/>
        </p:nvGraphicFramePr>
        <p:xfrm>
          <a:off x="2195513" y="3933825"/>
          <a:ext cx="1714500" cy="431800"/>
        </p:xfrm>
        <a:graphic>
          <a:graphicData uri="http://schemas.openxmlformats.org/presentationml/2006/ole">
            <mc:AlternateContent xmlns:mc="http://schemas.openxmlformats.org/markup-compatibility/2006">
              <mc:Choice xmlns:v="urn:schemas-microsoft-com:vml" Requires="v">
                <p:oleObj spid="_x0000_s53431" name="公式" r:id="rId45" imgW="1714320" imgH="431640" progId="Equation.3">
                  <p:embed/>
                </p:oleObj>
              </mc:Choice>
              <mc:Fallback>
                <p:oleObj name="公式" r:id="rId45" imgW="1714320" imgH="431640" progId="Equation.3">
                  <p:embed/>
                  <p:pic>
                    <p:nvPicPr>
                      <p:cNvPr id="0" name="Object 16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2195513" y="3933825"/>
                        <a:ext cx="17145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29" name="Object 165"/>
          <p:cNvGraphicFramePr>
            <a:graphicFrameLocks noChangeAspect="1"/>
          </p:cNvGraphicFramePr>
          <p:nvPr/>
        </p:nvGraphicFramePr>
        <p:xfrm>
          <a:off x="1476375" y="3502025"/>
          <a:ext cx="330200" cy="241300"/>
        </p:xfrm>
        <a:graphic>
          <a:graphicData uri="http://schemas.openxmlformats.org/presentationml/2006/ole">
            <mc:AlternateContent xmlns:mc="http://schemas.openxmlformats.org/markup-compatibility/2006">
              <mc:Choice xmlns:v="urn:schemas-microsoft-com:vml" Requires="v">
                <p:oleObj spid="_x0000_s53432" name="公式" r:id="rId47" imgW="330120" imgH="241200" progId="Equation.3">
                  <p:embed/>
                </p:oleObj>
              </mc:Choice>
              <mc:Fallback>
                <p:oleObj name="公式" r:id="rId47" imgW="330120" imgH="241200" progId="Equation.3">
                  <p:embed/>
                  <p:pic>
                    <p:nvPicPr>
                      <p:cNvPr id="0" name="Object 16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476375" y="3502025"/>
                        <a:ext cx="3302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30" name="Object 166"/>
          <p:cNvGraphicFramePr>
            <a:graphicFrameLocks noChangeAspect="1"/>
          </p:cNvGraphicFramePr>
          <p:nvPr/>
        </p:nvGraphicFramePr>
        <p:xfrm>
          <a:off x="1781175" y="3394075"/>
          <a:ext cx="342900" cy="431800"/>
        </p:xfrm>
        <a:graphic>
          <a:graphicData uri="http://schemas.openxmlformats.org/presentationml/2006/ole">
            <mc:AlternateContent xmlns:mc="http://schemas.openxmlformats.org/markup-compatibility/2006">
              <mc:Choice xmlns:v="urn:schemas-microsoft-com:vml" Requires="v">
                <p:oleObj spid="_x0000_s53433" name="公式" r:id="rId49" imgW="342720" imgH="431640" progId="Equation.3">
                  <p:embed/>
                </p:oleObj>
              </mc:Choice>
              <mc:Fallback>
                <p:oleObj name="公式" r:id="rId49" imgW="342720" imgH="431640" progId="Equation.3">
                  <p:embed/>
                  <p:pic>
                    <p:nvPicPr>
                      <p:cNvPr id="0" name="Object 166"/>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781175" y="3394075"/>
                        <a:ext cx="3429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31" name="Object 167"/>
          <p:cNvGraphicFramePr>
            <a:graphicFrameLocks noChangeAspect="1"/>
          </p:cNvGraphicFramePr>
          <p:nvPr/>
        </p:nvGraphicFramePr>
        <p:xfrm>
          <a:off x="2124075" y="3429000"/>
          <a:ext cx="266700" cy="431800"/>
        </p:xfrm>
        <a:graphic>
          <a:graphicData uri="http://schemas.openxmlformats.org/presentationml/2006/ole">
            <mc:AlternateContent xmlns:mc="http://schemas.openxmlformats.org/markup-compatibility/2006">
              <mc:Choice xmlns:v="urn:schemas-microsoft-com:vml" Requires="v">
                <p:oleObj spid="_x0000_s53434" name="公式" r:id="rId51" imgW="266400" imgH="431640" progId="Equation.3">
                  <p:embed/>
                </p:oleObj>
              </mc:Choice>
              <mc:Fallback>
                <p:oleObj name="公式" r:id="rId51" imgW="266400" imgH="431640" progId="Equation.3">
                  <p:embed/>
                  <p:pic>
                    <p:nvPicPr>
                      <p:cNvPr id="0" name="Object 167"/>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124075" y="3429000"/>
                        <a:ext cx="2667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32" name="Object 168"/>
          <p:cNvGraphicFramePr>
            <a:graphicFrameLocks noChangeAspect="1"/>
          </p:cNvGraphicFramePr>
          <p:nvPr/>
        </p:nvGraphicFramePr>
        <p:xfrm>
          <a:off x="2124075" y="3394075"/>
          <a:ext cx="1069975" cy="504825"/>
        </p:xfrm>
        <a:graphic>
          <a:graphicData uri="http://schemas.openxmlformats.org/presentationml/2006/ole">
            <mc:AlternateContent xmlns:mc="http://schemas.openxmlformats.org/markup-compatibility/2006">
              <mc:Choice xmlns:v="urn:schemas-microsoft-com:vml" Requires="v">
                <p:oleObj spid="_x0000_s53435" name="公式" r:id="rId53" imgW="990360" imgH="431640" progId="Equation.3">
                  <p:embed/>
                </p:oleObj>
              </mc:Choice>
              <mc:Fallback>
                <p:oleObj name="公式" r:id="rId53" imgW="990360" imgH="431640" progId="Equation.3">
                  <p:embed/>
                  <p:pic>
                    <p:nvPicPr>
                      <p:cNvPr id="0" name="Object 168"/>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2124075" y="3394075"/>
                        <a:ext cx="1069975" cy="5048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9433" name="Object 169"/>
          <p:cNvGraphicFramePr>
            <a:graphicFrameLocks noChangeAspect="1"/>
          </p:cNvGraphicFramePr>
          <p:nvPr/>
        </p:nvGraphicFramePr>
        <p:xfrm>
          <a:off x="900113" y="4979988"/>
          <a:ext cx="3949700" cy="825500"/>
        </p:xfrm>
        <a:graphic>
          <a:graphicData uri="http://schemas.openxmlformats.org/presentationml/2006/ole">
            <mc:AlternateContent xmlns:mc="http://schemas.openxmlformats.org/markup-compatibility/2006">
              <mc:Choice xmlns:v="urn:schemas-microsoft-com:vml" Requires="v">
                <p:oleObj spid="_x0000_s53436" name="公式" r:id="rId55" imgW="3949560" imgH="825480" progId="Equation.3">
                  <p:embed/>
                </p:oleObj>
              </mc:Choice>
              <mc:Fallback>
                <p:oleObj name="公式" r:id="rId55" imgW="3949560" imgH="825480" progId="Equation.3">
                  <p:embed/>
                  <p:pic>
                    <p:nvPicPr>
                      <p:cNvPr id="0" name="Object 169"/>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900113" y="4979988"/>
                        <a:ext cx="3949700" cy="8255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434" name="Line 170"/>
          <p:cNvSpPr>
            <a:spLocks noChangeShapeType="1"/>
          </p:cNvSpPr>
          <p:nvPr/>
        </p:nvSpPr>
        <p:spPr bwMode="auto">
          <a:xfrm>
            <a:off x="2411413" y="4292600"/>
            <a:ext cx="431800" cy="1008063"/>
          </a:xfrm>
          <a:prstGeom prst="line">
            <a:avLst/>
          </a:prstGeom>
          <a:noFill/>
          <a:ln w="38100">
            <a:solidFill>
              <a:srgbClr val="2124AB"/>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39435" name="Object 171"/>
          <p:cNvGraphicFramePr>
            <a:graphicFrameLocks noChangeAspect="1"/>
          </p:cNvGraphicFramePr>
          <p:nvPr/>
        </p:nvGraphicFramePr>
        <p:xfrm>
          <a:off x="34925" y="398463"/>
          <a:ext cx="1473200" cy="850900"/>
        </p:xfrm>
        <a:graphic>
          <a:graphicData uri="http://schemas.openxmlformats.org/presentationml/2006/ole">
            <mc:AlternateContent xmlns:mc="http://schemas.openxmlformats.org/markup-compatibility/2006">
              <mc:Choice xmlns:v="urn:schemas-microsoft-com:vml" Requires="v">
                <p:oleObj spid="_x0000_s53437" name="公式" r:id="rId57" imgW="1473120" imgH="850680" progId="Equation.3">
                  <p:embed/>
                </p:oleObj>
              </mc:Choice>
              <mc:Fallback>
                <p:oleObj name="公式" r:id="rId57" imgW="1473120" imgH="850680" progId="Equation.3">
                  <p:embed/>
                  <p:pic>
                    <p:nvPicPr>
                      <p:cNvPr id="0" name="Object 17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34925" y="398463"/>
                        <a:ext cx="1473200" cy="850900"/>
                      </a:xfrm>
                      <a:prstGeom prst="rect">
                        <a:avLst/>
                      </a:prstGeom>
                      <a:solidFill>
                        <a:schemeClr val="tx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9437" name="Text Box 173"/>
          <p:cNvSpPr txBox="1">
            <a:spLocks noChangeArrowheads="1"/>
          </p:cNvSpPr>
          <p:nvPr/>
        </p:nvSpPr>
        <p:spPr bwMode="auto">
          <a:xfrm>
            <a:off x="1547813" y="549275"/>
            <a:ext cx="2808287" cy="519113"/>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800">
                <a:solidFill>
                  <a:srgbClr val="FFFF00"/>
                </a:solidFill>
                <a:ea typeface="黑体" pitchFamily="49" charset="-122"/>
              </a:rPr>
              <a:t>  </a:t>
            </a:r>
            <a:r>
              <a:rPr lang="zh-CN" altLang="en-US" sz="2800">
                <a:solidFill>
                  <a:srgbClr val="FFFF00"/>
                </a:solidFill>
                <a:ea typeface="黑体" pitchFamily="49" charset="-122"/>
              </a:rPr>
              <a:t>角动量不守恒</a:t>
            </a:r>
          </a:p>
        </p:txBody>
      </p:sp>
      <p:sp>
        <p:nvSpPr>
          <p:cNvPr id="139438" name="Text Box 174"/>
          <p:cNvSpPr txBox="1">
            <a:spLocks noChangeArrowheads="1"/>
          </p:cNvSpPr>
          <p:nvPr/>
        </p:nvSpPr>
        <p:spPr bwMode="auto">
          <a:xfrm>
            <a:off x="34925" y="2349500"/>
            <a:ext cx="4032250" cy="884238"/>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rgbClr val="FFFF00"/>
                </a:solidFill>
                <a:ea typeface="黑体" pitchFamily="49" charset="-122"/>
              </a:rPr>
              <a:t>角动量的</a:t>
            </a:r>
            <a:r>
              <a:rPr lang="en-US" altLang="zh-CN" sz="2800">
                <a:solidFill>
                  <a:srgbClr val="FFFF00"/>
                </a:solidFill>
                <a:ea typeface="黑体" pitchFamily="49" charset="-122"/>
              </a:rPr>
              <a:t>z</a:t>
            </a:r>
            <a:r>
              <a:rPr lang="zh-CN" altLang="en-US" sz="2800">
                <a:solidFill>
                  <a:srgbClr val="FFFF00"/>
                </a:solidFill>
                <a:ea typeface="黑体" pitchFamily="49" charset="-122"/>
              </a:rPr>
              <a:t>分量守恒                                                   </a:t>
            </a:r>
            <a:r>
              <a:rPr lang="en-US" altLang="zh-CN" sz="2400">
                <a:solidFill>
                  <a:schemeClr val="bg1"/>
                </a:solidFill>
                <a:ea typeface="黑体" pitchFamily="49" charset="-122"/>
              </a:rPr>
              <a:t>(</a:t>
            </a:r>
            <a:r>
              <a:rPr lang="zh-CN" altLang="en-US" sz="2400">
                <a:solidFill>
                  <a:schemeClr val="bg1"/>
                </a:solidFill>
                <a:ea typeface="黑体" pitchFamily="49" charset="-122"/>
              </a:rPr>
              <a:t>绕</a:t>
            </a:r>
            <a:r>
              <a:rPr lang="en-US" altLang="zh-CN" sz="2400">
                <a:solidFill>
                  <a:schemeClr val="bg1"/>
                </a:solidFill>
                <a:ea typeface="黑体" pitchFamily="49" charset="-122"/>
              </a:rPr>
              <a:t>z</a:t>
            </a:r>
            <a:r>
              <a:rPr lang="zh-CN" altLang="en-US" sz="2400">
                <a:solidFill>
                  <a:schemeClr val="bg1"/>
                </a:solidFill>
                <a:ea typeface="黑体" pitchFamily="49" charset="-122"/>
              </a:rPr>
              <a:t>轴旋转的那部分角动量</a:t>
            </a:r>
            <a:r>
              <a:rPr lang="en-US" altLang="zh-CN" sz="2400">
                <a:solidFill>
                  <a:schemeClr val="bg1"/>
                </a:solidFill>
                <a:ea typeface="黑体" pitchFamily="49" charset="-122"/>
              </a:rPr>
              <a:t>)</a:t>
            </a:r>
          </a:p>
        </p:txBody>
      </p:sp>
      <p:graphicFrame>
        <p:nvGraphicFramePr>
          <p:cNvPr id="139440" name="Object 176"/>
          <p:cNvGraphicFramePr>
            <a:graphicFrameLocks noChangeAspect="1"/>
          </p:cNvGraphicFramePr>
          <p:nvPr/>
        </p:nvGraphicFramePr>
        <p:xfrm>
          <a:off x="3924300" y="1273175"/>
          <a:ext cx="584200" cy="317500"/>
        </p:xfrm>
        <a:graphic>
          <a:graphicData uri="http://schemas.openxmlformats.org/presentationml/2006/ole">
            <mc:AlternateContent xmlns:mc="http://schemas.openxmlformats.org/markup-compatibility/2006">
              <mc:Choice xmlns:v="urn:schemas-microsoft-com:vml" Requires="v">
                <p:oleObj spid="_x0000_s53438" name="公式" r:id="rId59" imgW="583920" imgH="317160" progId="Equation.3">
                  <p:embed/>
                </p:oleObj>
              </mc:Choice>
              <mc:Fallback>
                <p:oleObj name="公式" r:id="rId59" imgW="583920" imgH="317160" progId="Equation.3">
                  <p:embed/>
                  <p:pic>
                    <p:nvPicPr>
                      <p:cNvPr id="0" name="Object 176"/>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924300" y="1273175"/>
                        <a:ext cx="5842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Group 177"/>
          <p:cNvGrpSpPr>
            <a:grpSpLocks/>
          </p:cNvGrpSpPr>
          <p:nvPr/>
        </p:nvGrpSpPr>
        <p:grpSpPr bwMode="auto">
          <a:xfrm>
            <a:off x="4140200" y="1166813"/>
            <a:ext cx="2209800" cy="685800"/>
            <a:chOff x="2736" y="96"/>
            <a:chExt cx="1392" cy="432"/>
          </a:xfrm>
        </p:grpSpPr>
        <p:sp>
          <p:nvSpPr>
            <p:cNvPr id="39994" name="AutoShape 178"/>
            <p:cNvSpPr>
              <a:spLocks noChangeArrowheads="1"/>
            </p:cNvSpPr>
            <p:nvPr/>
          </p:nvSpPr>
          <p:spPr bwMode="auto">
            <a:xfrm>
              <a:off x="2736" y="96"/>
              <a:ext cx="1392" cy="432"/>
            </a:xfrm>
            <a:prstGeom prst="cloudCallout">
              <a:avLst>
                <a:gd name="adj1" fmla="val -45259"/>
                <a:gd name="adj2" fmla="val 87731"/>
              </a:avLst>
            </a:prstGeom>
            <a:solidFill>
              <a:srgbClr val="00CC66"/>
            </a:solidFill>
            <a:ln w="9525">
              <a:solidFill>
                <a:srgbClr val="EB3A17"/>
              </a:solidFill>
              <a:round/>
              <a:headEnd/>
              <a:tailEnd/>
            </a:ln>
          </p:spPr>
          <p:txBody>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sz="2800">
                <a:ea typeface="华文中宋" pitchFamily="2" charset="-122"/>
              </a:endParaRPr>
            </a:p>
          </p:txBody>
        </p:sp>
        <p:sp>
          <p:nvSpPr>
            <p:cNvPr id="39995" name="Text Box 179"/>
            <p:cNvSpPr txBox="1">
              <a:spLocks noChangeArrowheads="1"/>
            </p:cNvSpPr>
            <p:nvPr/>
          </p:nvSpPr>
          <p:spPr bwMode="auto">
            <a:xfrm>
              <a:off x="2880" y="144"/>
              <a:ext cx="1200" cy="288"/>
            </a:xfrm>
            <a:prstGeom prst="rect">
              <a:avLst/>
            </a:prstGeom>
            <a:solidFill>
              <a:srgbClr val="00CC66"/>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400">
                  <a:solidFill>
                    <a:schemeClr val="bg1"/>
                  </a:solidFill>
                  <a:ea typeface="隶书" pitchFamily="49" charset="-122"/>
                </a:rPr>
                <a:t>达到碗顶口</a:t>
              </a:r>
              <a:endParaRPr lang="zh-CN" altLang="en-US" sz="2800">
                <a:solidFill>
                  <a:schemeClr val="bg1"/>
                </a:solidFill>
                <a:ea typeface="华文中宋" pitchFamily="2" charset="-122"/>
              </a:endParaRPr>
            </a:p>
          </p:txBody>
        </p:sp>
      </p:grpSp>
      <p:sp>
        <p:nvSpPr>
          <p:cNvPr id="139444" name="Text Box 180"/>
          <p:cNvSpPr txBox="1">
            <a:spLocks noChangeArrowheads="1"/>
          </p:cNvSpPr>
          <p:nvPr/>
        </p:nvSpPr>
        <p:spPr bwMode="auto">
          <a:xfrm>
            <a:off x="3130550" y="3284538"/>
            <a:ext cx="93662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3600">
                <a:solidFill>
                  <a:schemeClr val="hlink"/>
                </a:solidFill>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139395"/>
                                        </p:tgtEl>
                                        <p:attrNameLst>
                                          <p:attrName>style.visibility</p:attrName>
                                        </p:attrNameLst>
                                      </p:cBhvr>
                                      <p:to>
                                        <p:strVal val="visible"/>
                                      </p:to>
                                    </p:set>
                                    <p:animEffect transition="in" filter="blinds(horizontal)">
                                      <p:cBhvr>
                                        <p:cTn id="12" dur="500"/>
                                        <p:tgtEl>
                                          <p:spTgt spid="1393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39440"/>
                                        </p:tgtEl>
                                        <p:attrNameLst>
                                          <p:attrName>style.visibility</p:attrName>
                                        </p:attrNameLst>
                                      </p:cBhvr>
                                      <p:to>
                                        <p:strVal val="visible"/>
                                      </p:to>
                                    </p:set>
                                    <p:animEffect transition="in" filter="blinds(horizontal)">
                                      <p:cBhvr>
                                        <p:cTn id="17" dur="500"/>
                                        <p:tgtEl>
                                          <p:spTgt spid="13944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39421"/>
                                        </p:tgtEl>
                                        <p:attrNameLst>
                                          <p:attrName>style.visibility</p:attrName>
                                        </p:attrNameLst>
                                      </p:cBhvr>
                                      <p:to>
                                        <p:strVal val="visible"/>
                                      </p:to>
                                    </p:set>
                                    <p:animEffect transition="in" filter="blinds(horizontal)">
                                      <p:cBhvr>
                                        <p:cTn id="27" dur="500"/>
                                        <p:tgtEl>
                                          <p:spTgt spid="1394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39435"/>
                                        </p:tgtEl>
                                        <p:attrNameLst>
                                          <p:attrName>style.visibility</p:attrName>
                                        </p:attrNameLst>
                                      </p:cBhvr>
                                      <p:to>
                                        <p:strVal val="visible"/>
                                      </p:to>
                                    </p:set>
                                    <p:animEffect transition="in" filter="blinds(horizontal)">
                                      <p:cBhvr>
                                        <p:cTn id="32" dur="500"/>
                                        <p:tgtEl>
                                          <p:spTgt spid="13943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39437"/>
                                        </p:tgtEl>
                                        <p:attrNameLst>
                                          <p:attrName>style.visibility</p:attrName>
                                        </p:attrNameLst>
                                      </p:cBhvr>
                                      <p:to>
                                        <p:strVal val="visible"/>
                                      </p:to>
                                    </p:set>
                                    <p:animEffect transition="in" filter="blinds(horizontal)">
                                      <p:cBhvr>
                                        <p:cTn id="37" dur="500"/>
                                        <p:tgtEl>
                                          <p:spTgt spid="1394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139375"/>
                                        </p:tgtEl>
                                        <p:attrNameLst>
                                          <p:attrName>style.visibility</p:attrName>
                                        </p:attrNameLst>
                                      </p:cBhvr>
                                      <p:to>
                                        <p:strVal val="visible"/>
                                      </p:to>
                                    </p:set>
                                    <p:animEffect transition="in" filter="blinds(horizontal)">
                                      <p:cBhvr>
                                        <p:cTn id="42" dur="500"/>
                                        <p:tgtEl>
                                          <p:spTgt spid="13937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9438"/>
                                        </p:tgtEl>
                                        <p:attrNameLst>
                                          <p:attrName>style.visibility</p:attrName>
                                        </p:attrNameLst>
                                      </p:cBhvr>
                                      <p:to>
                                        <p:strVal val="visible"/>
                                      </p:to>
                                    </p:set>
                                    <p:animEffect transition="in" filter="blinds(horizontal)">
                                      <p:cBhvr>
                                        <p:cTn id="47" dur="500"/>
                                        <p:tgtEl>
                                          <p:spTgt spid="13943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139376"/>
                                        </p:tgtEl>
                                        <p:attrNameLst>
                                          <p:attrName>style.visibility</p:attrName>
                                        </p:attrNameLst>
                                      </p:cBhvr>
                                      <p:to>
                                        <p:strVal val="visible"/>
                                      </p:to>
                                    </p:set>
                                    <p:animEffect transition="in" filter="blinds(horizontal)">
                                      <p:cBhvr>
                                        <p:cTn id="52" dur="500"/>
                                        <p:tgtEl>
                                          <p:spTgt spid="13937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dissolve">
                                      <p:cBhvr>
                                        <p:cTn id="57" dur="500"/>
                                        <p:tgtEl>
                                          <p:spTgt spid="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39426"/>
                                        </p:tgtEl>
                                        <p:attrNameLst>
                                          <p:attrName>style.visibility</p:attrName>
                                        </p:attrNameLst>
                                      </p:cBhvr>
                                      <p:to>
                                        <p:strVal val="visible"/>
                                      </p:to>
                                    </p:set>
                                    <p:animEffect transition="in" filter="blinds(horizontal)">
                                      <p:cBhvr>
                                        <p:cTn id="62" dur="500"/>
                                        <p:tgtEl>
                                          <p:spTgt spid="13942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blinds(horizontal)">
                                      <p:cBhvr>
                                        <p:cTn id="67" dur="500"/>
                                        <p:tgtEl>
                                          <p:spTgt spid="1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500"/>
                                        <p:tgtEl>
                                          <p:spTgt spid="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wipe(left)">
                                      <p:cBhvr>
                                        <p:cTn id="77" dur="500"/>
                                        <p:tgtEl>
                                          <p:spTgt spid="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39401"/>
                                        </p:tgtEl>
                                        <p:attrNameLst>
                                          <p:attrName>style.visibility</p:attrName>
                                        </p:attrNameLst>
                                      </p:cBhvr>
                                      <p:to>
                                        <p:strVal val="visible"/>
                                      </p:to>
                                    </p:set>
                                    <p:animEffect transition="in" filter="blinds(horizontal)">
                                      <p:cBhvr>
                                        <p:cTn id="82" dur="500"/>
                                        <p:tgtEl>
                                          <p:spTgt spid="13940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nodeType="clickEffect">
                                  <p:stCondLst>
                                    <p:cond delay="0"/>
                                  </p:stCondLst>
                                  <p:childTnLst>
                                    <p:set>
                                      <p:cBhvr>
                                        <p:cTn id="86" dur="1" fill="hold">
                                          <p:stCondLst>
                                            <p:cond delay="0"/>
                                          </p:stCondLst>
                                        </p:cTn>
                                        <p:tgtEl>
                                          <p:spTgt spid="10"/>
                                        </p:tgtEl>
                                        <p:attrNameLst>
                                          <p:attrName>style.visibility</p:attrName>
                                        </p:attrNameLst>
                                      </p:cBhvr>
                                      <p:to>
                                        <p:strVal val="visible"/>
                                      </p:to>
                                    </p:set>
                                    <p:animEffect transition="in" filter="wipe(up)">
                                      <p:cBhvr>
                                        <p:cTn id="87" dur="2000"/>
                                        <p:tgtEl>
                                          <p:spTgt spid="1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blinds(horizontal)">
                                      <p:cBhvr>
                                        <p:cTn id="92" dur="500"/>
                                        <p:tgtEl>
                                          <p:spTgt spid="13"/>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39380"/>
                                        </p:tgtEl>
                                        <p:attrNameLst>
                                          <p:attrName>style.visibility</p:attrName>
                                        </p:attrNameLst>
                                      </p:cBhvr>
                                      <p:to>
                                        <p:strVal val="visible"/>
                                      </p:to>
                                    </p:set>
                                    <p:animEffect transition="in" filter="blinds(horizontal)">
                                      <p:cBhvr>
                                        <p:cTn id="97" dur="500"/>
                                        <p:tgtEl>
                                          <p:spTgt spid="13938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39429"/>
                                        </p:tgtEl>
                                        <p:attrNameLst>
                                          <p:attrName>style.visibility</p:attrName>
                                        </p:attrNameLst>
                                      </p:cBhvr>
                                      <p:to>
                                        <p:strVal val="visible"/>
                                      </p:to>
                                    </p:set>
                                    <p:animEffect transition="in" filter="blinds(horizontal)">
                                      <p:cBhvr>
                                        <p:cTn id="102" dur="500"/>
                                        <p:tgtEl>
                                          <p:spTgt spid="13942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39430"/>
                                        </p:tgtEl>
                                        <p:attrNameLst>
                                          <p:attrName>style.visibility</p:attrName>
                                        </p:attrNameLst>
                                      </p:cBhvr>
                                      <p:to>
                                        <p:strVal val="visible"/>
                                      </p:to>
                                    </p:set>
                                    <p:animEffect transition="in" filter="blinds(horizontal)">
                                      <p:cBhvr>
                                        <p:cTn id="107" dur="500"/>
                                        <p:tgtEl>
                                          <p:spTgt spid="13943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39431"/>
                                        </p:tgtEl>
                                        <p:attrNameLst>
                                          <p:attrName>style.visibility</p:attrName>
                                        </p:attrNameLst>
                                      </p:cBhvr>
                                      <p:to>
                                        <p:strVal val="visible"/>
                                      </p:to>
                                    </p:set>
                                    <p:animEffect transition="in" filter="blinds(horizontal)">
                                      <p:cBhvr>
                                        <p:cTn id="112" dur="500"/>
                                        <p:tgtEl>
                                          <p:spTgt spid="139431"/>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39432"/>
                                        </p:tgtEl>
                                        <p:attrNameLst>
                                          <p:attrName>style.visibility</p:attrName>
                                        </p:attrNameLst>
                                      </p:cBhvr>
                                      <p:to>
                                        <p:strVal val="visible"/>
                                      </p:to>
                                    </p:set>
                                    <p:animEffect transition="in" filter="blinds(horizontal)">
                                      <p:cBhvr>
                                        <p:cTn id="117" dur="500"/>
                                        <p:tgtEl>
                                          <p:spTgt spid="139432"/>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39381"/>
                                        </p:tgtEl>
                                        <p:attrNameLst>
                                          <p:attrName>style.visibility</p:attrName>
                                        </p:attrNameLst>
                                      </p:cBhvr>
                                      <p:to>
                                        <p:strVal val="visible"/>
                                      </p:to>
                                    </p:set>
                                    <p:animEffect transition="in" filter="blinds(horizontal)">
                                      <p:cBhvr>
                                        <p:cTn id="122" dur="500"/>
                                        <p:tgtEl>
                                          <p:spTgt spid="13938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6"/>
                                        </p:tgtEl>
                                        <p:attrNameLst>
                                          <p:attrName>style.visibility</p:attrName>
                                        </p:attrNameLst>
                                      </p:cBhvr>
                                      <p:to>
                                        <p:strVal val="visible"/>
                                      </p:to>
                                    </p:set>
                                    <p:animEffect transition="in" filter="blinds(horizontal)">
                                      <p:cBhvr>
                                        <p:cTn id="127" dur="500"/>
                                        <p:tgtEl>
                                          <p:spTgt spid="6"/>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139444"/>
                                        </p:tgtEl>
                                        <p:attrNameLst>
                                          <p:attrName>style.visibility</p:attrName>
                                        </p:attrNameLst>
                                      </p:cBhvr>
                                      <p:to>
                                        <p:strVal val="visible"/>
                                      </p:to>
                                    </p:set>
                                    <p:animEffect transition="in" filter="blinds(horizontal)">
                                      <p:cBhvr>
                                        <p:cTn id="132" dur="500"/>
                                        <p:tgtEl>
                                          <p:spTgt spid="139444"/>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3" presetClass="entr" presetSubtype="10" fill="hold" nodeType="clickEffect">
                                  <p:stCondLst>
                                    <p:cond delay="0"/>
                                  </p:stCondLst>
                                  <p:childTnLst>
                                    <p:set>
                                      <p:cBhvr>
                                        <p:cTn id="136" dur="1" fill="hold">
                                          <p:stCondLst>
                                            <p:cond delay="0"/>
                                          </p:stCondLst>
                                        </p:cTn>
                                        <p:tgtEl>
                                          <p:spTgt spid="139428"/>
                                        </p:tgtEl>
                                        <p:attrNameLst>
                                          <p:attrName>style.visibility</p:attrName>
                                        </p:attrNameLst>
                                      </p:cBhvr>
                                      <p:to>
                                        <p:strVal val="visible"/>
                                      </p:to>
                                    </p:set>
                                    <p:animEffect transition="in" filter="blinds(horizontal)">
                                      <p:cBhvr>
                                        <p:cTn id="137" dur="500"/>
                                        <p:tgtEl>
                                          <p:spTgt spid="139428"/>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139384"/>
                                        </p:tgtEl>
                                        <p:attrNameLst>
                                          <p:attrName>style.visibility</p:attrName>
                                        </p:attrNameLst>
                                      </p:cBhvr>
                                      <p:to>
                                        <p:strVal val="visible"/>
                                      </p:to>
                                    </p:set>
                                    <p:animEffect transition="in" filter="wipe(left)">
                                      <p:cBhvr>
                                        <p:cTn id="142" dur="500"/>
                                        <p:tgtEl>
                                          <p:spTgt spid="139384"/>
                                        </p:tgtEl>
                                      </p:cBhvr>
                                    </p:animEffec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3" presetClass="entr" presetSubtype="10" fill="hold" nodeType="clickEffect">
                                  <p:stCondLst>
                                    <p:cond delay="0"/>
                                  </p:stCondLst>
                                  <p:childTnLst>
                                    <p:set>
                                      <p:cBhvr>
                                        <p:cTn id="146" dur="1" fill="hold">
                                          <p:stCondLst>
                                            <p:cond delay="0"/>
                                          </p:stCondLst>
                                        </p:cTn>
                                        <p:tgtEl>
                                          <p:spTgt spid="139433"/>
                                        </p:tgtEl>
                                        <p:attrNameLst>
                                          <p:attrName>style.visibility</p:attrName>
                                        </p:attrNameLst>
                                      </p:cBhvr>
                                      <p:to>
                                        <p:strVal val="visible"/>
                                      </p:to>
                                    </p:set>
                                    <p:animEffect transition="in" filter="blinds(horizontal)">
                                      <p:cBhvr>
                                        <p:cTn id="147" dur="500"/>
                                        <p:tgtEl>
                                          <p:spTgt spid="13943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1" fill="hold" grpId="0" nodeType="clickEffect">
                                  <p:stCondLst>
                                    <p:cond delay="0"/>
                                  </p:stCondLst>
                                  <p:childTnLst>
                                    <p:set>
                                      <p:cBhvr>
                                        <p:cTn id="151" dur="1" fill="hold">
                                          <p:stCondLst>
                                            <p:cond delay="0"/>
                                          </p:stCondLst>
                                        </p:cTn>
                                        <p:tgtEl>
                                          <p:spTgt spid="139434"/>
                                        </p:tgtEl>
                                        <p:attrNameLst>
                                          <p:attrName>style.visibility</p:attrName>
                                        </p:attrNameLst>
                                      </p:cBhvr>
                                      <p:to>
                                        <p:strVal val="visible"/>
                                      </p:to>
                                    </p:set>
                                    <p:animEffect transition="in" filter="wipe(up)">
                                      <p:cBhvr>
                                        <p:cTn id="152" dur="500"/>
                                        <p:tgtEl>
                                          <p:spTgt spid="139434"/>
                                        </p:tgtEl>
                                      </p:cBhvr>
                                    </p:animEffect>
                                  </p:childTnLst>
                                </p:cTn>
                              </p:par>
                            </p:childTnLst>
                          </p:cTn>
                        </p:par>
                      </p:childTnLst>
                    </p:cTn>
                  </p:par>
                  <p:par>
                    <p:cTn id="153" fill="hold" nodeType="clickPar">
                      <p:stCondLst>
                        <p:cond delay="indefinite"/>
                      </p:stCondLst>
                      <p:childTnLst>
                        <p:par>
                          <p:cTn id="154" fill="hold" nodeType="withGroup">
                            <p:stCondLst>
                              <p:cond delay="0"/>
                            </p:stCondLst>
                            <p:childTnLst>
                              <p:par>
                                <p:cTn id="155" presetID="2" presetClass="entr" presetSubtype="4" fill="hold" nodeType="clickEffect">
                                  <p:stCondLst>
                                    <p:cond delay="0"/>
                                  </p:stCondLst>
                                  <p:childTnLst>
                                    <p:set>
                                      <p:cBhvr>
                                        <p:cTn id="156" dur="1" fill="hold">
                                          <p:stCondLst>
                                            <p:cond delay="0"/>
                                          </p:stCondLst>
                                        </p:cTn>
                                        <p:tgtEl>
                                          <p:spTgt spid="139389"/>
                                        </p:tgtEl>
                                        <p:attrNameLst>
                                          <p:attrName>style.visibility</p:attrName>
                                        </p:attrNameLst>
                                      </p:cBhvr>
                                      <p:to>
                                        <p:strVal val="visible"/>
                                      </p:to>
                                    </p:set>
                                    <p:anim calcmode="lin" valueType="num">
                                      <p:cBhvr additive="base">
                                        <p:cTn id="157" dur="500" fill="hold"/>
                                        <p:tgtEl>
                                          <p:spTgt spid="139389"/>
                                        </p:tgtEl>
                                        <p:attrNameLst>
                                          <p:attrName>ppt_x</p:attrName>
                                        </p:attrNameLst>
                                      </p:cBhvr>
                                      <p:tavLst>
                                        <p:tav tm="0">
                                          <p:val>
                                            <p:strVal val="#ppt_x"/>
                                          </p:val>
                                        </p:tav>
                                        <p:tav tm="100000">
                                          <p:val>
                                            <p:strVal val="#ppt_x"/>
                                          </p:val>
                                        </p:tav>
                                      </p:tavLst>
                                    </p:anim>
                                    <p:anim calcmode="lin" valueType="num">
                                      <p:cBhvr additive="base">
                                        <p:cTn id="158" dur="500" fill="hold"/>
                                        <p:tgtEl>
                                          <p:spTgt spid="139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84" grpId="0" autoUpdateAnimBg="0"/>
      <p:bldP spid="139401" grpId="0" animBg="1"/>
      <p:bldP spid="139421" grpId="0" animBg="1"/>
      <p:bldP spid="139434" grpId="0" animBg="1"/>
      <p:bldP spid="139437" grpId="0" animBg="1"/>
      <p:bldP spid="139438" grpId="0" animBg="1"/>
      <p:bldP spid="1394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灯片编号占位符 3"/>
          <p:cNvSpPr>
            <a:spLocks noGrp="1"/>
          </p:cNvSpPr>
          <p:nvPr>
            <p:ph type="sldNum" sz="quarter" idx="12"/>
          </p:nvPr>
        </p:nvSpPr>
        <p:spPr/>
        <p:txBody>
          <a:bodyPr/>
          <a:lstStyle/>
          <a:p>
            <a:pPr>
              <a:defRPr/>
            </a:pPr>
            <a:fld id="{50E67418-D004-46F0-9E15-A505B4EB2A4D}" type="slidenum">
              <a:rPr lang="en-US" altLang="zh-CN"/>
              <a:pPr>
                <a:defRPr/>
              </a:pPr>
              <a:t>49</a:t>
            </a:fld>
            <a:endParaRPr lang="en-US" altLang="zh-CN"/>
          </a:p>
        </p:txBody>
      </p:sp>
      <p:sp>
        <p:nvSpPr>
          <p:cNvPr id="40984" name="Rectangle 4"/>
          <p:cNvSpPr>
            <a:spLocks noChangeArrowheads="1"/>
          </p:cNvSpPr>
          <p:nvPr/>
        </p:nvSpPr>
        <p:spPr bwMode="auto">
          <a:xfrm>
            <a:off x="0" y="0"/>
            <a:ext cx="9144000" cy="6858000"/>
          </a:xfrm>
          <a:prstGeom prst="rect">
            <a:avLst/>
          </a:prstGeom>
          <a:solidFill>
            <a:srgbClr val="CCFFFF"/>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ctr" eaLnBrk="1" hangingPunct="1"/>
            <a:endParaRPr lang="zh-CN" altLang="zh-CN" sz="2800"/>
          </a:p>
        </p:txBody>
      </p:sp>
      <p:sp>
        <p:nvSpPr>
          <p:cNvPr id="40985" name="Text Box 5"/>
          <p:cNvSpPr txBox="1">
            <a:spLocks noChangeArrowheads="1"/>
          </p:cNvSpPr>
          <p:nvPr/>
        </p:nvSpPr>
        <p:spPr bwMode="auto">
          <a:xfrm>
            <a:off x="0" y="0"/>
            <a:ext cx="9144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algn="just" eaLnBrk="1" hangingPunct="1">
              <a:spcBef>
                <a:spcPct val="50000"/>
              </a:spcBef>
            </a:pPr>
            <a:r>
              <a:rPr lang="en-US" altLang="zh-CN" sz="2800"/>
              <a:t>2-T16</a:t>
            </a:r>
            <a:r>
              <a:rPr lang="zh-CN" altLang="en-US" sz="2800"/>
              <a:t>飞船环绕一星体做圆轨道运动，半径</a:t>
            </a:r>
            <a:r>
              <a:rPr lang="en-US" altLang="zh-CN" sz="2800" i="1"/>
              <a:t>R</a:t>
            </a:r>
            <a:r>
              <a:rPr lang="en-US" altLang="zh-CN" sz="2800" baseline="-25000"/>
              <a:t>0</a:t>
            </a:r>
            <a:r>
              <a:rPr lang="zh-CN" altLang="en-US" sz="2800"/>
              <a:t>，速率</a:t>
            </a:r>
            <a:r>
              <a:rPr lang="en-US" altLang="zh-CN" sz="2800" i="1">
                <a:latin typeface="Book Antiqua" pitchFamily="18" charset="0"/>
              </a:rPr>
              <a:t>v</a:t>
            </a:r>
            <a:r>
              <a:rPr lang="en-US" altLang="zh-CN" sz="2800" baseline="-25000">
                <a:latin typeface="Book Antiqua" pitchFamily="18" charset="0"/>
              </a:rPr>
              <a:t>0</a:t>
            </a:r>
            <a:r>
              <a:rPr lang="en-US" altLang="zh-CN" sz="2800">
                <a:latin typeface="仿宋_GB2312" pitchFamily="49" charset="-122"/>
              </a:rPr>
              <a:t>,</a:t>
            </a:r>
            <a:r>
              <a:rPr lang="zh-CN" altLang="en-US" sz="2800">
                <a:latin typeface="仿宋_GB2312" pitchFamily="49" charset="-122"/>
              </a:rPr>
              <a:t>要使飞船从圆轨道运动变为近距离为</a:t>
            </a:r>
            <a:r>
              <a:rPr lang="en-US" altLang="zh-CN" sz="2800" i="1"/>
              <a:t>R</a:t>
            </a:r>
            <a:r>
              <a:rPr lang="en-US" altLang="zh-CN" sz="2800" baseline="-25000"/>
              <a:t>0</a:t>
            </a:r>
            <a:r>
              <a:rPr lang="zh-CN" altLang="en-US" sz="2400"/>
              <a:t>，</a:t>
            </a:r>
            <a:r>
              <a:rPr lang="zh-CN" altLang="en-US" sz="2800"/>
              <a:t>远距离</a:t>
            </a:r>
            <a:r>
              <a:rPr lang="en-US" altLang="zh-CN" sz="2800"/>
              <a:t>3</a:t>
            </a:r>
            <a:r>
              <a:rPr lang="en-US" altLang="zh-CN" sz="2800" i="1"/>
              <a:t>R</a:t>
            </a:r>
            <a:r>
              <a:rPr lang="en-US" altLang="zh-CN" sz="2800" baseline="-25000"/>
              <a:t>0</a:t>
            </a:r>
            <a:r>
              <a:rPr lang="zh-CN" altLang="en-US" sz="2800"/>
              <a:t>的椭圆轨道运动，飞船的速率</a:t>
            </a:r>
            <a:r>
              <a:rPr lang="en-US" altLang="zh-CN" sz="2800" i="1">
                <a:latin typeface="Book Antiqua" pitchFamily="18" charset="0"/>
              </a:rPr>
              <a:t>v</a:t>
            </a:r>
            <a:r>
              <a:rPr lang="zh-CN" altLang="en-US" sz="2800">
                <a:latin typeface="Book Antiqua" pitchFamily="18" charset="0"/>
              </a:rPr>
              <a:t>应变为多大？</a:t>
            </a:r>
            <a:endParaRPr lang="zh-CN" altLang="en-US" sz="2800" i="1">
              <a:latin typeface="Book Antiqua" pitchFamily="18" charset="0"/>
            </a:endParaRPr>
          </a:p>
        </p:txBody>
      </p:sp>
      <p:sp>
        <p:nvSpPr>
          <p:cNvPr id="40986" name="Line 7"/>
          <p:cNvSpPr>
            <a:spLocks noChangeShapeType="1"/>
          </p:cNvSpPr>
          <p:nvPr/>
        </p:nvSpPr>
        <p:spPr bwMode="auto">
          <a:xfrm flipV="1">
            <a:off x="7307263" y="2422525"/>
            <a:ext cx="576262" cy="360363"/>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2" name="Group 45"/>
          <p:cNvGrpSpPr>
            <a:grpSpLocks/>
          </p:cNvGrpSpPr>
          <p:nvPr/>
        </p:nvGrpSpPr>
        <p:grpSpPr bwMode="auto">
          <a:xfrm>
            <a:off x="7596188" y="1700213"/>
            <a:ext cx="401637" cy="722312"/>
            <a:chOff x="4785" y="1071"/>
            <a:chExt cx="253" cy="455"/>
          </a:xfrm>
        </p:grpSpPr>
        <p:sp>
          <p:nvSpPr>
            <p:cNvPr id="41006" name="Line 10"/>
            <p:cNvSpPr>
              <a:spLocks noChangeShapeType="1"/>
            </p:cNvSpPr>
            <p:nvPr/>
          </p:nvSpPr>
          <p:spPr bwMode="auto">
            <a:xfrm flipH="1" flipV="1">
              <a:off x="4785" y="1254"/>
              <a:ext cx="181" cy="272"/>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0982" name="Object 11"/>
            <p:cNvGraphicFramePr>
              <a:graphicFrameLocks noChangeAspect="1"/>
            </p:cNvGraphicFramePr>
            <p:nvPr/>
          </p:nvGraphicFramePr>
          <p:xfrm>
            <a:off x="4830" y="1071"/>
            <a:ext cx="208" cy="264"/>
          </p:xfrm>
          <a:graphic>
            <a:graphicData uri="http://schemas.openxmlformats.org/presentationml/2006/ole">
              <mc:AlternateContent xmlns:mc="http://schemas.openxmlformats.org/markup-compatibility/2006">
                <mc:Choice xmlns:v="urn:schemas-microsoft-com:vml" Requires="v">
                  <p:oleObj spid="_x0000_s41805" name="公式" r:id="rId3" imgW="330120" imgH="419040" progId="Equation.3">
                    <p:embed/>
                  </p:oleObj>
                </mc:Choice>
                <mc:Fallback>
                  <p:oleObj name="公式" r:id="rId3" imgW="330120" imgH="419040"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0" y="1071"/>
                          <a:ext cx="20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5609" name="Text Box 25"/>
          <p:cNvSpPr txBox="1">
            <a:spLocks noChangeArrowheads="1"/>
          </p:cNvSpPr>
          <p:nvPr/>
        </p:nvSpPr>
        <p:spPr bwMode="auto">
          <a:xfrm>
            <a:off x="7740650" y="2276475"/>
            <a:ext cx="647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a:solidFill>
                  <a:schemeClr val="hlink"/>
                </a:solidFill>
                <a:sym typeface="Wingdings 2" pitchFamily="18" charset="2"/>
              </a:rPr>
              <a:t></a:t>
            </a:r>
          </a:p>
        </p:txBody>
      </p:sp>
      <p:sp>
        <p:nvSpPr>
          <p:cNvPr id="40989" name="Line 26"/>
          <p:cNvSpPr>
            <a:spLocks noChangeShapeType="1"/>
          </p:cNvSpPr>
          <p:nvPr/>
        </p:nvSpPr>
        <p:spPr bwMode="auto">
          <a:xfrm>
            <a:off x="6011863" y="2565400"/>
            <a:ext cx="0" cy="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95611" name="Object 27"/>
          <p:cNvGraphicFramePr>
            <a:graphicFrameLocks noChangeAspect="1"/>
          </p:cNvGraphicFramePr>
          <p:nvPr/>
        </p:nvGraphicFramePr>
        <p:xfrm>
          <a:off x="1331913" y="1700213"/>
          <a:ext cx="2006600" cy="952500"/>
        </p:xfrm>
        <a:graphic>
          <a:graphicData uri="http://schemas.openxmlformats.org/presentationml/2006/ole">
            <mc:AlternateContent xmlns:mc="http://schemas.openxmlformats.org/markup-compatibility/2006">
              <mc:Choice xmlns:v="urn:schemas-microsoft-com:vml" Requires="v">
                <p:oleObj spid="_x0000_s41806" name="公式" r:id="rId5" imgW="2006280" imgH="952200" progId="Equation.3">
                  <p:embed/>
                </p:oleObj>
              </mc:Choice>
              <mc:Fallback>
                <p:oleObj name="公式" r:id="rId5" imgW="2006280" imgH="952200" progId="Equation.3">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1700213"/>
                        <a:ext cx="200660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44"/>
          <p:cNvGrpSpPr>
            <a:grpSpLocks/>
          </p:cNvGrpSpPr>
          <p:nvPr/>
        </p:nvGrpSpPr>
        <p:grpSpPr bwMode="auto">
          <a:xfrm>
            <a:off x="6659563" y="2133600"/>
            <a:ext cx="1543050" cy="1223963"/>
            <a:chOff x="4195" y="1344"/>
            <a:chExt cx="972" cy="771"/>
          </a:xfrm>
        </p:grpSpPr>
        <p:sp>
          <p:nvSpPr>
            <p:cNvPr id="41002" name="Oval 6"/>
            <p:cNvSpPr>
              <a:spLocks noChangeArrowheads="1"/>
            </p:cNvSpPr>
            <p:nvPr/>
          </p:nvSpPr>
          <p:spPr bwMode="auto">
            <a:xfrm>
              <a:off x="4195" y="1344"/>
              <a:ext cx="816" cy="771"/>
            </a:xfrm>
            <a:prstGeom prst="ellipse">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40979" name="Object 8"/>
            <p:cNvGraphicFramePr>
              <a:graphicFrameLocks noChangeAspect="1"/>
            </p:cNvGraphicFramePr>
            <p:nvPr/>
          </p:nvGraphicFramePr>
          <p:xfrm>
            <a:off x="4740" y="1570"/>
            <a:ext cx="248" cy="264"/>
          </p:xfrm>
          <a:graphic>
            <a:graphicData uri="http://schemas.openxmlformats.org/presentationml/2006/ole">
              <mc:AlternateContent xmlns:mc="http://schemas.openxmlformats.org/markup-compatibility/2006">
                <mc:Choice xmlns:v="urn:schemas-microsoft-com:vml" Requires="v">
                  <p:oleObj spid="_x0000_s41807" name="公式" r:id="rId7" imgW="393480" imgH="419040" progId="Equation.3">
                    <p:embed/>
                  </p:oleObj>
                </mc:Choice>
                <mc:Fallback>
                  <p:oleObj name="公式" r:id="rId7" imgW="393480" imgH="4190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40" y="1570"/>
                          <a:ext cx="248"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03" name="Oval 9"/>
            <p:cNvSpPr>
              <a:spLocks noChangeArrowheads="1"/>
            </p:cNvSpPr>
            <p:nvPr/>
          </p:nvSpPr>
          <p:spPr bwMode="auto">
            <a:xfrm>
              <a:off x="4943" y="1497"/>
              <a:ext cx="45" cy="51"/>
            </a:xfrm>
            <a:prstGeom prst="ellipse">
              <a:avLst/>
            </a:prstGeom>
            <a:solidFill>
              <a:schemeClr val="hlink"/>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40980" name="Object 28"/>
            <p:cNvGraphicFramePr>
              <a:graphicFrameLocks noChangeAspect="1"/>
            </p:cNvGraphicFramePr>
            <p:nvPr/>
          </p:nvGraphicFramePr>
          <p:xfrm>
            <a:off x="4967" y="1389"/>
            <a:ext cx="200" cy="144"/>
          </p:xfrm>
          <a:graphic>
            <a:graphicData uri="http://schemas.openxmlformats.org/presentationml/2006/ole">
              <mc:AlternateContent xmlns:mc="http://schemas.openxmlformats.org/markup-compatibility/2006">
                <mc:Choice xmlns:v="urn:schemas-microsoft-com:vml" Requires="v">
                  <p:oleObj spid="_x0000_s41808" name="公式" r:id="rId9" imgW="317160" imgH="228600" progId="Equation.3">
                    <p:embed/>
                  </p:oleObj>
                </mc:Choice>
                <mc:Fallback>
                  <p:oleObj name="公式" r:id="rId9" imgW="317160" imgH="228600" progId="Equation.3">
                    <p:embed/>
                    <p:pic>
                      <p:nvPicPr>
                        <p:cNvPr id="0" name="Object 2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67" y="1389"/>
                          <a:ext cx="200"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04" name="Oval 29"/>
            <p:cNvSpPr>
              <a:spLocks noChangeArrowheads="1"/>
            </p:cNvSpPr>
            <p:nvPr/>
          </p:nvSpPr>
          <p:spPr bwMode="auto">
            <a:xfrm>
              <a:off x="4513" y="1616"/>
              <a:ext cx="227" cy="213"/>
            </a:xfrm>
            <a:prstGeom prst="ellipse">
              <a:avLst/>
            </a:prstGeom>
            <a:solidFill>
              <a:srgbClr val="FFFF00"/>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41005" name="Freeform 30"/>
            <p:cNvSpPr>
              <a:spLocks/>
            </p:cNvSpPr>
            <p:nvPr/>
          </p:nvSpPr>
          <p:spPr bwMode="auto">
            <a:xfrm>
              <a:off x="4625" y="1525"/>
              <a:ext cx="342" cy="209"/>
            </a:xfrm>
            <a:custGeom>
              <a:avLst/>
              <a:gdLst>
                <a:gd name="T0" fmla="*/ 342 w 342"/>
                <a:gd name="T1" fmla="*/ 0 h 209"/>
                <a:gd name="T2" fmla="*/ 0 w 342"/>
                <a:gd name="T3" fmla="*/ 209 h 209"/>
                <a:gd name="T4" fmla="*/ 0 60000 65536"/>
                <a:gd name="T5" fmla="*/ 0 60000 65536"/>
                <a:gd name="T6" fmla="*/ 0 w 342"/>
                <a:gd name="T7" fmla="*/ 0 h 209"/>
                <a:gd name="T8" fmla="*/ 342 w 342"/>
                <a:gd name="T9" fmla="*/ 209 h 209"/>
              </a:gdLst>
              <a:ahLst/>
              <a:cxnLst>
                <a:cxn ang="T4">
                  <a:pos x="T0" y="T1"/>
                </a:cxn>
                <a:cxn ang="T5">
                  <a:pos x="T2" y="T3"/>
                </a:cxn>
              </a:cxnLst>
              <a:rect l="T6" t="T7" r="T8" b="T9"/>
              <a:pathLst>
                <a:path w="342" h="209">
                  <a:moveTo>
                    <a:pt x="342" y="0"/>
                  </a:moveTo>
                  <a:lnTo>
                    <a:pt x="0" y="209"/>
                  </a:lnTo>
                </a:path>
              </a:pathLst>
            </a:custGeom>
            <a:noFill/>
            <a:ln w="952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40981" name="Object 31"/>
            <p:cNvGraphicFramePr>
              <a:graphicFrameLocks noChangeAspect="1"/>
            </p:cNvGraphicFramePr>
            <p:nvPr/>
          </p:nvGraphicFramePr>
          <p:xfrm>
            <a:off x="4377" y="1706"/>
            <a:ext cx="226" cy="175"/>
          </p:xfrm>
          <a:graphic>
            <a:graphicData uri="http://schemas.openxmlformats.org/presentationml/2006/ole">
              <mc:AlternateContent xmlns:mc="http://schemas.openxmlformats.org/markup-compatibility/2006">
                <mc:Choice xmlns:v="urn:schemas-microsoft-com:vml" Requires="v">
                  <p:oleObj spid="_x0000_s41809" name="公式" r:id="rId11" imgW="393480" imgH="304560" progId="Equation.3">
                    <p:embed/>
                  </p:oleObj>
                </mc:Choice>
                <mc:Fallback>
                  <p:oleObj name="公式" r:id="rId11" imgW="393480" imgH="304560" progId="Equation.3">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77" y="1706"/>
                          <a:ext cx="226"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 name="Group 47"/>
          <p:cNvGrpSpPr>
            <a:grpSpLocks/>
          </p:cNvGrpSpPr>
          <p:nvPr/>
        </p:nvGrpSpPr>
        <p:grpSpPr bwMode="auto">
          <a:xfrm>
            <a:off x="7308850" y="1412875"/>
            <a:ext cx="576263" cy="1008063"/>
            <a:chOff x="4604" y="890"/>
            <a:chExt cx="363" cy="635"/>
          </a:xfrm>
        </p:grpSpPr>
        <p:sp>
          <p:nvSpPr>
            <p:cNvPr id="41001" name="Line 33"/>
            <p:cNvSpPr>
              <a:spLocks noChangeShapeType="1"/>
            </p:cNvSpPr>
            <p:nvPr/>
          </p:nvSpPr>
          <p:spPr bwMode="auto">
            <a:xfrm flipH="1" flipV="1">
              <a:off x="4649" y="1071"/>
              <a:ext cx="318" cy="454"/>
            </a:xfrm>
            <a:prstGeom prst="line">
              <a:avLst/>
            </a:prstGeom>
            <a:noFill/>
            <a:ln w="28575">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0978" name="Object 34"/>
            <p:cNvGraphicFramePr>
              <a:graphicFrameLocks noChangeAspect="1"/>
            </p:cNvGraphicFramePr>
            <p:nvPr/>
          </p:nvGraphicFramePr>
          <p:xfrm>
            <a:off x="4604" y="890"/>
            <a:ext cx="144" cy="184"/>
          </p:xfrm>
          <a:graphic>
            <a:graphicData uri="http://schemas.openxmlformats.org/presentationml/2006/ole">
              <mc:AlternateContent xmlns:mc="http://schemas.openxmlformats.org/markup-compatibility/2006">
                <mc:Choice xmlns:v="urn:schemas-microsoft-com:vml" Requires="v">
                  <p:oleObj spid="_x0000_s41810" name="公式" r:id="rId13" imgW="228600" imgH="291960" progId="Equation.3">
                    <p:embed/>
                  </p:oleObj>
                </mc:Choice>
                <mc:Fallback>
                  <p:oleObj name="公式" r:id="rId13" imgW="228600" imgH="291960" progId="Equation.3">
                    <p:embed/>
                    <p:pic>
                      <p:nvPicPr>
                        <p:cNvPr id="0" name="Object 3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04" y="890"/>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48"/>
          <p:cNvGrpSpPr>
            <a:grpSpLocks/>
          </p:cNvGrpSpPr>
          <p:nvPr/>
        </p:nvGrpSpPr>
        <p:grpSpPr bwMode="auto">
          <a:xfrm>
            <a:off x="5867400" y="2205038"/>
            <a:ext cx="2171700" cy="1503362"/>
            <a:chOff x="3696" y="1389"/>
            <a:chExt cx="1368" cy="947"/>
          </a:xfrm>
        </p:grpSpPr>
        <p:sp>
          <p:nvSpPr>
            <p:cNvPr id="40998" name="Oval 23"/>
            <p:cNvSpPr>
              <a:spLocks noChangeArrowheads="1"/>
            </p:cNvSpPr>
            <p:nvPr/>
          </p:nvSpPr>
          <p:spPr bwMode="auto">
            <a:xfrm rot="-7193035">
              <a:off x="3906" y="1179"/>
              <a:ext cx="947" cy="1368"/>
            </a:xfrm>
            <a:prstGeom prst="ellipse">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40999" name="Freeform 32"/>
            <p:cNvSpPr>
              <a:spLocks/>
            </p:cNvSpPr>
            <p:nvPr/>
          </p:nvSpPr>
          <p:spPr bwMode="auto">
            <a:xfrm>
              <a:off x="3805" y="1728"/>
              <a:ext cx="836" cy="493"/>
            </a:xfrm>
            <a:custGeom>
              <a:avLst/>
              <a:gdLst>
                <a:gd name="T0" fmla="*/ 836 w 836"/>
                <a:gd name="T1" fmla="*/ 0 h 493"/>
                <a:gd name="T2" fmla="*/ 0 w 836"/>
                <a:gd name="T3" fmla="*/ 493 h 493"/>
                <a:gd name="T4" fmla="*/ 0 60000 65536"/>
                <a:gd name="T5" fmla="*/ 0 60000 65536"/>
                <a:gd name="T6" fmla="*/ 0 w 836"/>
                <a:gd name="T7" fmla="*/ 0 h 493"/>
                <a:gd name="T8" fmla="*/ 836 w 836"/>
                <a:gd name="T9" fmla="*/ 493 h 493"/>
              </a:gdLst>
              <a:ahLst/>
              <a:cxnLst>
                <a:cxn ang="T4">
                  <a:pos x="T0" y="T1"/>
                </a:cxn>
                <a:cxn ang="T5">
                  <a:pos x="T2" y="T3"/>
                </a:cxn>
              </a:cxnLst>
              <a:rect l="T6" t="T7" r="T8" b="T9"/>
              <a:pathLst>
                <a:path w="836" h="493">
                  <a:moveTo>
                    <a:pt x="836" y="0"/>
                  </a:moveTo>
                  <a:lnTo>
                    <a:pt x="0" y="493"/>
                  </a:lnTo>
                </a:path>
              </a:pathLst>
            </a:cu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41000" name="Text Box 35"/>
            <p:cNvSpPr txBox="1">
              <a:spLocks noChangeArrowheads="1"/>
            </p:cNvSpPr>
            <p:nvPr/>
          </p:nvSpPr>
          <p:spPr bwMode="auto">
            <a:xfrm>
              <a:off x="4558" y="1525"/>
              <a:ext cx="2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a:t>.</a:t>
              </a:r>
            </a:p>
          </p:txBody>
        </p:sp>
      </p:grpSp>
      <p:graphicFrame>
        <p:nvGraphicFramePr>
          <p:cNvPr id="195620" name="Object 36"/>
          <p:cNvGraphicFramePr>
            <a:graphicFrameLocks noChangeAspect="1"/>
          </p:cNvGraphicFramePr>
          <p:nvPr/>
        </p:nvGraphicFramePr>
        <p:xfrm>
          <a:off x="6372225" y="2997200"/>
          <a:ext cx="571500" cy="419100"/>
        </p:xfrm>
        <a:graphic>
          <a:graphicData uri="http://schemas.openxmlformats.org/presentationml/2006/ole">
            <mc:AlternateContent xmlns:mc="http://schemas.openxmlformats.org/markup-compatibility/2006">
              <mc:Choice xmlns:v="urn:schemas-microsoft-com:vml" Requires="v">
                <p:oleObj spid="_x0000_s41811" name="公式" r:id="rId15" imgW="571320" imgH="419040" progId="Equation.3">
                  <p:embed/>
                </p:oleObj>
              </mc:Choice>
              <mc:Fallback>
                <p:oleObj name="公式" r:id="rId15" imgW="571320" imgH="419040" progId="Equation.3">
                  <p:embed/>
                  <p:pic>
                    <p:nvPicPr>
                      <p:cNvPr id="0" name="Object 3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72225" y="2997200"/>
                        <a:ext cx="5715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49"/>
          <p:cNvGrpSpPr>
            <a:grpSpLocks/>
          </p:cNvGrpSpPr>
          <p:nvPr/>
        </p:nvGrpSpPr>
        <p:grpSpPr bwMode="auto">
          <a:xfrm>
            <a:off x="6022975" y="3543300"/>
            <a:ext cx="400050" cy="844550"/>
            <a:chOff x="3794" y="2232"/>
            <a:chExt cx="252" cy="532"/>
          </a:xfrm>
        </p:grpSpPr>
        <p:sp>
          <p:nvSpPr>
            <p:cNvPr id="40997" name="Freeform 37"/>
            <p:cNvSpPr>
              <a:spLocks/>
            </p:cNvSpPr>
            <p:nvPr/>
          </p:nvSpPr>
          <p:spPr bwMode="auto">
            <a:xfrm>
              <a:off x="3794" y="2232"/>
              <a:ext cx="216" cy="343"/>
            </a:xfrm>
            <a:custGeom>
              <a:avLst/>
              <a:gdLst>
                <a:gd name="T0" fmla="*/ 0 w 216"/>
                <a:gd name="T1" fmla="*/ 0 h 343"/>
                <a:gd name="T2" fmla="*/ 216 w 216"/>
                <a:gd name="T3" fmla="*/ 343 h 343"/>
                <a:gd name="T4" fmla="*/ 0 60000 65536"/>
                <a:gd name="T5" fmla="*/ 0 60000 65536"/>
                <a:gd name="T6" fmla="*/ 0 w 216"/>
                <a:gd name="T7" fmla="*/ 0 h 343"/>
                <a:gd name="T8" fmla="*/ 216 w 216"/>
                <a:gd name="T9" fmla="*/ 343 h 343"/>
              </a:gdLst>
              <a:ahLst/>
              <a:cxnLst>
                <a:cxn ang="T4">
                  <a:pos x="T0" y="T1"/>
                </a:cxn>
                <a:cxn ang="T5">
                  <a:pos x="T2" y="T3"/>
                </a:cxn>
              </a:cxnLst>
              <a:rect l="T6" t="T7" r="T8" b="T9"/>
              <a:pathLst>
                <a:path w="216" h="343">
                  <a:moveTo>
                    <a:pt x="0" y="0"/>
                  </a:moveTo>
                  <a:lnTo>
                    <a:pt x="216" y="343"/>
                  </a:lnTo>
                </a:path>
              </a:pathLst>
            </a:custGeom>
            <a:noFill/>
            <a:ln w="28575">
              <a:solidFill>
                <a:schemeClr val="hlink"/>
              </a:solidFill>
              <a:miter lim="800000"/>
              <a:headEnd/>
              <a:tailEnd type="stealth"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40977" name="Object 38"/>
            <p:cNvGraphicFramePr>
              <a:graphicFrameLocks noChangeAspect="1"/>
            </p:cNvGraphicFramePr>
            <p:nvPr/>
          </p:nvGraphicFramePr>
          <p:xfrm>
            <a:off x="3854" y="2556"/>
            <a:ext cx="192" cy="208"/>
          </p:xfrm>
          <a:graphic>
            <a:graphicData uri="http://schemas.openxmlformats.org/presentationml/2006/ole">
              <mc:AlternateContent xmlns:mc="http://schemas.openxmlformats.org/markup-compatibility/2006">
                <mc:Choice xmlns:v="urn:schemas-microsoft-com:vml" Requires="v">
                  <p:oleObj spid="_x0000_s41812" name="公式" r:id="rId17" imgW="304560" imgH="330120" progId="Equation.3">
                    <p:embed/>
                  </p:oleObj>
                </mc:Choice>
                <mc:Fallback>
                  <p:oleObj name="公式" r:id="rId17" imgW="304560" imgH="330120" progId="Equation.3">
                    <p:embed/>
                    <p:pic>
                      <p:nvPicPr>
                        <p:cNvPr id="0" name="Object 3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854" y="2556"/>
                          <a:ext cx="19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95623" name="Object 39"/>
          <p:cNvGraphicFramePr>
            <a:graphicFrameLocks noChangeAspect="1"/>
          </p:cNvGraphicFramePr>
          <p:nvPr/>
        </p:nvGraphicFramePr>
        <p:xfrm>
          <a:off x="611188" y="2997200"/>
          <a:ext cx="2336800" cy="419100"/>
        </p:xfrm>
        <a:graphic>
          <a:graphicData uri="http://schemas.openxmlformats.org/presentationml/2006/ole">
            <mc:AlternateContent xmlns:mc="http://schemas.openxmlformats.org/markup-compatibility/2006">
              <mc:Choice xmlns:v="urn:schemas-microsoft-com:vml" Requires="v">
                <p:oleObj spid="_x0000_s41813" name="公式" r:id="rId19" imgW="2336760" imgH="419040" progId="Equation.3">
                  <p:embed/>
                </p:oleObj>
              </mc:Choice>
              <mc:Fallback>
                <p:oleObj name="公式" r:id="rId19" imgW="2336760" imgH="419040" progId="Equation.3">
                  <p:embed/>
                  <p:pic>
                    <p:nvPicPr>
                      <p:cNvPr id="0" name="Object 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11188" y="2997200"/>
                        <a:ext cx="23368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24" name="Object 40"/>
          <p:cNvGraphicFramePr>
            <a:graphicFrameLocks noChangeAspect="1"/>
          </p:cNvGraphicFramePr>
          <p:nvPr/>
        </p:nvGraphicFramePr>
        <p:xfrm>
          <a:off x="550863" y="4040188"/>
          <a:ext cx="4597400" cy="901700"/>
        </p:xfrm>
        <a:graphic>
          <a:graphicData uri="http://schemas.openxmlformats.org/presentationml/2006/ole">
            <mc:AlternateContent xmlns:mc="http://schemas.openxmlformats.org/markup-compatibility/2006">
              <mc:Choice xmlns:v="urn:schemas-microsoft-com:vml" Requires="v">
                <p:oleObj spid="_x0000_s41814" name="公式" r:id="rId21" imgW="4597200" imgH="901440" progId="Equation.3">
                  <p:embed/>
                </p:oleObj>
              </mc:Choice>
              <mc:Fallback>
                <p:oleObj name="公式" r:id="rId21" imgW="4597200" imgH="901440" progId="Equation.3">
                  <p:embed/>
                  <p:pic>
                    <p:nvPicPr>
                      <p:cNvPr id="0" name="Object 4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863" y="4040188"/>
                        <a:ext cx="45974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25" name="Text Box 41"/>
          <p:cNvSpPr txBox="1">
            <a:spLocks noChangeArrowheads="1"/>
          </p:cNvSpPr>
          <p:nvPr/>
        </p:nvSpPr>
        <p:spPr bwMode="auto">
          <a:xfrm>
            <a:off x="395288" y="1341438"/>
            <a:ext cx="3168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a:solidFill>
                  <a:schemeClr val="hlink"/>
                </a:solidFill>
              </a:rPr>
              <a:t>圆轨道时</a:t>
            </a:r>
          </a:p>
        </p:txBody>
      </p:sp>
      <p:graphicFrame>
        <p:nvGraphicFramePr>
          <p:cNvPr id="195626" name="Object 42"/>
          <p:cNvGraphicFramePr>
            <a:graphicFrameLocks noChangeAspect="1"/>
          </p:cNvGraphicFramePr>
          <p:nvPr/>
        </p:nvGraphicFramePr>
        <p:xfrm>
          <a:off x="8027988" y="2420938"/>
          <a:ext cx="304800" cy="292100"/>
        </p:xfrm>
        <a:graphic>
          <a:graphicData uri="http://schemas.openxmlformats.org/presentationml/2006/ole">
            <mc:AlternateContent xmlns:mc="http://schemas.openxmlformats.org/markup-compatibility/2006">
              <mc:Choice xmlns:v="urn:schemas-microsoft-com:vml" Requires="v">
                <p:oleObj spid="_x0000_s41815" name="公式" r:id="rId23" imgW="304560" imgH="291960" progId="Equation.3">
                  <p:embed/>
                </p:oleObj>
              </mc:Choice>
              <mc:Fallback>
                <p:oleObj name="公式" r:id="rId23" imgW="304560" imgH="291960" progId="Equation.3">
                  <p:embed/>
                  <p:pic>
                    <p:nvPicPr>
                      <p:cNvPr id="0" name="Object 4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27988" y="2420938"/>
                        <a:ext cx="304800"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27" name="Text Box 43"/>
          <p:cNvSpPr txBox="1">
            <a:spLocks noChangeArrowheads="1"/>
          </p:cNvSpPr>
          <p:nvPr/>
        </p:nvSpPr>
        <p:spPr bwMode="auto">
          <a:xfrm>
            <a:off x="323850" y="2565400"/>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2400">
                <a:solidFill>
                  <a:schemeClr val="hlink"/>
                </a:solidFill>
              </a:rPr>
              <a:t>A</a:t>
            </a:r>
            <a:r>
              <a:rPr lang="zh-CN" altLang="en-US" sz="2400">
                <a:solidFill>
                  <a:schemeClr val="hlink"/>
                </a:solidFill>
              </a:rPr>
              <a:t>点突然速度增大到</a:t>
            </a:r>
            <a:r>
              <a:rPr lang="en-US" altLang="zh-CN" sz="2400" i="1">
                <a:solidFill>
                  <a:schemeClr val="hlink"/>
                </a:solidFill>
                <a:latin typeface="Book Antiqua" pitchFamily="18" charset="0"/>
              </a:rPr>
              <a:t>v</a:t>
            </a:r>
          </a:p>
        </p:txBody>
      </p:sp>
      <p:graphicFrame>
        <p:nvGraphicFramePr>
          <p:cNvPr id="195630" name="Object 46"/>
          <p:cNvGraphicFramePr>
            <a:graphicFrameLocks noChangeAspect="1"/>
          </p:cNvGraphicFramePr>
          <p:nvPr/>
        </p:nvGraphicFramePr>
        <p:xfrm>
          <a:off x="3419475" y="1916113"/>
          <a:ext cx="2070100" cy="469900"/>
        </p:xfrm>
        <a:graphic>
          <a:graphicData uri="http://schemas.openxmlformats.org/presentationml/2006/ole">
            <mc:AlternateContent xmlns:mc="http://schemas.openxmlformats.org/markup-compatibility/2006">
              <mc:Choice xmlns:v="urn:schemas-microsoft-com:vml" Requires="v">
                <p:oleObj spid="_x0000_s41816" name="公式" r:id="rId25" imgW="2070000" imgH="469800" progId="Equation.3">
                  <p:embed/>
                </p:oleObj>
              </mc:Choice>
              <mc:Fallback>
                <p:oleObj name="公式" r:id="rId25" imgW="2070000" imgH="469800" progId="Equation.3">
                  <p:embed/>
                  <p:pic>
                    <p:nvPicPr>
                      <p:cNvPr id="0" name="Object 4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419475" y="1916113"/>
                        <a:ext cx="2070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34" name="Object 50"/>
          <p:cNvGraphicFramePr>
            <a:graphicFrameLocks noChangeAspect="1"/>
          </p:cNvGraphicFramePr>
          <p:nvPr/>
        </p:nvGraphicFramePr>
        <p:xfrm>
          <a:off x="4500563" y="2997200"/>
          <a:ext cx="736600" cy="368300"/>
        </p:xfrm>
        <a:graphic>
          <a:graphicData uri="http://schemas.openxmlformats.org/presentationml/2006/ole">
            <mc:AlternateContent xmlns:mc="http://schemas.openxmlformats.org/markup-compatibility/2006">
              <mc:Choice xmlns:v="urn:schemas-microsoft-com:vml" Requires="v">
                <p:oleObj spid="_x0000_s41817" name="公式" r:id="rId27" imgW="736560" imgH="368280" progId="Equation.3">
                  <p:embed/>
                </p:oleObj>
              </mc:Choice>
              <mc:Fallback>
                <p:oleObj name="公式" r:id="rId27" imgW="736560" imgH="368280" progId="Equation.3">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500563" y="2997200"/>
                        <a:ext cx="736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35" name="Object 51"/>
          <p:cNvGraphicFramePr>
            <a:graphicFrameLocks noChangeAspect="1"/>
          </p:cNvGraphicFramePr>
          <p:nvPr/>
        </p:nvGraphicFramePr>
        <p:xfrm>
          <a:off x="6858000" y="5084763"/>
          <a:ext cx="774700" cy="368300"/>
        </p:xfrm>
        <a:graphic>
          <a:graphicData uri="http://schemas.openxmlformats.org/presentationml/2006/ole">
            <mc:AlternateContent xmlns:mc="http://schemas.openxmlformats.org/markup-compatibility/2006">
              <mc:Choice xmlns:v="urn:schemas-microsoft-com:vml" Requires="v">
                <p:oleObj spid="_x0000_s41818" name="公式" r:id="rId29" imgW="774360" imgH="368280" progId="Equation.3">
                  <p:embed/>
                </p:oleObj>
              </mc:Choice>
              <mc:Fallback>
                <p:oleObj name="公式" r:id="rId29" imgW="774360" imgH="368280" progId="Equation.3">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858000" y="5084763"/>
                        <a:ext cx="7747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36" name="Object 52"/>
          <p:cNvGraphicFramePr>
            <a:graphicFrameLocks noChangeAspect="1"/>
          </p:cNvGraphicFramePr>
          <p:nvPr/>
        </p:nvGraphicFramePr>
        <p:xfrm>
          <a:off x="2916238" y="2997200"/>
          <a:ext cx="1435100" cy="330200"/>
        </p:xfrm>
        <a:graphic>
          <a:graphicData uri="http://schemas.openxmlformats.org/presentationml/2006/ole">
            <mc:AlternateContent xmlns:mc="http://schemas.openxmlformats.org/markup-compatibility/2006">
              <mc:Choice xmlns:v="urn:schemas-microsoft-com:vml" Requires="v">
                <p:oleObj spid="_x0000_s41819" name="公式" r:id="rId31" imgW="1434960" imgH="330120" progId="Equation.3">
                  <p:embed/>
                </p:oleObj>
              </mc:Choice>
              <mc:Fallback>
                <p:oleObj name="公式" r:id="rId31" imgW="1434960" imgH="330120" progId="Equation.3">
                  <p:embed/>
                  <p:pic>
                    <p:nvPicPr>
                      <p:cNvPr id="0" name="Object 5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16238" y="2997200"/>
                        <a:ext cx="14351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37" name="Object 53"/>
          <p:cNvGraphicFramePr>
            <a:graphicFrameLocks noChangeAspect="1"/>
          </p:cNvGraphicFramePr>
          <p:nvPr/>
        </p:nvGraphicFramePr>
        <p:xfrm>
          <a:off x="900113" y="4868863"/>
          <a:ext cx="3365500" cy="901700"/>
        </p:xfrm>
        <a:graphic>
          <a:graphicData uri="http://schemas.openxmlformats.org/presentationml/2006/ole">
            <mc:AlternateContent xmlns:mc="http://schemas.openxmlformats.org/markup-compatibility/2006">
              <mc:Choice xmlns:v="urn:schemas-microsoft-com:vml" Requires="v">
                <p:oleObj spid="_x0000_s41820" name="公式" r:id="rId33" imgW="3365280" imgH="901440" progId="Equation.3">
                  <p:embed/>
                </p:oleObj>
              </mc:Choice>
              <mc:Fallback>
                <p:oleObj name="公式" r:id="rId33" imgW="3365280" imgH="901440" progId="Equation.3">
                  <p:embed/>
                  <p:pic>
                    <p:nvPicPr>
                      <p:cNvPr id="0" name="Object 53"/>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900113" y="4868863"/>
                        <a:ext cx="3365500"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38" name="Object 54"/>
          <p:cNvGraphicFramePr>
            <a:graphicFrameLocks noChangeAspect="1"/>
          </p:cNvGraphicFramePr>
          <p:nvPr/>
        </p:nvGraphicFramePr>
        <p:xfrm>
          <a:off x="1763713" y="4868863"/>
          <a:ext cx="636587" cy="382587"/>
        </p:xfrm>
        <a:graphic>
          <a:graphicData uri="http://schemas.openxmlformats.org/presentationml/2006/ole">
            <mc:AlternateContent xmlns:mc="http://schemas.openxmlformats.org/markup-compatibility/2006">
              <mc:Choice xmlns:v="urn:schemas-microsoft-com:vml" Requires="v">
                <p:oleObj spid="_x0000_s41821" name="公式" r:id="rId35" imgW="698400" imgH="419040" progId="Equation.3">
                  <p:embed/>
                </p:oleObj>
              </mc:Choice>
              <mc:Fallback>
                <p:oleObj name="公式" r:id="rId35" imgW="698400" imgH="419040" progId="Equation.3">
                  <p:embed/>
                  <p:pic>
                    <p:nvPicPr>
                      <p:cNvPr id="0" name="Object 54"/>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763713" y="4868863"/>
                        <a:ext cx="636587" cy="382587"/>
                      </a:xfrm>
                      <a:prstGeom prst="rect">
                        <a:avLst/>
                      </a:prstGeom>
                      <a:solidFill>
                        <a:srgbClr val="CCFFFF"/>
                      </a:solidFill>
                      <a:ln>
                        <a:noFill/>
                      </a:ln>
                      <a:effectLst/>
                      <a:extLst/>
                    </p:spPr>
                  </p:pic>
                </p:oleObj>
              </mc:Fallback>
            </mc:AlternateContent>
          </a:graphicData>
        </a:graphic>
      </p:graphicFrame>
      <p:graphicFrame>
        <p:nvGraphicFramePr>
          <p:cNvPr id="195639" name="Object 55"/>
          <p:cNvGraphicFramePr>
            <a:graphicFrameLocks noChangeAspect="1"/>
          </p:cNvGraphicFramePr>
          <p:nvPr/>
        </p:nvGraphicFramePr>
        <p:xfrm>
          <a:off x="3635375" y="4868863"/>
          <a:ext cx="636588" cy="382587"/>
        </p:xfrm>
        <a:graphic>
          <a:graphicData uri="http://schemas.openxmlformats.org/presentationml/2006/ole">
            <mc:AlternateContent xmlns:mc="http://schemas.openxmlformats.org/markup-compatibility/2006">
              <mc:Choice xmlns:v="urn:schemas-microsoft-com:vml" Requires="v">
                <p:oleObj spid="_x0000_s41822" name="公式" r:id="rId37" imgW="698400" imgH="419040" progId="Equation.3">
                  <p:embed/>
                </p:oleObj>
              </mc:Choice>
              <mc:Fallback>
                <p:oleObj name="公式" r:id="rId37" imgW="698400" imgH="419040" progId="Equation.3">
                  <p:embed/>
                  <p:pic>
                    <p:nvPicPr>
                      <p:cNvPr id="0" name="Object 5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35375" y="4868863"/>
                        <a:ext cx="636588" cy="382587"/>
                      </a:xfrm>
                      <a:prstGeom prst="rect">
                        <a:avLst/>
                      </a:prstGeom>
                      <a:solidFill>
                        <a:srgbClr val="CC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40" name="Object 56"/>
          <p:cNvGraphicFramePr>
            <a:graphicFrameLocks noChangeAspect="1"/>
          </p:cNvGraphicFramePr>
          <p:nvPr/>
        </p:nvGraphicFramePr>
        <p:xfrm>
          <a:off x="4427538" y="4868863"/>
          <a:ext cx="2400300" cy="812800"/>
        </p:xfrm>
        <a:graphic>
          <a:graphicData uri="http://schemas.openxmlformats.org/presentationml/2006/ole">
            <mc:AlternateContent xmlns:mc="http://schemas.openxmlformats.org/markup-compatibility/2006">
              <mc:Choice xmlns:v="urn:schemas-microsoft-com:vml" Requires="v">
                <p:oleObj spid="_x0000_s41823" name="公式" r:id="rId38" imgW="2400120" imgH="812520" progId="Equation.3">
                  <p:embed/>
                </p:oleObj>
              </mc:Choice>
              <mc:Fallback>
                <p:oleObj name="公式" r:id="rId38" imgW="2400120" imgH="812520" progId="Equation.3">
                  <p:embed/>
                  <p:pic>
                    <p:nvPicPr>
                      <p:cNvPr id="0" name="Object 56"/>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4427538" y="4868863"/>
                        <a:ext cx="24003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41" name="Object 57"/>
          <p:cNvGraphicFramePr>
            <a:graphicFrameLocks noChangeAspect="1"/>
          </p:cNvGraphicFramePr>
          <p:nvPr/>
        </p:nvGraphicFramePr>
        <p:xfrm>
          <a:off x="4427538" y="5732463"/>
          <a:ext cx="1676400" cy="812800"/>
        </p:xfrm>
        <a:graphic>
          <a:graphicData uri="http://schemas.openxmlformats.org/presentationml/2006/ole">
            <mc:AlternateContent xmlns:mc="http://schemas.openxmlformats.org/markup-compatibility/2006">
              <mc:Choice xmlns:v="urn:schemas-microsoft-com:vml" Requires="v">
                <p:oleObj spid="_x0000_s41824" name="公式" r:id="rId40" imgW="1676160" imgH="812520" progId="Equation.3">
                  <p:embed/>
                </p:oleObj>
              </mc:Choice>
              <mc:Fallback>
                <p:oleObj name="公式" r:id="rId40" imgW="1676160" imgH="812520" progId="Equation.3">
                  <p:embed/>
                  <p:pic>
                    <p:nvPicPr>
                      <p:cNvPr id="0" name="Object 57"/>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427538" y="5732463"/>
                        <a:ext cx="1676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5642" name="Object 58"/>
          <p:cNvGraphicFramePr>
            <a:graphicFrameLocks noChangeAspect="1"/>
          </p:cNvGraphicFramePr>
          <p:nvPr/>
        </p:nvGraphicFramePr>
        <p:xfrm>
          <a:off x="6084888" y="5661025"/>
          <a:ext cx="1727200" cy="838200"/>
        </p:xfrm>
        <a:graphic>
          <a:graphicData uri="http://schemas.openxmlformats.org/presentationml/2006/ole">
            <mc:AlternateContent xmlns:mc="http://schemas.openxmlformats.org/markup-compatibility/2006">
              <mc:Choice xmlns:v="urn:schemas-microsoft-com:vml" Requires="v">
                <p:oleObj spid="_x0000_s41825" name="公式" r:id="rId42" imgW="1726920" imgH="838080" progId="Equation.3">
                  <p:embed/>
                </p:oleObj>
              </mc:Choice>
              <mc:Fallback>
                <p:oleObj name="公式" r:id="rId42" imgW="1726920" imgH="838080" progId="Equation.3">
                  <p:embed/>
                  <p:pic>
                    <p:nvPicPr>
                      <p:cNvPr id="0" name="Object 58"/>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084888" y="5661025"/>
                        <a:ext cx="17272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5643" name="Text Box 59"/>
          <p:cNvSpPr txBox="1">
            <a:spLocks noChangeArrowheads="1"/>
          </p:cNvSpPr>
          <p:nvPr/>
        </p:nvSpPr>
        <p:spPr bwMode="auto">
          <a:xfrm>
            <a:off x="0" y="3475856"/>
            <a:ext cx="5508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400" dirty="0">
                <a:solidFill>
                  <a:schemeClr val="hlink"/>
                </a:solidFill>
              </a:rPr>
              <a:t>在椭圆轨道上运动有能量守恒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5625"/>
                                        </p:tgtEl>
                                        <p:attrNameLst>
                                          <p:attrName>style.visibility</p:attrName>
                                        </p:attrNameLst>
                                      </p:cBhvr>
                                      <p:to>
                                        <p:strVal val="visible"/>
                                      </p:to>
                                    </p:set>
                                    <p:animEffect transition="in" filter="blinds(horizontal)">
                                      <p:cBhvr>
                                        <p:cTn id="17" dur="500"/>
                                        <p:tgtEl>
                                          <p:spTgt spid="1956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95611"/>
                                        </p:tgtEl>
                                        <p:attrNameLst>
                                          <p:attrName>style.visibility</p:attrName>
                                        </p:attrNameLst>
                                      </p:cBhvr>
                                      <p:to>
                                        <p:strVal val="visible"/>
                                      </p:to>
                                    </p:set>
                                    <p:animEffect transition="in" filter="blinds(horizontal)">
                                      <p:cBhvr>
                                        <p:cTn id="22" dur="500"/>
                                        <p:tgtEl>
                                          <p:spTgt spid="1956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95630"/>
                                        </p:tgtEl>
                                        <p:attrNameLst>
                                          <p:attrName>style.visibility</p:attrName>
                                        </p:attrNameLst>
                                      </p:cBhvr>
                                      <p:to>
                                        <p:strVal val="visible"/>
                                      </p:to>
                                    </p:set>
                                    <p:animEffect transition="in" filter="blinds(horizontal)">
                                      <p:cBhvr>
                                        <p:cTn id="27" dur="500"/>
                                        <p:tgtEl>
                                          <p:spTgt spid="1956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95626"/>
                                        </p:tgtEl>
                                        <p:attrNameLst>
                                          <p:attrName>style.visibility</p:attrName>
                                        </p:attrNameLst>
                                      </p:cBhvr>
                                      <p:to>
                                        <p:strVal val="visible"/>
                                      </p:to>
                                    </p:set>
                                    <p:animEffect transition="in" filter="blinds(horizontal)">
                                      <p:cBhvr>
                                        <p:cTn id="32" dur="500"/>
                                        <p:tgtEl>
                                          <p:spTgt spid="19562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5627"/>
                                        </p:tgtEl>
                                        <p:attrNameLst>
                                          <p:attrName>style.visibility</p:attrName>
                                        </p:attrNameLst>
                                      </p:cBhvr>
                                      <p:to>
                                        <p:strVal val="visible"/>
                                      </p:to>
                                    </p:set>
                                    <p:animEffect transition="in" filter="wipe(left)">
                                      <p:cBhvr>
                                        <p:cTn id="37" dur="500"/>
                                        <p:tgtEl>
                                          <p:spTgt spid="19562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5609"/>
                                        </p:tgtEl>
                                        <p:attrNameLst>
                                          <p:attrName>style.visibility</p:attrName>
                                        </p:attrNameLst>
                                      </p:cBhvr>
                                      <p:to>
                                        <p:strVal val="visible"/>
                                      </p:to>
                                    </p:set>
                                    <p:animEffect transition="in" filter="blinds(horizontal)">
                                      <p:cBhvr>
                                        <p:cTn id="42" dur="500"/>
                                        <p:tgtEl>
                                          <p:spTgt spid="19560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xit" presetSubtype="10" fill="hold" nodeType="clickEffect">
                                  <p:stCondLst>
                                    <p:cond delay="0"/>
                                  </p:stCondLst>
                                  <p:childTnLst>
                                    <p:animEffect transition="out" filter="blinds(horizontal)">
                                      <p:cBhvr>
                                        <p:cTn id="51" dur="500"/>
                                        <p:tgtEl>
                                          <p:spTgt spid="2"/>
                                        </p:tgtEl>
                                      </p:cBhvr>
                                    </p:animEffect>
                                    <p:set>
                                      <p:cBhvr>
                                        <p:cTn id="52" dur="1" fill="hold">
                                          <p:stCondLst>
                                            <p:cond delay="499"/>
                                          </p:stCondLst>
                                        </p:cTn>
                                        <p:tgtEl>
                                          <p:spTgt spid="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95620"/>
                                        </p:tgtEl>
                                        <p:attrNameLst>
                                          <p:attrName>style.visibility</p:attrName>
                                        </p:attrNameLst>
                                      </p:cBhvr>
                                      <p:to>
                                        <p:strVal val="visible"/>
                                      </p:to>
                                    </p:set>
                                    <p:animEffect transition="in" filter="blinds(horizontal)">
                                      <p:cBhvr>
                                        <p:cTn id="62" dur="500"/>
                                        <p:tgtEl>
                                          <p:spTgt spid="19562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wipe(up)">
                                      <p:cBhvr>
                                        <p:cTn id="67" dur="500"/>
                                        <p:tgtEl>
                                          <p:spTgt spid="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95623"/>
                                        </p:tgtEl>
                                        <p:attrNameLst>
                                          <p:attrName>style.visibility</p:attrName>
                                        </p:attrNameLst>
                                      </p:cBhvr>
                                      <p:to>
                                        <p:strVal val="visible"/>
                                      </p:to>
                                    </p:set>
                                    <p:animEffect transition="in" filter="blinds(horizontal)">
                                      <p:cBhvr>
                                        <p:cTn id="72" dur="500"/>
                                        <p:tgtEl>
                                          <p:spTgt spid="1956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95636"/>
                                        </p:tgtEl>
                                        <p:attrNameLst>
                                          <p:attrName>style.visibility</p:attrName>
                                        </p:attrNameLst>
                                      </p:cBhvr>
                                      <p:to>
                                        <p:strVal val="visible"/>
                                      </p:to>
                                    </p:set>
                                    <p:animEffect transition="in" filter="blinds(horizontal)">
                                      <p:cBhvr>
                                        <p:cTn id="77" dur="500"/>
                                        <p:tgtEl>
                                          <p:spTgt spid="19563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95643">
                                            <p:txEl>
                                              <p:pRg st="0" end="0"/>
                                            </p:txEl>
                                          </p:spTgt>
                                        </p:tgtEl>
                                        <p:attrNameLst>
                                          <p:attrName>style.visibility</p:attrName>
                                        </p:attrNameLst>
                                      </p:cBhvr>
                                      <p:to>
                                        <p:strVal val="visible"/>
                                      </p:to>
                                    </p:set>
                                    <p:animEffect transition="in" filter="blinds(horizontal)">
                                      <p:cBhvr>
                                        <p:cTn id="82" dur="500"/>
                                        <p:tgtEl>
                                          <p:spTgt spid="195643">
                                            <p:txEl>
                                              <p:pRg st="0" end="0"/>
                                            </p:txEl>
                                          </p:spTgt>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95624"/>
                                        </p:tgtEl>
                                        <p:attrNameLst>
                                          <p:attrName>style.visibility</p:attrName>
                                        </p:attrNameLst>
                                      </p:cBhvr>
                                      <p:to>
                                        <p:strVal val="visible"/>
                                      </p:to>
                                    </p:set>
                                    <p:animEffect transition="in" filter="blinds(horizontal)">
                                      <p:cBhvr>
                                        <p:cTn id="87" dur="500"/>
                                        <p:tgtEl>
                                          <p:spTgt spid="195624"/>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95637"/>
                                        </p:tgtEl>
                                        <p:attrNameLst>
                                          <p:attrName>style.visibility</p:attrName>
                                        </p:attrNameLst>
                                      </p:cBhvr>
                                      <p:to>
                                        <p:strVal val="visible"/>
                                      </p:to>
                                    </p:set>
                                    <p:animEffect transition="in" filter="blinds(horizontal)">
                                      <p:cBhvr>
                                        <p:cTn id="92" dur="500"/>
                                        <p:tgtEl>
                                          <p:spTgt spid="1956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95638"/>
                                        </p:tgtEl>
                                        <p:attrNameLst>
                                          <p:attrName>style.visibility</p:attrName>
                                        </p:attrNameLst>
                                      </p:cBhvr>
                                      <p:to>
                                        <p:strVal val="visible"/>
                                      </p:to>
                                    </p:set>
                                    <p:animEffect transition="in" filter="blinds(horizontal)">
                                      <p:cBhvr>
                                        <p:cTn id="97" dur="500"/>
                                        <p:tgtEl>
                                          <p:spTgt spid="195638"/>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95639"/>
                                        </p:tgtEl>
                                        <p:attrNameLst>
                                          <p:attrName>style.visibility</p:attrName>
                                        </p:attrNameLst>
                                      </p:cBhvr>
                                      <p:to>
                                        <p:strVal val="visible"/>
                                      </p:to>
                                    </p:set>
                                    <p:animEffect transition="in" filter="blinds(horizontal)">
                                      <p:cBhvr>
                                        <p:cTn id="102" dur="500"/>
                                        <p:tgtEl>
                                          <p:spTgt spid="195639"/>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nodeType="clickEffect">
                                  <p:stCondLst>
                                    <p:cond delay="0"/>
                                  </p:stCondLst>
                                  <p:childTnLst>
                                    <p:set>
                                      <p:cBhvr>
                                        <p:cTn id="106" dur="1" fill="hold">
                                          <p:stCondLst>
                                            <p:cond delay="0"/>
                                          </p:stCondLst>
                                        </p:cTn>
                                        <p:tgtEl>
                                          <p:spTgt spid="195640"/>
                                        </p:tgtEl>
                                        <p:attrNameLst>
                                          <p:attrName>style.visibility</p:attrName>
                                        </p:attrNameLst>
                                      </p:cBhvr>
                                      <p:to>
                                        <p:strVal val="visible"/>
                                      </p:to>
                                    </p:set>
                                    <p:animEffect transition="in" filter="blinds(horizontal)">
                                      <p:cBhvr>
                                        <p:cTn id="107" dur="500"/>
                                        <p:tgtEl>
                                          <p:spTgt spid="195640"/>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nodeType="clickEffect">
                                  <p:stCondLst>
                                    <p:cond delay="0"/>
                                  </p:stCondLst>
                                  <p:childTnLst>
                                    <p:set>
                                      <p:cBhvr>
                                        <p:cTn id="111" dur="1" fill="hold">
                                          <p:stCondLst>
                                            <p:cond delay="0"/>
                                          </p:stCondLst>
                                        </p:cTn>
                                        <p:tgtEl>
                                          <p:spTgt spid="195634"/>
                                        </p:tgtEl>
                                        <p:attrNameLst>
                                          <p:attrName>style.visibility</p:attrName>
                                        </p:attrNameLst>
                                      </p:cBhvr>
                                      <p:to>
                                        <p:strVal val="visible"/>
                                      </p:to>
                                    </p:set>
                                    <p:animEffect transition="in" filter="blinds(horizontal)">
                                      <p:cBhvr>
                                        <p:cTn id="112" dur="500"/>
                                        <p:tgtEl>
                                          <p:spTgt spid="19563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nodeType="clickEffect">
                                  <p:stCondLst>
                                    <p:cond delay="0"/>
                                  </p:stCondLst>
                                  <p:childTnLst>
                                    <p:set>
                                      <p:cBhvr>
                                        <p:cTn id="116" dur="1" fill="hold">
                                          <p:stCondLst>
                                            <p:cond delay="0"/>
                                          </p:stCondLst>
                                        </p:cTn>
                                        <p:tgtEl>
                                          <p:spTgt spid="195635"/>
                                        </p:tgtEl>
                                        <p:attrNameLst>
                                          <p:attrName>style.visibility</p:attrName>
                                        </p:attrNameLst>
                                      </p:cBhvr>
                                      <p:to>
                                        <p:strVal val="visible"/>
                                      </p:to>
                                    </p:set>
                                    <p:animEffect transition="in" filter="blinds(horizontal)">
                                      <p:cBhvr>
                                        <p:cTn id="117" dur="500"/>
                                        <p:tgtEl>
                                          <p:spTgt spid="19563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3" presetClass="entr" presetSubtype="10" fill="hold" nodeType="clickEffect">
                                  <p:stCondLst>
                                    <p:cond delay="0"/>
                                  </p:stCondLst>
                                  <p:childTnLst>
                                    <p:set>
                                      <p:cBhvr>
                                        <p:cTn id="121" dur="1" fill="hold">
                                          <p:stCondLst>
                                            <p:cond delay="0"/>
                                          </p:stCondLst>
                                        </p:cTn>
                                        <p:tgtEl>
                                          <p:spTgt spid="195641"/>
                                        </p:tgtEl>
                                        <p:attrNameLst>
                                          <p:attrName>style.visibility</p:attrName>
                                        </p:attrNameLst>
                                      </p:cBhvr>
                                      <p:to>
                                        <p:strVal val="visible"/>
                                      </p:to>
                                    </p:set>
                                    <p:animEffect transition="in" filter="blinds(horizontal)">
                                      <p:cBhvr>
                                        <p:cTn id="122" dur="500"/>
                                        <p:tgtEl>
                                          <p:spTgt spid="19564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3" presetClass="entr" presetSubtype="10" fill="hold" nodeType="clickEffect">
                                  <p:stCondLst>
                                    <p:cond delay="0"/>
                                  </p:stCondLst>
                                  <p:childTnLst>
                                    <p:set>
                                      <p:cBhvr>
                                        <p:cTn id="126" dur="1" fill="hold">
                                          <p:stCondLst>
                                            <p:cond delay="0"/>
                                          </p:stCondLst>
                                        </p:cTn>
                                        <p:tgtEl>
                                          <p:spTgt spid="195642"/>
                                        </p:tgtEl>
                                        <p:attrNameLst>
                                          <p:attrName>style.visibility</p:attrName>
                                        </p:attrNameLst>
                                      </p:cBhvr>
                                      <p:to>
                                        <p:strVal val="visible"/>
                                      </p:to>
                                    </p:set>
                                    <p:animEffect transition="in" filter="blinds(horizontal)">
                                      <p:cBhvr>
                                        <p:cTn id="127" dur="500"/>
                                        <p:tgtEl>
                                          <p:spTgt spid="1956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09" grpId="0"/>
      <p:bldP spid="195625" grpId="0"/>
      <p:bldP spid="1956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p:cNvSpPr>
            <a:spLocks noGrp="1"/>
          </p:cNvSpPr>
          <p:nvPr>
            <p:ph type="sldNum" sz="quarter" idx="12"/>
          </p:nvPr>
        </p:nvSpPr>
        <p:spPr/>
        <p:txBody>
          <a:bodyPr/>
          <a:lstStyle/>
          <a:p>
            <a:pPr>
              <a:defRPr/>
            </a:pPr>
            <a:fld id="{6B0EF5BE-7F3D-4D07-9299-88847294B4A5}" type="slidenum">
              <a:rPr lang="en-US" altLang="zh-CN"/>
              <a:pPr>
                <a:defRPr/>
              </a:pPr>
              <a:t>5</a:t>
            </a:fld>
            <a:endParaRPr lang="en-US" altLang="zh-CN"/>
          </a:p>
        </p:txBody>
      </p:sp>
      <p:sp>
        <p:nvSpPr>
          <p:cNvPr id="3080" name="Text Box 2"/>
          <p:cNvSpPr txBox="1">
            <a:spLocks noChangeArrowheads="1"/>
          </p:cNvSpPr>
          <p:nvPr/>
        </p:nvSpPr>
        <p:spPr bwMode="auto">
          <a:xfrm>
            <a:off x="34925" y="476250"/>
            <a:ext cx="9037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a:t>
            </a:r>
            <a:r>
              <a:rPr lang="en-US" altLang="zh-CN" sz="2800">
                <a:latin typeface="华文中宋" pitchFamily="2" charset="-122"/>
                <a:ea typeface="华文中宋" pitchFamily="2" charset="-122"/>
              </a:rPr>
              <a:t>5</a:t>
            </a:r>
            <a:r>
              <a:rPr lang="zh-CN" altLang="en-US" sz="2800">
                <a:latin typeface="华文中宋" pitchFamily="2" charset="-122"/>
                <a:ea typeface="华文中宋" pitchFamily="2" charset="-122"/>
              </a:rPr>
              <a:t>）在不同的坐标中            应（可）写成分量式求解</a:t>
            </a:r>
          </a:p>
        </p:txBody>
      </p:sp>
      <p:graphicFrame>
        <p:nvGraphicFramePr>
          <p:cNvPr id="3074" name="Object 3"/>
          <p:cNvGraphicFramePr>
            <a:graphicFrameLocks noChangeAspect="1"/>
          </p:cNvGraphicFramePr>
          <p:nvPr/>
        </p:nvGraphicFramePr>
        <p:xfrm>
          <a:off x="3563938" y="488950"/>
          <a:ext cx="1296987" cy="419100"/>
        </p:xfrm>
        <a:graphic>
          <a:graphicData uri="http://schemas.openxmlformats.org/presentationml/2006/ole">
            <mc:AlternateContent xmlns:mc="http://schemas.openxmlformats.org/markup-compatibility/2006">
              <mc:Choice xmlns:v="urn:schemas-microsoft-com:vml" Requires="v">
                <p:oleObj spid="_x0000_s3272" name="公式" r:id="rId3" imgW="1180800" imgH="380880" progId="Equation.3">
                  <p:embed/>
                </p:oleObj>
              </mc:Choice>
              <mc:Fallback>
                <p:oleObj name="公式" r:id="rId3" imgW="1180800" imgH="38088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938" y="488950"/>
                        <a:ext cx="1296987"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4"/>
          <p:cNvGraphicFramePr>
            <a:graphicFrameLocks noChangeAspect="1"/>
          </p:cNvGraphicFramePr>
          <p:nvPr/>
        </p:nvGraphicFramePr>
        <p:xfrm>
          <a:off x="2316163" y="1241425"/>
          <a:ext cx="3695700" cy="1651000"/>
        </p:xfrm>
        <a:graphic>
          <a:graphicData uri="http://schemas.openxmlformats.org/presentationml/2006/ole">
            <mc:AlternateContent xmlns:mc="http://schemas.openxmlformats.org/markup-compatibility/2006">
              <mc:Choice xmlns:v="urn:schemas-microsoft-com:vml" Requires="v">
                <p:oleObj spid="_x0000_s3273" name="公式" r:id="rId5" imgW="3695400" imgH="1650960" progId="Equation.3">
                  <p:embed/>
                </p:oleObj>
              </mc:Choice>
              <mc:Fallback>
                <p:oleObj name="公式" r:id="rId5" imgW="3695400" imgH="165096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6163" y="1241425"/>
                        <a:ext cx="3695700" cy="165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6" name="Object 5"/>
          <p:cNvGraphicFramePr>
            <a:graphicFrameLocks noChangeAspect="1"/>
          </p:cNvGraphicFramePr>
          <p:nvPr/>
        </p:nvGraphicFramePr>
        <p:xfrm>
          <a:off x="2339975" y="3860800"/>
          <a:ext cx="3619500" cy="1016000"/>
        </p:xfrm>
        <a:graphic>
          <a:graphicData uri="http://schemas.openxmlformats.org/presentationml/2006/ole">
            <mc:AlternateContent xmlns:mc="http://schemas.openxmlformats.org/markup-compatibility/2006">
              <mc:Choice xmlns:v="urn:schemas-microsoft-com:vml" Requires="v">
                <p:oleObj spid="_x0000_s3274" name="公式" r:id="rId7" imgW="3619440" imgH="1015920" progId="Equation.3">
                  <p:embed/>
                </p:oleObj>
              </mc:Choice>
              <mc:Fallback>
                <p:oleObj name="公式" r:id="rId7" imgW="3619440" imgH="101592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3860800"/>
                        <a:ext cx="3619500"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795" name="Text Box 11"/>
          <p:cNvSpPr txBox="1">
            <a:spLocks noChangeArrowheads="1"/>
          </p:cNvSpPr>
          <p:nvPr/>
        </p:nvSpPr>
        <p:spPr bwMode="auto">
          <a:xfrm>
            <a:off x="1308100" y="1916113"/>
            <a:ext cx="850900" cy="2520950"/>
          </a:xfrm>
          <a:prstGeom prst="rect">
            <a:avLst/>
          </a:prstGeom>
          <a:gradFill rotWithShape="1">
            <a:gsLst>
              <a:gs pos="0">
                <a:srgbClr val="FFFF66"/>
              </a:gs>
              <a:gs pos="100000">
                <a:srgbClr val="76762F"/>
              </a:gs>
            </a:gsLst>
            <a:lin ang="5400000" scaled="1"/>
          </a:gradFill>
          <a:ln w="57150">
            <a:solidFill>
              <a:srgbClr val="808080"/>
            </a:solidFill>
            <a:miter lim="800000"/>
            <a:headEnd/>
            <a:tailEnd/>
          </a:ln>
        </p:spPr>
        <p:txBody>
          <a:bodyPr vert="eaVert">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4000">
                <a:solidFill>
                  <a:schemeClr val="folHlink"/>
                </a:solidFill>
                <a:ea typeface="华文新魏" pitchFamily="2" charset="-122"/>
              </a:rPr>
              <a:t>微分方程</a:t>
            </a:r>
          </a:p>
        </p:txBody>
      </p:sp>
      <p:graphicFrame>
        <p:nvGraphicFramePr>
          <p:cNvPr id="3077" name="Object 26"/>
          <p:cNvGraphicFramePr>
            <a:graphicFrameLocks noChangeAspect="1"/>
          </p:cNvGraphicFramePr>
          <p:nvPr/>
        </p:nvGraphicFramePr>
        <p:xfrm>
          <a:off x="6300788" y="1268413"/>
          <a:ext cx="1981200" cy="1435100"/>
        </p:xfrm>
        <a:graphic>
          <a:graphicData uri="http://schemas.openxmlformats.org/presentationml/2006/ole">
            <mc:AlternateContent xmlns:mc="http://schemas.openxmlformats.org/markup-compatibility/2006">
              <mc:Choice xmlns:v="urn:schemas-microsoft-com:vml" Requires="v">
                <p:oleObj spid="_x0000_s3275" name="公式" r:id="rId9" imgW="1981080" imgH="1434960" progId="Equation.3">
                  <p:embed/>
                </p:oleObj>
              </mc:Choice>
              <mc:Fallback>
                <p:oleObj name="公式" r:id="rId9" imgW="1981080" imgH="1434960" progId="Equation.3">
                  <p:embed/>
                  <p:pic>
                    <p:nvPicPr>
                      <p:cNvPr id="0" name="Object 2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788" y="1268413"/>
                        <a:ext cx="1981200"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8" name="Object 27"/>
          <p:cNvGraphicFramePr>
            <a:graphicFrameLocks noChangeAspect="1"/>
          </p:cNvGraphicFramePr>
          <p:nvPr/>
        </p:nvGraphicFramePr>
        <p:xfrm>
          <a:off x="6156325" y="3860800"/>
          <a:ext cx="1917700" cy="889000"/>
        </p:xfrm>
        <a:graphic>
          <a:graphicData uri="http://schemas.openxmlformats.org/presentationml/2006/ole">
            <mc:AlternateContent xmlns:mc="http://schemas.openxmlformats.org/markup-compatibility/2006">
              <mc:Choice xmlns:v="urn:schemas-microsoft-com:vml" Requires="v">
                <p:oleObj spid="_x0000_s3276" name="公式" r:id="rId11" imgW="1917360" imgH="888840" progId="Equation.3">
                  <p:embed/>
                </p:oleObj>
              </mc:Choice>
              <mc:Fallback>
                <p:oleObj name="公式" r:id="rId11" imgW="1917360" imgH="888840" progId="Equation.3">
                  <p:embed/>
                  <p:pic>
                    <p:nvPicPr>
                      <p:cNvPr id="0"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56325" y="3860800"/>
                        <a:ext cx="19177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795"/>
                                        </p:tgtEl>
                                        <p:attrNameLst>
                                          <p:attrName>style.visibility</p:attrName>
                                        </p:attrNameLst>
                                      </p:cBhvr>
                                      <p:to>
                                        <p:strVal val="visible"/>
                                      </p:to>
                                    </p:set>
                                    <p:animEffect transition="in" filter="blinds(horizontal)">
                                      <p:cBhvr>
                                        <p:cTn id="7" dur="500"/>
                                        <p:tgtEl>
                                          <p:spTgt spid="1187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79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ChangeArrowheads="1"/>
          </p:cNvSpPr>
          <p:nvPr/>
        </p:nvSpPr>
        <p:spPr bwMode="auto">
          <a:xfrm>
            <a:off x="0" y="0"/>
            <a:ext cx="9144000" cy="6884988"/>
          </a:xfrm>
          <a:prstGeom prst="rect">
            <a:avLst/>
          </a:prstGeom>
          <a:solidFill>
            <a:srgbClr val="CCFFCC"/>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zh-CN">
              <a:solidFill>
                <a:srgbClr val="0000FF"/>
              </a:solidFill>
            </a:endParaRPr>
          </a:p>
        </p:txBody>
      </p:sp>
      <p:sp>
        <p:nvSpPr>
          <p:cNvPr id="48131" name="Rectangle 3"/>
          <p:cNvSpPr>
            <a:spLocks noGrp="1" noChangeArrowheads="1"/>
          </p:cNvSpPr>
          <p:nvPr>
            <p:ph type="body" idx="1"/>
          </p:nvPr>
        </p:nvSpPr>
        <p:spPr>
          <a:xfrm>
            <a:off x="0" y="2241550"/>
            <a:ext cx="9144000" cy="2376488"/>
          </a:xfrm>
          <a:noFill/>
        </p:spPr>
        <p:txBody>
          <a:bodyPr/>
          <a:lstStyle/>
          <a:p>
            <a:pPr algn="ctr">
              <a:buFont typeface="Wingdings" pitchFamily="2" charset="2"/>
              <a:buNone/>
            </a:pPr>
            <a:r>
              <a:rPr lang="zh-CN" altLang="en-US" sz="6600" smtClean="0">
                <a:solidFill>
                  <a:schemeClr val="tx2"/>
                </a:solidFill>
              </a:rPr>
              <a:t>健康生活</a:t>
            </a:r>
            <a:endParaRPr lang="en-US" altLang="zh-CN" sz="6600" smtClean="0">
              <a:solidFill>
                <a:schemeClr val="tx2"/>
              </a:solidFill>
            </a:endParaRPr>
          </a:p>
          <a:p>
            <a:pPr algn="ctr">
              <a:buFont typeface="Wingdings" pitchFamily="2" charset="2"/>
              <a:buNone/>
            </a:pPr>
            <a:r>
              <a:rPr lang="zh-CN" altLang="en-US" sz="6600" smtClean="0">
                <a:solidFill>
                  <a:schemeClr val="tx2"/>
                </a:solidFill>
              </a:rPr>
              <a:t>快乐学习</a:t>
            </a:r>
          </a:p>
          <a:p>
            <a:pPr algn="ctr">
              <a:buFontTx/>
              <a:buNone/>
            </a:pPr>
            <a:endParaRPr lang="zh-CN" altLang="en-US" sz="6600" smtClean="0">
              <a:solidFill>
                <a:schemeClr val="tx2"/>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灯片编号占位符 3"/>
          <p:cNvSpPr>
            <a:spLocks noGrp="1"/>
          </p:cNvSpPr>
          <p:nvPr>
            <p:ph type="sldNum" sz="quarter" idx="12"/>
          </p:nvPr>
        </p:nvSpPr>
        <p:spPr/>
        <p:txBody>
          <a:bodyPr/>
          <a:lstStyle/>
          <a:p>
            <a:pPr>
              <a:defRPr/>
            </a:pPr>
            <a:fld id="{EA50D193-6D96-4C0E-81DE-6E252A4242BC}" type="slidenum">
              <a:rPr lang="en-US" altLang="zh-CN"/>
              <a:pPr>
                <a:defRPr/>
              </a:pPr>
              <a:t>6</a:t>
            </a:fld>
            <a:endParaRPr lang="en-US" altLang="zh-CN"/>
          </a:p>
        </p:txBody>
      </p:sp>
      <p:sp>
        <p:nvSpPr>
          <p:cNvPr id="4115" name="Text Box 2"/>
          <p:cNvSpPr txBox="1">
            <a:spLocks noChangeArrowheads="1"/>
          </p:cNvSpPr>
          <p:nvPr/>
        </p:nvSpPr>
        <p:spPr bwMode="auto">
          <a:xfrm>
            <a:off x="0" y="0"/>
            <a:ext cx="9144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例：上抛。阻力与速度大小成正比。比例系数</a:t>
            </a:r>
            <a:r>
              <a:rPr lang="en-US" altLang="zh-CN" sz="2800" i="1">
                <a:ea typeface="华文中宋" pitchFamily="2" charset="-122"/>
              </a:rPr>
              <a:t>k</a:t>
            </a:r>
            <a:r>
              <a:rPr lang="zh-CN" altLang="en-US" sz="2800">
                <a:latin typeface="华文中宋" pitchFamily="2" charset="-122"/>
                <a:ea typeface="华文中宋" pitchFamily="2" charset="-122"/>
              </a:rPr>
              <a:t>。初速度</a:t>
            </a:r>
            <a:r>
              <a:rPr lang="en-US" altLang="zh-CN" sz="2800" i="1">
                <a:latin typeface="Book Antiqua" pitchFamily="18" charset="0"/>
                <a:ea typeface="华文中宋" pitchFamily="2" charset="-122"/>
              </a:rPr>
              <a:t>v</a:t>
            </a:r>
            <a:r>
              <a:rPr lang="en-US" altLang="zh-CN" sz="2800" baseline="-25000">
                <a:ea typeface="华文中宋" pitchFamily="2" charset="-122"/>
              </a:rPr>
              <a:t>o</a:t>
            </a:r>
            <a:r>
              <a:rPr lang="zh-CN" altLang="en-US" sz="2800">
                <a:latin typeface="华文中宋" pitchFamily="2" charset="-122"/>
                <a:ea typeface="华文中宋" pitchFamily="2" charset="-122"/>
              </a:rPr>
              <a:t>，求任意时刻的速度和高度。</a:t>
            </a:r>
          </a:p>
        </p:txBody>
      </p:sp>
      <p:sp>
        <p:nvSpPr>
          <p:cNvPr id="119811" name="Text Box 3"/>
          <p:cNvSpPr txBox="1">
            <a:spLocks noChangeArrowheads="1"/>
          </p:cNvSpPr>
          <p:nvPr/>
        </p:nvSpPr>
        <p:spPr bwMode="auto">
          <a:xfrm>
            <a:off x="1828800" y="9144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首先以抛出点为原点，向上为坐标正方向</a:t>
            </a:r>
          </a:p>
        </p:txBody>
      </p:sp>
      <p:grpSp>
        <p:nvGrpSpPr>
          <p:cNvPr id="2" name="Group 4"/>
          <p:cNvGrpSpPr>
            <a:grpSpLocks/>
          </p:cNvGrpSpPr>
          <p:nvPr/>
        </p:nvGrpSpPr>
        <p:grpSpPr bwMode="auto">
          <a:xfrm>
            <a:off x="381000" y="2209800"/>
            <a:ext cx="533400" cy="2514600"/>
            <a:chOff x="240" y="1392"/>
            <a:chExt cx="336" cy="1584"/>
          </a:xfrm>
        </p:grpSpPr>
        <p:sp>
          <p:nvSpPr>
            <p:cNvPr id="4131" name="Line 5"/>
            <p:cNvSpPr>
              <a:spLocks noChangeShapeType="1"/>
            </p:cNvSpPr>
            <p:nvPr/>
          </p:nvSpPr>
          <p:spPr bwMode="auto">
            <a:xfrm flipV="1">
              <a:off x="384" y="1392"/>
              <a:ext cx="0" cy="1488"/>
            </a:xfrm>
            <a:prstGeom prst="line">
              <a:avLst/>
            </a:prstGeom>
            <a:noFill/>
            <a:ln w="28575">
              <a:solidFill>
                <a:schemeClr val="tx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112" name="Object 6"/>
            <p:cNvGraphicFramePr>
              <a:graphicFrameLocks noChangeAspect="1"/>
            </p:cNvGraphicFramePr>
            <p:nvPr/>
          </p:nvGraphicFramePr>
          <p:xfrm>
            <a:off x="240" y="2832"/>
            <a:ext cx="128" cy="144"/>
          </p:xfrm>
          <a:graphic>
            <a:graphicData uri="http://schemas.openxmlformats.org/presentationml/2006/ole">
              <mc:AlternateContent xmlns:mc="http://schemas.openxmlformats.org/markup-compatibility/2006">
                <mc:Choice xmlns:v="urn:schemas-microsoft-com:vml" Requires="v">
                  <p:oleObj spid="_x0000_s4740" name="Equation" r:id="rId3" imgW="203040" imgH="228600" progId="Equation.3">
                    <p:embed/>
                  </p:oleObj>
                </mc:Choice>
                <mc:Fallback>
                  <p:oleObj name="Equation" r:id="rId3" imgW="203040" imgH="2286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832"/>
                          <a:ext cx="128"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3" name="Object 7"/>
            <p:cNvGraphicFramePr>
              <a:graphicFrameLocks noChangeAspect="1"/>
            </p:cNvGraphicFramePr>
            <p:nvPr/>
          </p:nvGraphicFramePr>
          <p:xfrm>
            <a:off x="432" y="1440"/>
            <a:ext cx="144" cy="184"/>
          </p:xfrm>
          <a:graphic>
            <a:graphicData uri="http://schemas.openxmlformats.org/presentationml/2006/ole">
              <mc:AlternateContent xmlns:mc="http://schemas.openxmlformats.org/markup-compatibility/2006">
                <mc:Choice xmlns:v="urn:schemas-microsoft-com:vml" Requires="v">
                  <p:oleObj spid="_x0000_s4741" name="Equation" r:id="rId5" imgW="228600" imgH="291960" progId="Equation.3">
                    <p:embed/>
                  </p:oleObj>
                </mc:Choice>
                <mc:Fallback>
                  <p:oleObj name="Equation" r:id="rId5" imgW="228600" imgH="29196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 y="1440"/>
                          <a:ext cx="1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 name="Group 8"/>
          <p:cNvGrpSpPr>
            <a:grpSpLocks/>
          </p:cNvGrpSpPr>
          <p:nvPr/>
        </p:nvGrpSpPr>
        <p:grpSpPr bwMode="auto">
          <a:xfrm>
            <a:off x="1981200" y="1890713"/>
            <a:ext cx="7162800" cy="544512"/>
            <a:chOff x="1248" y="1184"/>
            <a:chExt cx="4512" cy="343"/>
          </a:xfrm>
        </p:grpSpPr>
        <p:sp>
          <p:nvSpPr>
            <p:cNvPr id="4130" name="Text Box 9"/>
            <p:cNvSpPr txBox="1">
              <a:spLocks noChangeArrowheads="1"/>
            </p:cNvSpPr>
            <p:nvPr/>
          </p:nvSpPr>
          <p:spPr bwMode="auto">
            <a:xfrm>
              <a:off x="1248" y="1200"/>
              <a:ext cx="45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设任意</a:t>
              </a:r>
              <a:r>
                <a:rPr lang="en-US" altLang="zh-CN" sz="2800">
                  <a:latin typeface="华文中宋" pitchFamily="2" charset="-122"/>
                  <a:ea typeface="华文中宋" pitchFamily="2" charset="-122"/>
                </a:rPr>
                <a:t>t</a:t>
              </a:r>
              <a:r>
                <a:rPr lang="zh-CN" altLang="en-US" sz="2800">
                  <a:latin typeface="华文中宋" pitchFamily="2" charset="-122"/>
                  <a:ea typeface="华文中宋" pitchFamily="2" charset="-122"/>
                </a:rPr>
                <a:t>时刻质点坐标为</a:t>
              </a:r>
              <a:r>
                <a:rPr lang="en-US" altLang="zh-CN" sz="2800" i="1">
                  <a:ea typeface="华文中宋" pitchFamily="2" charset="-122"/>
                </a:rPr>
                <a:t>y</a:t>
              </a:r>
              <a:r>
                <a:rPr lang="zh-CN" altLang="en-US" sz="2800">
                  <a:latin typeface="华文中宋" pitchFamily="2" charset="-122"/>
                  <a:ea typeface="华文中宋" pitchFamily="2" charset="-122"/>
                </a:rPr>
                <a:t>，受力</a:t>
              </a:r>
              <a:r>
                <a:rPr lang="en-US" altLang="zh-CN" sz="2800" i="1">
                  <a:solidFill>
                    <a:schemeClr val="hlink"/>
                  </a:solidFill>
                  <a:ea typeface="华文中宋" pitchFamily="2" charset="-122"/>
                </a:rPr>
                <a:t>mg   k</a:t>
              </a:r>
              <a:r>
                <a:rPr lang="en-US" altLang="zh-CN" sz="2800" i="1">
                  <a:solidFill>
                    <a:schemeClr val="hlink"/>
                  </a:solidFill>
                  <a:latin typeface="Book Antiqua" pitchFamily="18" charset="0"/>
                  <a:ea typeface="华文中宋" pitchFamily="2" charset="-122"/>
                </a:rPr>
                <a:t>v</a:t>
              </a:r>
            </a:p>
          </p:txBody>
        </p:sp>
        <p:graphicFrame>
          <p:nvGraphicFramePr>
            <p:cNvPr id="4110" name="Object 10"/>
            <p:cNvGraphicFramePr>
              <a:graphicFrameLocks noChangeAspect="1"/>
            </p:cNvGraphicFramePr>
            <p:nvPr/>
          </p:nvGraphicFramePr>
          <p:xfrm>
            <a:off x="4640" y="1204"/>
            <a:ext cx="120" cy="264"/>
          </p:xfrm>
          <a:graphic>
            <a:graphicData uri="http://schemas.openxmlformats.org/presentationml/2006/ole">
              <mc:AlternateContent xmlns:mc="http://schemas.openxmlformats.org/markup-compatibility/2006">
                <mc:Choice xmlns:v="urn:schemas-microsoft-com:vml" Requires="v">
                  <p:oleObj spid="_x0000_s4742" name="公式" r:id="rId7" imgW="190440" imgH="419040" progId="Equation.3">
                    <p:embed/>
                  </p:oleObj>
                </mc:Choice>
                <mc:Fallback>
                  <p:oleObj name="公式" r:id="rId7" imgW="190440" imgH="4190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0" y="1204"/>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11" name="Object 11"/>
            <p:cNvGraphicFramePr>
              <a:graphicFrameLocks noChangeAspect="1"/>
            </p:cNvGraphicFramePr>
            <p:nvPr/>
          </p:nvGraphicFramePr>
          <p:xfrm>
            <a:off x="5324" y="1184"/>
            <a:ext cx="120" cy="264"/>
          </p:xfrm>
          <a:graphic>
            <a:graphicData uri="http://schemas.openxmlformats.org/presentationml/2006/ole">
              <mc:AlternateContent xmlns:mc="http://schemas.openxmlformats.org/markup-compatibility/2006">
                <mc:Choice xmlns:v="urn:schemas-microsoft-com:vml" Requires="v">
                  <p:oleObj spid="_x0000_s4743" name="公式" r:id="rId9" imgW="190440" imgH="419040" progId="Equation.3">
                    <p:embed/>
                  </p:oleObj>
                </mc:Choice>
                <mc:Fallback>
                  <p:oleObj name="公式" r:id="rId9" imgW="190440" imgH="419040"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4" y="1184"/>
                          <a:ext cx="120"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9820" name="Oval 12"/>
          <p:cNvSpPr>
            <a:spLocks noChangeArrowheads="1"/>
          </p:cNvSpPr>
          <p:nvPr/>
        </p:nvSpPr>
        <p:spPr bwMode="auto">
          <a:xfrm>
            <a:off x="762000" y="3352800"/>
            <a:ext cx="152400" cy="152400"/>
          </a:xfrm>
          <a:prstGeom prst="ellipse">
            <a:avLst/>
          </a:prstGeom>
          <a:solidFill>
            <a:schemeClr val="accent1"/>
          </a:solid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nvGrpSpPr>
          <p:cNvPr id="4" name="Group 13"/>
          <p:cNvGrpSpPr>
            <a:grpSpLocks/>
          </p:cNvGrpSpPr>
          <p:nvPr/>
        </p:nvGrpSpPr>
        <p:grpSpPr bwMode="auto">
          <a:xfrm>
            <a:off x="609600" y="3505200"/>
            <a:ext cx="482600" cy="825500"/>
            <a:chOff x="384" y="2208"/>
            <a:chExt cx="304" cy="520"/>
          </a:xfrm>
        </p:grpSpPr>
        <p:sp>
          <p:nvSpPr>
            <p:cNvPr id="4129" name="Line 14"/>
            <p:cNvSpPr>
              <a:spLocks noChangeShapeType="1"/>
            </p:cNvSpPr>
            <p:nvPr/>
          </p:nvSpPr>
          <p:spPr bwMode="auto">
            <a:xfrm>
              <a:off x="501" y="2208"/>
              <a:ext cx="0" cy="336"/>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109" name="Object 15"/>
            <p:cNvGraphicFramePr>
              <a:graphicFrameLocks noChangeAspect="1"/>
            </p:cNvGraphicFramePr>
            <p:nvPr/>
          </p:nvGraphicFramePr>
          <p:xfrm>
            <a:off x="384" y="2544"/>
            <a:ext cx="304" cy="184"/>
          </p:xfrm>
          <a:graphic>
            <a:graphicData uri="http://schemas.openxmlformats.org/presentationml/2006/ole">
              <mc:AlternateContent xmlns:mc="http://schemas.openxmlformats.org/markup-compatibility/2006">
                <mc:Choice xmlns:v="urn:schemas-microsoft-com:vml" Requires="v">
                  <p:oleObj spid="_x0000_s4744" name="Equation" r:id="rId10" imgW="482400" imgH="291960" progId="Equation.3">
                    <p:embed/>
                  </p:oleObj>
                </mc:Choice>
                <mc:Fallback>
                  <p:oleObj name="Equation" r:id="rId10" imgW="482400" imgH="291960"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4" y="2544"/>
                          <a:ext cx="30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9"/>
          <p:cNvGrpSpPr>
            <a:grpSpLocks/>
          </p:cNvGrpSpPr>
          <p:nvPr/>
        </p:nvGrpSpPr>
        <p:grpSpPr bwMode="auto">
          <a:xfrm>
            <a:off x="914400" y="2500313"/>
            <a:ext cx="1963738" cy="547687"/>
            <a:chOff x="576" y="1575"/>
            <a:chExt cx="1237" cy="345"/>
          </a:xfrm>
        </p:grpSpPr>
        <p:sp>
          <p:nvSpPr>
            <p:cNvPr id="4128" name="Line 20"/>
            <p:cNvSpPr>
              <a:spLocks noChangeShapeType="1"/>
            </p:cNvSpPr>
            <p:nvPr/>
          </p:nvSpPr>
          <p:spPr bwMode="auto">
            <a:xfrm flipV="1">
              <a:off x="576" y="1680"/>
              <a:ext cx="0" cy="240"/>
            </a:xfrm>
            <a:prstGeom prst="line">
              <a:avLst/>
            </a:prstGeom>
            <a:noFill/>
            <a:ln w="28575">
              <a:solidFill>
                <a:schemeClr val="accent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108" name="Object 21"/>
            <p:cNvGraphicFramePr>
              <a:graphicFrameLocks noChangeAspect="1"/>
            </p:cNvGraphicFramePr>
            <p:nvPr/>
          </p:nvGraphicFramePr>
          <p:xfrm>
            <a:off x="675" y="1575"/>
            <a:ext cx="1138" cy="325"/>
          </p:xfrm>
          <a:graphic>
            <a:graphicData uri="http://schemas.openxmlformats.org/presentationml/2006/ole">
              <mc:AlternateContent xmlns:mc="http://schemas.openxmlformats.org/markup-compatibility/2006">
                <mc:Choice xmlns:v="urn:schemas-microsoft-com:vml" Requires="v">
                  <p:oleObj spid="_x0000_s4745" name="公式" r:id="rId12" imgW="711000" imgH="203040" progId="Equation.3">
                    <p:embed/>
                  </p:oleObj>
                </mc:Choice>
                <mc:Fallback>
                  <p:oleObj name="公式" r:id="rId12" imgW="711000" imgH="203040" progId="Equation.3">
                    <p:embed/>
                    <p:pic>
                      <p:nvPicPr>
                        <p:cNvPr id="0" name="Object 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 y="1575"/>
                          <a:ext cx="1138" cy="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9830" name="Text Box 22"/>
          <p:cNvSpPr txBox="1">
            <a:spLocks noChangeArrowheads="1"/>
          </p:cNvSpPr>
          <p:nvPr/>
        </p:nvSpPr>
        <p:spPr bwMode="auto">
          <a:xfrm>
            <a:off x="2971800" y="2438400"/>
            <a:ext cx="3886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由牛顿第二定律有</a:t>
            </a:r>
          </a:p>
        </p:txBody>
      </p:sp>
      <p:graphicFrame>
        <p:nvGraphicFramePr>
          <p:cNvPr id="119831" name="Object 23"/>
          <p:cNvGraphicFramePr>
            <a:graphicFrameLocks noChangeAspect="1"/>
          </p:cNvGraphicFramePr>
          <p:nvPr/>
        </p:nvGraphicFramePr>
        <p:xfrm>
          <a:off x="3441700" y="2946400"/>
          <a:ext cx="2641600" cy="838200"/>
        </p:xfrm>
        <a:graphic>
          <a:graphicData uri="http://schemas.openxmlformats.org/presentationml/2006/ole">
            <mc:AlternateContent xmlns:mc="http://schemas.openxmlformats.org/markup-compatibility/2006">
              <mc:Choice xmlns:v="urn:schemas-microsoft-com:vml" Requires="v">
                <p:oleObj spid="_x0000_s4746" name="公式" r:id="rId14" imgW="2641320" imgH="838080" progId="Equation.3">
                  <p:embed/>
                </p:oleObj>
              </mc:Choice>
              <mc:Fallback>
                <p:oleObj name="公式" r:id="rId14" imgW="2641320" imgH="838080" progId="Equation.3">
                  <p:embed/>
                  <p:pic>
                    <p:nvPicPr>
                      <p:cNvPr id="0" name="Object 2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441700" y="2946400"/>
                        <a:ext cx="26416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2" name="Object 24"/>
          <p:cNvGraphicFramePr>
            <a:graphicFrameLocks noChangeAspect="1"/>
          </p:cNvGraphicFramePr>
          <p:nvPr/>
        </p:nvGraphicFramePr>
        <p:xfrm>
          <a:off x="2019300" y="3789363"/>
          <a:ext cx="2336800" cy="1282700"/>
        </p:xfrm>
        <a:graphic>
          <a:graphicData uri="http://schemas.openxmlformats.org/presentationml/2006/ole">
            <mc:AlternateContent xmlns:mc="http://schemas.openxmlformats.org/markup-compatibility/2006">
              <mc:Choice xmlns:v="urn:schemas-microsoft-com:vml" Requires="v">
                <p:oleObj spid="_x0000_s4747" name="公式" r:id="rId16" imgW="2336760" imgH="1282680" progId="Equation.3">
                  <p:embed/>
                </p:oleObj>
              </mc:Choice>
              <mc:Fallback>
                <p:oleObj name="公式" r:id="rId16" imgW="2336760" imgH="1282680" progId="Equation.3">
                  <p:embed/>
                  <p:pic>
                    <p:nvPicPr>
                      <p:cNvPr id="0" name="Object 2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19300" y="3789363"/>
                        <a:ext cx="2336800" cy="128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3" name="Object 25"/>
          <p:cNvGraphicFramePr>
            <a:graphicFrameLocks noChangeAspect="1"/>
          </p:cNvGraphicFramePr>
          <p:nvPr/>
        </p:nvGraphicFramePr>
        <p:xfrm>
          <a:off x="1727200" y="3524250"/>
          <a:ext cx="393700" cy="1462088"/>
        </p:xfrm>
        <a:graphic>
          <a:graphicData uri="http://schemas.openxmlformats.org/presentationml/2006/ole">
            <mc:AlternateContent xmlns:mc="http://schemas.openxmlformats.org/markup-compatibility/2006">
              <mc:Choice xmlns:v="urn:schemas-microsoft-com:vml" Requires="v">
                <p:oleObj spid="_x0000_s4748" name="公式" r:id="rId18" imgW="393480" imgH="901440" progId="Equation.3">
                  <p:embed/>
                </p:oleObj>
              </mc:Choice>
              <mc:Fallback>
                <p:oleObj name="公式" r:id="rId18" imgW="393480" imgH="901440" progId="Equation.3">
                  <p:embed/>
                  <p:pic>
                    <p:nvPicPr>
                      <p:cNvPr id="0" name="Object 2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27200" y="3524250"/>
                        <a:ext cx="393700" cy="1462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4" name="Object 26"/>
          <p:cNvGraphicFramePr>
            <a:graphicFrameLocks noChangeAspect="1"/>
          </p:cNvGraphicFramePr>
          <p:nvPr/>
        </p:nvGraphicFramePr>
        <p:xfrm>
          <a:off x="3563938" y="3657600"/>
          <a:ext cx="493712" cy="1143000"/>
        </p:xfrm>
        <a:graphic>
          <a:graphicData uri="http://schemas.openxmlformats.org/presentationml/2006/ole">
            <mc:AlternateContent xmlns:mc="http://schemas.openxmlformats.org/markup-compatibility/2006">
              <mc:Choice xmlns:v="urn:schemas-microsoft-com:vml" Requires="v">
                <p:oleObj spid="_x0000_s4749" name="Equation" r:id="rId20" imgW="317160" imgH="685800" progId="Equation.3">
                  <p:embed/>
                </p:oleObj>
              </mc:Choice>
              <mc:Fallback>
                <p:oleObj name="Equation" r:id="rId20" imgW="317160" imgH="685800" progId="Equation.3">
                  <p:embed/>
                  <p:pic>
                    <p:nvPicPr>
                      <p:cNvPr id="0" name="Object 2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63938" y="3657600"/>
                        <a:ext cx="4937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35" name="Object 27"/>
          <p:cNvGraphicFramePr>
            <a:graphicFrameLocks noChangeAspect="1"/>
          </p:cNvGraphicFramePr>
          <p:nvPr/>
        </p:nvGraphicFramePr>
        <p:xfrm>
          <a:off x="4716463" y="3727450"/>
          <a:ext cx="3743325" cy="996950"/>
        </p:xfrm>
        <a:graphic>
          <a:graphicData uri="http://schemas.openxmlformats.org/presentationml/2006/ole">
            <mc:AlternateContent xmlns:mc="http://schemas.openxmlformats.org/markup-compatibility/2006">
              <mc:Choice xmlns:v="urn:schemas-microsoft-com:vml" Requires="v">
                <p:oleObj spid="_x0000_s4750" name="公式" r:id="rId22" imgW="1473120" imgH="419040" progId="Equation.3">
                  <p:embed/>
                </p:oleObj>
              </mc:Choice>
              <mc:Fallback>
                <p:oleObj name="公式" r:id="rId22" imgW="1473120" imgH="419040" progId="Equation.3">
                  <p:embed/>
                  <p:pic>
                    <p:nvPicPr>
                      <p:cNvPr id="0" name="Object 2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716463" y="3727450"/>
                        <a:ext cx="3743325" cy="996950"/>
                      </a:xfrm>
                      <a:prstGeom prst="rect">
                        <a:avLst/>
                      </a:prstGeom>
                      <a:noFill/>
                      <a:ln>
                        <a:noFill/>
                      </a:ln>
                      <a:effectLst/>
                      <a:extLst>
                        <a:ext uri="{909E8E84-426E-40DD-AFC4-6F175D3DCCD1}">
                          <a14:hiddenFill xmlns:a14="http://schemas.microsoft.com/office/drawing/2010/main">
                            <a:solidFill>
                              <a:srgbClr val="4397BD"/>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Group 28"/>
          <p:cNvGrpSpPr>
            <a:grpSpLocks/>
          </p:cNvGrpSpPr>
          <p:nvPr/>
        </p:nvGrpSpPr>
        <p:grpSpPr bwMode="auto">
          <a:xfrm>
            <a:off x="0" y="4949825"/>
            <a:ext cx="1916113" cy="838200"/>
            <a:chOff x="0" y="3104"/>
            <a:chExt cx="1207" cy="528"/>
          </a:xfrm>
        </p:grpSpPr>
        <p:sp>
          <p:nvSpPr>
            <p:cNvPr id="4127" name="Text Box 29"/>
            <p:cNvSpPr txBox="1">
              <a:spLocks noChangeArrowheads="1"/>
            </p:cNvSpPr>
            <p:nvPr/>
          </p:nvSpPr>
          <p:spPr bwMode="auto">
            <a:xfrm>
              <a:off x="0" y="3216"/>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又由</a:t>
              </a:r>
            </a:p>
          </p:txBody>
        </p:sp>
        <p:graphicFrame>
          <p:nvGraphicFramePr>
            <p:cNvPr id="4107" name="Object 30"/>
            <p:cNvGraphicFramePr>
              <a:graphicFrameLocks noChangeAspect="1"/>
            </p:cNvGraphicFramePr>
            <p:nvPr/>
          </p:nvGraphicFramePr>
          <p:xfrm>
            <a:off x="567" y="3104"/>
            <a:ext cx="640" cy="528"/>
          </p:xfrm>
          <a:graphic>
            <a:graphicData uri="http://schemas.openxmlformats.org/presentationml/2006/ole">
              <mc:AlternateContent xmlns:mc="http://schemas.openxmlformats.org/markup-compatibility/2006">
                <mc:Choice xmlns:v="urn:schemas-microsoft-com:vml" Requires="v">
                  <p:oleObj spid="_x0000_s4751" name="公式" r:id="rId24" imgW="1015920" imgH="838080" progId="Equation.3">
                    <p:embed/>
                  </p:oleObj>
                </mc:Choice>
                <mc:Fallback>
                  <p:oleObj name="公式" r:id="rId24" imgW="1015920" imgH="838080" progId="Equation.3">
                    <p:embed/>
                    <p:pic>
                      <p:nvPicPr>
                        <p:cNvPr id="0" name="Object 3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7" y="3104"/>
                          <a:ext cx="640"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9839" name="Object 31"/>
          <p:cNvGraphicFramePr>
            <a:graphicFrameLocks noChangeAspect="1"/>
          </p:cNvGraphicFramePr>
          <p:nvPr/>
        </p:nvGraphicFramePr>
        <p:xfrm>
          <a:off x="2089150" y="5172075"/>
          <a:ext cx="1358900" cy="393700"/>
        </p:xfrm>
        <a:graphic>
          <a:graphicData uri="http://schemas.openxmlformats.org/presentationml/2006/ole">
            <mc:AlternateContent xmlns:mc="http://schemas.openxmlformats.org/markup-compatibility/2006">
              <mc:Choice xmlns:v="urn:schemas-microsoft-com:vml" Requires="v">
                <p:oleObj spid="_x0000_s4752" name="公式" r:id="rId26" imgW="1358640" imgH="393480" progId="Equation.3">
                  <p:embed/>
                </p:oleObj>
              </mc:Choice>
              <mc:Fallback>
                <p:oleObj name="公式" r:id="rId26" imgW="1358640" imgH="393480" progId="Equation.3">
                  <p:embed/>
                  <p:pic>
                    <p:nvPicPr>
                      <p:cNvPr id="0" name="Object 3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89150" y="5172075"/>
                        <a:ext cx="13589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9840" name="Object 32"/>
          <p:cNvGraphicFramePr>
            <a:graphicFrameLocks noChangeAspect="1"/>
          </p:cNvGraphicFramePr>
          <p:nvPr/>
        </p:nvGraphicFramePr>
        <p:xfrm>
          <a:off x="3733800" y="4930775"/>
          <a:ext cx="1689100" cy="876300"/>
        </p:xfrm>
        <a:graphic>
          <a:graphicData uri="http://schemas.openxmlformats.org/presentationml/2006/ole">
            <mc:AlternateContent xmlns:mc="http://schemas.openxmlformats.org/markup-compatibility/2006">
              <mc:Choice xmlns:v="urn:schemas-microsoft-com:vml" Requires="v">
                <p:oleObj spid="_x0000_s4753" name="公式" r:id="rId28" imgW="1688760" imgH="876240" progId="Equation.3">
                  <p:embed/>
                </p:oleObj>
              </mc:Choice>
              <mc:Fallback>
                <p:oleObj name="公式" r:id="rId28" imgW="1688760" imgH="876240" progId="Equation.3">
                  <p:embed/>
                  <p:pic>
                    <p:nvPicPr>
                      <p:cNvPr id="0" name="Object 32"/>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733800" y="4930775"/>
                        <a:ext cx="16891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9841" name="Line 33"/>
          <p:cNvSpPr>
            <a:spLocks noChangeShapeType="1"/>
          </p:cNvSpPr>
          <p:nvPr/>
        </p:nvSpPr>
        <p:spPr bwMode="auto">
          <a:xfrm flipH="1">
            <a:off x="4876800" y="4495800"/>
            <a:ext cx="152400" cy="685800"/>
          </a:xfrm>
          <a:prstGeom prst="line">
            <a:avLst/>
          </a:prstGeom>
          <a:noFill/>
          <a:ln w="28575">
            <a:solidFill>
              <a:schemeClr val="hlink"/>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119842" name="Object 34"/>
          <p:cNvGraphicFramePr>
            <a:graphicFrameLocks noChangeAspect="1"/>
          </p:cNvGraphicFramePr>
          <p:nvPr/>
        </p:nvGraphicFramePr>
        <p:xfrm>
          <a:off x="2195513" y="5732463"/>
          <a:ext cx="4502150" cy="996950"/>
        </p:xfrm>
        <a:graphic>
          <a:graphicData uri="http://schemas.openxmlformats.org/presentationml/2006/ole">
            <mc:AlternateContent xmlns:mc="http://schemas.openxmlformats.org/markup-compatibility/2006">
              <mc:Choice xmlns:v="urn:schemas-microsoft-com:vml" Requires="v">
                <p:oleObj spid="_x0000_s4754" name="公式" r:id="rId30" imgW="1993680" imgH="419040" progId="Equation.3">
                  <p:embed/>
                </p:oleObj>
              </mc:Choice>
              <mc:Fallback>
                <p:oleObj name="公式" r:id="rId30" imgW="1993680" imgH="419040" progId="Equation.3">
                  <p:embed/>
                  <p:pic>
                    <p:nvPicPr>
                      <p:cNvPr id="0" name="Object 3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195513" y="5732463"/>
                        <a:ext cx="4502150"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 name="Group 70"/>
          <p:cNvGrpSpPr>
            <a:grpSpLocks/>
          </p:cNvGrpSpPr>
          <p:nvPr/>
        </p:nvGrpSpPr>
        <p:grpSpPr bwMode="auto">
          <a:xfrm>
            <a:off x="900113" y="3500438"/>
            <a:ext cx="476250" cy="387350"/>
            <a:chOff x="528" y="2208"/>
            <a:chExt cx="300" cy="244"/>
          </a:xfrm>
        </p:grpSpPr>
        <p:sp>
          <p:nvSpPr>
            <p:cNvPr id="4126" name="Line 71"/>
            <p:cNvSpPr>
              <a:spLocks noChangeShapeType="1"/>
            </p:cNvSpPr>
            <p:nvPr/>
          </p:nvSpPr>
          <p:spPr bwMode="auto">
            <a:xfrm>
              <a:off x="528" y="2208"/>
              <a:ext cx="0" cy="192"/>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4106" name="Object 72"/>
            <p:cNvGraphicFramePr>
              <a:graphicFrameLocks noChangeAspect="1"/>
            </p:cNvGraphicFramePr>
            <p:nvPr/>
          </p:nvGraphicFramePr>
          <p:xfrm>
            <a:off x="556" y="2244"/>
            <a:ext cx="272" cy="208"/>
          </p:xfrm>
          <a:graphic>
            <a:graphicData uri="http://schemas.openxmlformats.org/presentationml/2006/ole">
              <mc:AlternateContent xmlns:mc="http://schemas.openxmlformats.org/markup-compatibility/2006">
                <mc:Choice xmlns:v="urn:schemas-microsoft-com:vml" Requires="v">
                  <p:oleObj spid="_x0000_s4755" name="公式" r:id="rId32" imgW="431640" imgH="330120" progId="Equation.3">
                    <p:embed/>
                  </p:oleObj>
                </mc:Choice>
                <mc:Fallback>
                  <p:oleObj name="公式" r:id="rId32" imgW="431640" imgH="330120" progId="Equation.3">
                    <p:embed/>
                    <p:pic>
                      <p:nvPicPr>
                        <p:cNvPr id="0" name="Object 72"/>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56" y="2244"/>
                          <a:ext cx="272"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811"/>
                                        </p:tgtEl>
                                        <p:attrNameLst>
                                          <p:attrName>style.visibility</p:attrName>
                                        </p:attrNameLst>
                                      </p:cBhvr>
                                      <p:to>
                                        <p:strVal val="visible"/>
                                      </p:to>
                                    </p:set>
                                    <p:animEffect transition="in" filter="wipe(left)">
                                      <p:cBhvr>
                                        <p:cTn id="7" dur="500"/>
                                        <p:tgtEl>
                                          <p:spTgt spid="1198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9820"/>
                                        </p:tgtEl>
                                        <p:attrNameLst>
                                          <p:attrName>style.visibility</p:attrName>
                                        </p:attrNameLst>
                                      </p:cBhvr>
                                      <p:to>
                                        <p:strVal val="visible"/>
                                      </p:to>
                                    </p:set>
                                    <p:animEffect transition="in" filter="dissolve">
                                      <p:cBhvr>
                                        <p:cTn id="22" dur="500"/>
                                        <p:tgtEl>
                                          <p:spTgt spid="1198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up)">
                                      <p:cBhvr>
                                        <p:cTn id="32" dur="500"/>
                                        <p:tgtEl>
                                          <p:spTgt spid="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9830"/>
                                        </p:tgtEl>
                                        <p:attrNameLst>
                                          <p:attrName>style.visibility</p:attrName>
                                        </p:attrNameLst>
                                      </p:cBhvr>
                                      <p:to>
                                        <p:strVal val="visible"/>
                                      </p:to>
                                    </p:set>
                                    <p:animEffect transition="in" filter="wipe(left)">
                                      <p:cBhvr>
                                        <p:cTn id="42" dur="500"/>
                                        <p:tgtEl>
                                          <p:spTgt spid="11983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9831"/>
                                        </p:tgtEl>
                                        <p:attrNameLst>
                                          <p:attrName>style.visibility</p:attrName>
                                        </p:attrNameLst>
                                      </p:cBhvr>
                                      <p:to>
                                        <p:strVal val="visible"/>
                                      </p:to>
                                    </p:set>
                                    <p:animEffect transition="in" filter="wipe(left)">
                                      <p:cBhvr>
                                        <p:cTn id="47" dur="500"/>
                                        <p:tgtEl>
                                          <p:spTgt spid="11983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119832"/>
                                        </p:tgtEl>
                                        <p:attrNameLst>
                                          <p:attrName>style.visibility</p:attrName>
                                        </p:attrNameLst>
                                      </p:cBhvr>
                                      <p:to>
                                        <p:strVal val="visible"/>
                                      </p:to>
                                    </p:set>
                                    <p:animEffect transition="in" filter="dissolve">
                                      <p:cBhvr>
                                        <p:cTn id="52" dur="500"/>
                                        <p:tgtEl>
                                          <p:spTgt spid="11983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19833"/>
                                        </p:tgtEl>
                                        <p:attrNameLst>
                                          <p:attrName>style.visibility</p:attrName>
                                        </p:attrNameLst>
                                      </p:cBhvr>
                                      <p:to>
                                        <p:strVal val="visible"/>
                                      </p:to>
                                    </p:set>
                                    <p:animEffect transition="in" filter="blinds(horizontal)">
                                      <p:cBhvr>
                                        <p:cTn id="57" dur="500"/>
                                        <p:tgtEl>
                                          <p:spTgt spid="11983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19834"/>
                                        </p:tgtEl>
                                        <p:attrNameLst>
                                          <p:attrName>style.visibility</p:attrName>
                                        </p:attrNameLst>
                                      </p:cBhvr>
                                      <p:to>
                                        <p:strVal val="visible"/>
                                      </p:to>
                                    </p:set>
                                    <p:animEffect transition="in" filter="blinds(horizontal)">
                                      <p:cBhvr>
                                        <p:cTn id="62" dur="500"/>
                                        <p:tgtEl>
                                          <p:spTgt spid="11983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19835"/>
                                        </p:tgtEl>
                                        <p:attrNameLst>
                                          <p:attrName>style.visibility</p:attrName>
                                        </p:attrNameLst>
                                      </p:cBhvr>
                                      <p:to>
                                        <p:strVal val="visible"/>
                                      </p:to>
                                    </p:set>
                                    <p:animEffect transition="in" filter="wipe(left)">
                                      <p:cBhvr>
                                        <p:cTn id="67" dur="500"/>
                                        <p:tgtEl>
                                          <p:spTgt spid="11983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119839"/>
                                        </p:tgtEl>
                                        <p:attrNameLst>
                                          <p:attrName>style.visibility</p:attrName>
                                        </p:attrNameLst>
                                      </p:cBhvr>
                                      <p:to>
                                        <p:strVal val="visible"/>
                                      </p:to>
                                    </p:set>
                                    <p:animEffect transition="in" filter="dissolve">
                                      <p:cBhvr>
                                        <p:cTn id="77" dur="500"/>
                                        <p:tgtEl>
                                          <p:spTgt spid="11983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nodeType="clickEffect">
                                  <p:stCondLst>
                                    <p:cond delay="0"/>
                                  </p:stCondLst>
                                  <p:childTnLst>
                                    <p:set>
                                      <p:cBhvr>
                                        <p:cTn id="81" dur="1" fill="hold">
                                          <p:stCondLst>
                                            <p:cond delay="0"/>
                                          </p:stCondLst>
                                        </p:cTn>
                                        <p:tgtEl>
                                          <p:spTgt spid="119840"/>
                                        </p:tgtEl>
                                        <p:attrNameLst>
                                          <p:attrName>style.visibility</p:attrName>
                                        </p:attrNameLst>
                                      </p:cBhvr>
                                      <p:to>
                                        <p:strVal val="visible"/>
                                      </p:to>
                                    </p:set>
                                    <p:animEffect transition="in" filter="dissolve">
                                      <p:cBhvr>
                                        <p:cTn id="82" dur="500"/>
                                        <p:tgtEl>
                                          <p:spTgt spid="11984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119841"/>
                                        </p:tgtEl>
                                        <p:attrNameLst>
                                          <p:attrName>style.visibility</p:attrName>
                                        </p:attrNameLst>
                                      </p:cBhvr>
                                      <p:to>
                                        <p:strVal val="visible"/>
                                      </p:to>
                                    </p:set>
                                    <p:animEffect transition="in" filter="wipe(up)">
                                      <p:cBhvr>
                                        <p:cTn id="87" dur="500"/>
                                        <p:tgtEl>
                                          <p:spTgt spid="11984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 presetClass="entr" presetSubtype="4" fill="hold" nodeType="clickEffect">
                                  <p:stCondLst>
                                    <p:cond delay="0"/>
                                  </p:stCondLst>
                                  <p:childTnLst>
                                    <p:set>
                                      <p:cBhvr>
                                        <p:cTn id="91" dur="1" fill="hold">
                                          <p:stCondLst>
                                            <p:cond delay="0"/>
                                          </p:stCondLst>
                                        </p:cTn>
                                        <p:tgtEl>
                                          <p:spTgt spid="119842"/>
                                        </p:tgtEl>
                                        <p:attrNameLst>
                                          <p:attrName>style.visibility</p:attrName>
                                        </p:attrNameLst>
                                      </p:cBhvr>
                                      <p:to>
                                        <p:strVal val="visible"/>
                                      </p:to>
                                    </p:set>
                                    <p:anim calcmode="lin" valueType="num">
                                      <p:cBhvr additive="base">
                                        <p:cTn id="92" dur="500" fill="hold"/>
                                        <p:tgtEl>
                                          <p:spTgt spid="119842"/>
                                        </p:tgtEl>
                                        <p:attrNameLst>
                                          <p:attrName>ppt_x</p:attrName>
                                        </p:attrNameLst>
                                      </p:cBhvr>
                                      <p:tavLst>
                                        <p:tav tm="0">
                                          <p:val>
                                            <p:strVal val="#ppt_x"/>
                                          </p:val>
                                        </p:tav>
                                        <p:tav tm="100000">
                                          <p:val>
                                            <p:strVal val="#ppt_x"/>
                                          </p:val>
                                        </p:tav>
                                      </p:tavLst>
                                    </p:anim>
                                    <p:anim calcmode="lin" valueType="num">
                                      <p:cBhvr additive="base">
                                        <p:cTn id="93" dur="500" fill="hold"/>
                                        <p:tgtEl>
                                          <p:spTgt spid="1198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1" grpId="0" autoUpdateAnimBg="0"/>
      <p:bldP spid="119820" grpId="0" animBg="1"/>
      <p:bldP spid="119830" grpId="0" autoUpdateAnimBg="0"/>
      <p:bldP spid="1198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1"/>
          <p:cNvGrpSpPr>
            <a:grpSpLocks/>
          </p:cNvGrpSpPr>
          <p:nvPr/>
        </p:nvGrpSpPr>
        <p:grpSpPr bwMode="auto">
          <a:xfrm>
            <a:off x="179388" y="5516563"/>
            <a:ext cx="2820987" cy="914400"/>
            <a:chOff x="144" y="3456"/>
            <a:chExt cx="1777" cy="576"/>
          </a:xfrm>
        </p:grpSpPr>
        <p:sp>
          <p:nvSpPr>
            <p:cNvPr id="5172" name="Oval 47"/>
            <p:cNvSpPr>
              <a:spLocks noChangeArrowheads="1"/>
            </p:cNvSpPr>
            <p:nvPr/>
          </p:nvSpPr>
          <p:spPr bwMode="auto">
            <a:xfrm>
              <a:off x="144" y="3456"/>
              <a:ext cx="1488" cy="576"/>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73" name="Line 46"/>
            <p:cNvSpPr>
              <a:spLocks noChangeShapeType="1"/>
            </p:cNvSpPr>
            <p:nvPr/>
          </p:nvSpPr>
          <p:spPr bwMode="auto">
            <a:xfrm>
              <a:off x="864" y="3744"/>
              <a:ext cx="768"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38" name="Object 48"/>
            <p:cNvGraphicFramePr>
              <a:graphicFrameLocks noChangeAspect="1"/>
            </p:cNvGraphicFramePr>
            <p:nvPr/>
          </p:nvGraphicFramePr>
          <p:xfrm>
            <a:off x="1104" y="3744"/>
            <a:ext cx="120" cy="136"/>
          </p:xfrm>
          <a:graphic>
            <a:graphicData uri="http://schemas.openxmlformats.org/presentationml/2006/ole">
              <mc:AlternateContent xmlns:mc="http://schemas.openxmlformats.org/markup-compatibility/2006">
                <mc:Choice xmlns:v="urn:schemas-microsoft-com:vml" Requires="v">
                  <p:oleObj spid="_x0000_s5860" name="Equation" r:id="rId3" imgW="190440" imgH="215640" progId="Equation.3">
                    <p:embed/>
                  </p:oleObj>
                </mc:Choice>
                <mc:Fallback>
                  <p:oleObj name="Equation" r:id="rId3" imgW="190440" imgH="215640" progId="Equation.3">
                    <p:embed/>
                    <p:pic>
                      <p:nvPicPr>
                        <p:cNvPr id="0" name="Object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3744"/>
                          <a:ext cx="12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4" name="Arc 49"/>
            <p:cNvSpPr>
              <a:spLocks/>
            </p:cNvSpPr>
            <p:nvPr/>
          </p:nvSpPr>
          <p:spPr bwMode="auto">
            <a:xfrm rot="20202517" flipV="1">
              <a:off x="1671" y="3506"/>
              <a:ext cx="250" cy="456"/>
            </a:xfrm>
            <a:custGeom>
              <a:avLst/>
              <a:gdLst>
                <a:gd name="T0" fmla="*/ 0 w 22497"/>
                <a:gd name="T1" fmla="*/ 0 h 34222"/>
                <a:gd name="T2" fmla="*/ 0 w 22497"/>
                <a:gd name="T3" fmla="*/ 0 h 34222"/>
                <a:gd name="T4" fmla="*/ 0 w 22497"/>
                <a:gd name="T5" fmla="*/ 0 h 34222"/>
                <a:gd name="T6" fmla="*/ 0 60000 65536"/>
                <a:gd name="T7" fmla="*/ 0 60000 65536"/>
                <a:gd name="T8" fmla="*/ 0 60000 65536"/>
                <a:gd name="T9" fmla="*/ 0 w 22497"/>
                <a:gd name="T10" fmla="*/ 0 h 34222"/>
                <a:gd name="T11" fmla="*/ 22497 w 22497"/>
                <a:gd name="T12" fmla="*/ 34222 h 34222"/>
              </a:gdLst>
              <a:ahLst/>
              <a:cxnLst>
                <a:cxn ang="T6">
                  <a:pos x="T0" y="T1"/>
                </a:cxn>
                <a:cxn ang="T7">
                  <a:pos x="T2" y="T3"/>
                </a:cxn>
                <a:cxn ang="T8">
                  <a:pos x="T4" y="T5"/>
                </a:cxn>
              </a:cxnLst>
              <a:rect l="T9" t="T10" r="T11" b="T12"/>
              <a:pathLst>
                <a:path w="22497" h="34222" fill="none" extrusionOk="0">
                  <a:moveTo>
                    <a:pt x="-1" y="18"/>
                  </a:moveTo>
                  <a:cubicBezTo>
                    <a:pt x="298" y="6"/>
                    <a:pt x="597" y="-1"/>
                    <a:pt x="897" y="0"/>
                  </a:cubicBezTo>
                  <a:cubicBezTo>
                    <a:pt x="12826" y="0"/>
                    <a:pt x="22497" y="9670"/>
                    <a:pt x="22497" y="21600"/>
                  </a:cubicBezTo>
                  <a:cubicBezTo>
                    <a:pt x="22497" y="26130"/>
                    <a:pt x="21072" y="30545"/>
                    <a:pt x="18425" y="34221"/>
                  </a:cubicBezTo>
                </a:path>
                <a:path w="22497" h="34222" stroke="0" extrusionOk="0">
                  <a:moveTo>
                    <a:pt x="-1" y="18"/>
                  </a:moveTo>
                  <a:cubicBezTo>
                    <a:pt x="298" y="6"/>
                    <a:pt x="597" y="-1"/>
                    <a:pt x="897" y="0"/>
                  </a:cubicBezTo>
                  <a:cubicBezTo>
                    <a:pt x="12826" y="0"/>
                    <a:pt x="22497" y="9670"/>
                    <a:pt x="22497" y="21600"/>
                  </a:cubicBezTo>
                  <a:cubicBezTo>
                    <a:pt x="22497" y="26130"/>
                    <a:pt x="21072" y="30545"/>
                    <a:pt x="18425" y="34221"/>
                  </a:cubicBezTo>
                  <a:lnTo>
                    <a:pt x="897" y="21600"/>
                  </a:lnTo>
                  <a:close/>
                </a:path>
              </a:pathLst>
            </a:custGeom>
            <a:noFill/>
            <a:ln w="28575">
              <a:solidFill>
                <a:srgbClr val="4397BD"/>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5139" name="Object 50"/>
            <p:cNvGraphicFramePr>
              <a:graphicFrameLocks noChangeAspect="1"/>
            </p:cNvGraphicFramePr>
            <p:nvPr/>
          </p:nvGraphicFramePr>
          <p:xfrm>
            <a:off x="1632" y="3456"/>
            <a:ext cx="176" cy="144"/>
          </p:xfrm>
          <a:graphic>
            <a:graphicData uri="http://schemas.openxmlformats.org/presentationml/2006/ole">
              <mc:AlternateContent xmlns:mc="http://schemas.openxmlformats.org/markup-compatibility/2006">
                <mc:Choice xmlns:v="urn:schemas-microsoft-com:vml" Requires="v">
                  <p:oleObj spid="_x0000_s5861" name="Equation" r:id="rId5" imgW="279360" imgH="228600" progId="Equation.3">
                    <p:embed/>
                  </p:oleObj>
                </mc:Choice>
                <mc:Fallback>
                  <p:oleObj name="Equation" r:id="rId5" imgW="279360" imgH="228600" progId="Equation.3">
                    <p:embed/>
                    <p:pic>
                      <p:nvPicPr>
                        <p:cNvPr id="0" name="Object 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2" y="3456"/>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5" name="Oval 45" descr="编织物"/>
            <p:cNvSpPr>
              <a:spLocks noChangeArrowheads="1"/>
            </p:cNvSpPr>
            <p:nvPr/>
          </p:nvSpPr>
          <p:spPr bwMode="auto">
            <a:xfrm>
              <a:off x="1632" y="3668"/>
              <a:ext cx="144" cy="144"/>
            </a:xfrm>
            <a:prstGeom prst="ellipse">
              <a:avLst/>
            </a:prstGeom>
            <a:blipFill dpi="0" rotWithShape="0">
              <a:blip r:embed="rId7"/>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8216" name="Text Box 24"/>
          <p:cNvSpPr txBox="1">
            <a:spLocks noChangeArrowheads="1"/>
          </p:cNvSpPr>
          <p:nvPr/>
        </p:nvSpPr>
        <p:spPr bwMode="auto">
          <a:xfrm>
            <a:off x="4572000" y="1828800"/>
            <a:ext cx="4259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考虑</a:t>
            </a:r>
            <a:r>
              <a:rPr lang="en-US" altLang="zh-CN" sz="2800" i="1">
                <a:ea typeface="华文中宋" pitchFamily="2" charset="-122"/>
              </a:rPr>
              <a:t>r—r+</a:t>
            </a:r>
            <a:r>
              <a:rPr lang="en-US" altLang="zh-CN" sz="2800">
                <a:ea typeface="华文中宋" pitchFamily="2" charset="-122"/>
              </a:rPr>
              <a:t>Δ</a:t>
            </a:r>
            <a:r>
              <a:rPr lang="en-US" altLang="zh-CN" sz="2800" i="1">
                <a:ea typeface="华文中宋" pitchFamily="2" charset="-122"/>
              </a:rPr>
              <a:t>r</a:t>
            </a:r>
            <a:r>
              <a:rPr lang="zh-CN" altLang="en-US" sz="2800">
                <a:latin typeface="华文中宋" pitchFamily="2" charset="-122"/>
                <a:ea typeface="华文中宋" pitchFamily="2" charset="-122"/>
              </a:rPr>
              <a:t>之间的一小段</a:t>
            </a:r>
          </a:p>
        </p:txBody>
      </p:sp>
      <p:sp>
        <p:nvSpPr>
          <p:cNvPr id="57" name="灯片编号占位符 3"/>
          <p:cNvSpPr>
            <a:spLocks noGrp="1"/>
          </p:cNvSpPr>
          <p:nvPr>
            <p:ph type="sldNum" sz="quarter" idx="12"/>
          </p:nvPr>
        </p:nvSpPr>
        <p:spPr/>
        <p:txBody>
          <a:bodyPr/>
          <a:lstStyle/>
          <a:p>
            <a:pPr>
              <a:defRPr/>
            </a:pPr>
            <a:fld id="{ED8BEE7A-0D96-4F55-8ACF-88F02E30DD27}" type="slidenum">
              <a:rPr lang="en-US" altLang="zh-CN"/>
              <a:pPr>
                <a:defRPr/>
              </a:pPr>
              <a:t>7</a:t>
            </a:fld>
            <a:endParaRPr lang="en-US" altLang="zh-CN"/>
          </a:p>
        </p:txBody>
      </p:sp>
      <p:sp>
        <p:nvSpPr>
          <p:cNvPr id="5143" name="Text Box 2"/>
          <p:cNvSpPr txBox="1">
            <a:spLocks noChangeArrowheads="1"/>
          </p:cNvSpPr>
          <p:nvPr/>
        </p:nvSpPr>
        <p:spPr bwMode="auto">
          <a:xfrm>
            <a:off x="0" y="260350"/>
            <a:ext cx="4643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ea typeface="华文中宋" pitchFamily="2" charset="-122"/>
              </a:rPr>
              <a:t>例：连续的质量分布问题</a:t>
            </a:r>
          </a:p>
        </p:txBody>
      </p:sp>
      <p:grpSp>
        <p:nvGrpSpPr>
          <p:cNvPr id="5144" name="Group 10"/>
          <p:cNvGrpSpPr>
            <a:grpSpLocks/>
          </p:cNvGrpSpPr>
          <p:nvPr/>
        </p:nvGrpSpPr>
        <p:grpSpPr bwMode="auto">
          <a:xfrm>
            <a:off x="68263" y="2133600"/>
            <a:ext cx="4935537" cy="1368425"/>
            <a:chOff x="-960" y="1536"/>
            <a:chExt cx="3109" cy="862"/>
          </a:xfrm>
        </p:grpSpPr>
        <p:sp>
          <p:nvSpPr>
            <p:cNvPr id="5167" name="Rectangle 4" descr="编织物"/>
            <p:cNvSpPr>
              <a:spLocks noChangeArrowheads="1"/>
            </p:cNvSpPr>
            <p:nvPr/>
          </p:nvSpPr>
          <p:spPr bwMode="auto">
            <a:xfrm>
              <a:off x="628" y="1896"/>
              <a:ext cx="1429" cy="48"/>
            </a:xfrm>
            <a:prstGeom prst="rect">
              <a:avLst/>
            </a:prstGeom>
            <a:blipFill dpi="0" rotWithShape="0">
              <a:blip r:embed="rId7"/>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68" name="AutoShape 3"/>
            <p:cNvSpPr>
              <a:spLocks noChangeArrowheads="1"/>
            </p:cNvSpPr>
            <p:nvPr/>
          </p:nvSpPr>
          <p:spPr bwMode="auto">
            <a:xfrm>
              <a:off x="463" y="1824"/>
              <a:ext cx="192"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5169" name="AutoShape 5"/>
            <p:cNvSpPr>
              <a:spLocks noChangeArrowheads="1"/>
            </p:cNvSpPr>
            <p:nvPr/>
          </p:nvSpPr>
          <p:spPr bwMode="auto">
            <a:xfrm>
              <a:off x="487" y="2016"/>
              <a:ext cx="144" cy="288"/>
            </a:xfrm>
            <a:prstGeom prst="triangle">
              <a:avLst>
                <a:gd name="adj" fmla="val 50000"/>
              </a:avLst>
            </a:pr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70" name="Oval 6"/>
            <p:cNvSpPr>
              <a:spLocks noChangeArrowheads="1"/>
            </p:cNvSpPr>
            <p:nvPr/>
          </p:nvSpPr>
          <p:spPr bwMode="auto">
            <a:xfrm>
              <a:off x="-960" y="1536"/>
              <a:ext cx="3039" cy="862"/>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71" name="Freeform 8"/>
            <p:cNvSpPr>
              <a:spLocks/>
            </p:cNvSpPr>
            <p:nvPr/>
          </p:nvSpPr>
          <p:spPr bwMode="auto">
            <a:xfrm>
              <a:off x="1979" y="1690"/>
              <a:ext cx="170" cy="495"/>
            </a:xfrm>
            <a:custGeom>
              <a:avLst/>
              <a:gdLst>
                <a:gd name="T0" fmla="*/ 94 w 170"/>
                <a:gd name="T1" fmla="*/ 491 h 495"/>
                <a:gd name="T2" fmla="*/ 132 w 170"/>
                <a:gd name="T3" fmla="*/ 453 h 495"/>
                <a:gd name="T4" fmla="*/ 170 w 170"/>
                <a:gd name="T5" fmla="*/ 397 h 495"/>
                <a:gd name="T6" fmla="*/ 0 w 170"/>
                <a:gd name="T7" fmla="*/ 0 h 495"/>
                <a:gd name="T8" fmla="*/ 0 60000 65536"/>
                <a:gd name="T9" fmla="*/ 0 60000 65536"/>
                <a:gd name="T10" fmla="*/ 0 60000 65536"/>
                <a:gd name="T11" fmla="*/ 0 60000 65536"/>
                <a:gd name="T12" fmla="*/ 0 w 170"/>
                <a:gd name="T13" fmla="*/ 0 h 495"/>
                <a:gd name="T14" fmla="*/ 170 w 170"/>
                <a:gd name="T15" fmla="*/ 495 h 495"/>
              </a:gdLst>
              <a:ahLst/>
              <a:cxnLst>
                <a:cxn ang="T8">
                  <a:pos x="T0" y="T1"/>
                </a:cxn>
                <a:cxn ang="T9">
                  <a:pos x="T2" y="T3"/>
                </a:cxn>
                <a:cxn ang="T10">
                  <a:pos x="T4" y="T5"/>
                </a:cxn>
                <a:cxn ang="T11">
                  <a:pos x="T6" y="T7"/>
                </a:cxn>
              </a:cxnLst>
              <a:rect l="T12" t="T13" r="T14" b="T15"/>
              <a:pathLst>
                <a:path w="170" h="495">
                  <a:moveTo>
                    <a:pt x="94" y="491"/>
                  </a:moveTo>
                  <a:cubicBezTo>
                    <a:pt x="144" y="475"/>
                    <a:pt x="109" y="495"/>
                    <a:pt x="132" y="453"/>
                  </a:cubicBezTo>
                  <a:cubicBezTo>
                    <a:pt x="143" y="433"/>
                    <a:pt x="170" y="397"/>
                    <a:pt x="170" y="397"/>
                  </a:cubicBezTo>
                  <a:cubicBezTo>
                    <a:pt x="161" y="229"/>
                    <a:pt x="164" y="86"/>
                    <a:pt x="0" y="0"/>
                  </a:cubicBezTo>
                </a:path>
              </a:pathLst>
            </a:custGeom>
            <a:noFill/>
            <a:ln w="28575">
              <a:solidFill>
                <a:srgbClr val="4397BD"/>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5137" name="Object 9"/>
            <p:cNvGraphicFramePr>
              <a:graphicFrameLocks noChangeAspect="1"/>
            </p:cNvGraphicFramePr>
            <p:nvPr/>
          </p:nvGraphicFramePr>
          <p:xfrm>
            <a:off x="1928" y="2208"/>
            <a:ext cx="176" cy="144"/>
          </p:xfrm>
          <a:graphic>
            <a:graphicData uri="http://schemas.openxmlformats.org/presentationml/2006/ole">
              <mc:AlternateContent xmlns:mc="http://schemas.openxmlformats.org/markup-compatibility/2006">
                <mc:Choice xmlns:v="urn:schemas-microsoft-com:vml" Requires="v">
                  <p:oleObj spid="_x0000_s5862" name="Equation" r:id="rId8" imgW="279360" imgH="228600" progId="Equation.3">
                    <p:embed/>
                  </p:oleObj>
                </mc:Choice>
                <mc:Fallback>
                  <p:oleObj name="Equation" r:id="rId8" imgW="279360" imgH="2286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8" y="2208"/>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45" name="Text Box 11"/>
          <p:cNvSpPr txBox="1">
            <a:spLocks noChangeArrowheads="1"/>
          </p:cNvSpPr>
          <p:nvPr/>
        </p:nvSpPr>
        <p:spPr bwMode="auto">
          <a:xfrm>
            <a:off x="0" y="898525"/>
            <a:ext cx="9144000" cy="946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solidFill>
                  <a:schemeClr val="folHlink"/>
                </a:solidFill>
                <a:latin typeface="华文中宋" pitchFamily="2" charset="-122"/>
                <a:ea typeface="华文中宋" pitchFamily="2" charset="-122"/>
              </a:rPr>
              <a:t>均匀绳，质量     长    。一端栓在转轴上，以匀角速      旋转。问离轴为  远处绳子中的张力？（略去重力</a:t>
            </a:r>
            <a:r>
              <a:rPr lang="zh-CN" altLang="en-US" sz="2800">
                <a:latin typeface="华文中宋" pitchFamily="2" charset="-122"/>
                <a:ea typeface="华文中宋" pitchFamily="2" charset="-122"/>
              </a:rPr>
              <a:t>）</a:t>
            </a:r>
          </a:p>
        </p:txBody>
      </p:sp>
      <p:graphicFrame>
        <p:nvGraphicFramePr>
          <p:cNvPr id="5122" name="Object 12"/>
          <p:cNvGraphicFramePr>
            <a:graphicFrameLocks noChangeAspect="1"/>
          </p:cNvGraphicFramePr>
          <p:nvPr/>
        </p:nvGraphicFramePr>
        <p:xfrm>
          <a:off x="2362200" y="1016000"/>
          <a:ext cx="381000" cy="279400"/>
        </p:xfrm>
        <a:graphic>
          <a:graphicData uri="http://schemas.openxmlformats.org/presentationml/2006/ole">
            <mc:AlternateContent xmlns:mc="http://schemas.openxmlformats.org/markup-compatibility/2006">
              <mc:Choice xmlns:v="urn:schemas-microsoft-com:vml" Requires="v">
                <p:oleObj spid="_x0000_s5863" name="Equation" r:id="rId9" imgW="380880" imgH="279360" progId="Equation.3">
                  <p:embed/>
                </p:oleObj>
              </mc:Choice>
              <mc:Fallback>
                <p:oleObj name="Equation" r:id="rId9" imgW="380880" imgH="27936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200" y="1016000"/>
                        <a:ext cx="3810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 name="Object 13"/>
          <p:cNvGraphicFramePr>
            <a:graphicFrameLocks noChangeAspect="1"/>
          </p:cNvGraphicFramePr>
          <p:nvPr/>
        </p:nvGraphicFramePr>
        <p:xfrm>
          <a:off x="3175000" y="1016000"/>
          <a:ext cx="254000" cy="279400"/>
        </p:xfrm>
        <a:graphic>
          <a:graphicData uri="http://schemas.openxmlformats.org/presentationml/2006/ole">
            <mc:AlternateContent xmlns:mc="http://schemas.openxmlformats.org/markup-compatibility/2006">
              <mc:Choice xmlns:v="urn:schemas-microsoft-com:vml" Requires="v">
                <p:oleObj spid="_x0000_s5864" name="Equation" r:id="rId11" imgW="253800" imgH="279360" progId="Equation.3">
                  <p:embed/>
                </p:oleObj>
              </mc:Choice>
              <mc:Fallback>
                <p:oleObj name="Equation" r:id="rId11" imgW="253800" imgH="279360" progId="Equation.3">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75000" y="1016000"/>
                        <a:ext cx="2540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14"/>
          <p:cNvGraphicFramePr>
            <a:graphicFrameLocks noChangeAspect="1"/>
          </p:cNvGraphicFramePr>
          <p:nvPr/>
        </p:nvGraphicFramePr>
        <p:xfrm>
          <a:off x="8255000" y="1052513"/>
          <a:ext cx="279400" cy="228600"/>
        </p:xfrm>
        <a:graphic>
          <a:graphicData uri="http://schemas.openxmlformats.org/presentationml/2006/ole">
            <mc:AlternateContent xmlns:mc="http://schemas.openxmlformats.org/markup-compatibility/2006">
              <mc:Choice xmlns:v="urn:schemas-microsoft-com:vml" Requires="v">
                <p:oleObj spid="_x0000_s5865" name="Equation" r:id="rId13" imgW="279360" imgH="228600" progId="Equation.3">
                  <p:embed/>
                </p:oleObj>
              </mc:Choice>
              <mc:Fallback>
                <p:oleObj name="Equation" r:id="rId13" imgW="279360" imgH="228600" progId="Equation.3">
                  <p:embed/>
                  <p:pic>
                    <p:nvPicPr>
                      <p:cNvPr id="0" name="Object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55000" y="1052513"/>
                        <a:ext cx="27940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5" name="Object 15"/>
          <p:cNvGraphicFramePr>
            <a:graphicFrameLocks noChangeAspect="1"/>
          </p:cNvGraphicFramePr>
          <p:nvPr/>
        </p:nvGraphicFramePr>
        <p:xfrm>
          <a:off x="2633663" y="1508125"/>
          <a:ext cx="190500" cy="215900"/>
        </p:xfrm>
        <a:graphic>
          <a:graphicData uri="http://schemas.openxmlformats.org/presentationml/2006/ole">
            <mc:AlternateContent xmlns:mc="http://schemas.openxmlformats.org/markup-compatibility/2006">
              <mc:Choice xmlns:v="urn:schemas-microsoft-com:vml" Requires="v">
                <p:oleObj spid="_x0000_s5866" name="Equation" r:id="rId15" imgW="190440" imgH="215640" progId="Equation.3">
                  <p:embed/>
                </p:oleObj>
              </mc:Choice>
              <mc:Fallback>
                <p:oleObj name="Equation" r:id="rId15" imgW="190440" imgH="215640" progId="Equation.3">
                  <p:embed/>
                  <p:pic>
                    <p:nvPicPr>
                      <p:cNvPr id="0"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33663" y="1508125"/>
                        <a:ext cx="1905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 name="Group 33"/>
          <p:cNvGrpSpPr>
            <a:grpSpLocks/>
          </p:cNvGrpSpPr>
          <p:nvPr/>
        </p:nvGrpSpPr>
        <p:grpSpPr bwMode="auto">
          <a:xfrm>
            <a:off x="1447800" y="3657600"/>
            <a:ext cx="2362200" cy="596900"/>
            <a:chOff x="864" y="2640"/>
            <a:chExt cx="1488" cy="376"/>
          </a:xfrm>
        </p:grpSpPr>
        <p:sp>
          <p:nvSpPr>
            <p:cNvPr id="5161" name="Rectangle 25" descr="编织物"/>
            <p:cNvSpPr>
              <a:spLocks noChangeArrowheads="1"/>
            </p:cNvSpPr>
            <p:nvPr/>
          </p:nvSpPr>
          <p:spPr bwMode="auto">
            <a:xfrm>
              <a:off x="1584" y="2640"/>
              <a:ext cx="240" cy="48"/>
            </a:xfrm>
            <a:prstGeom prst="rect">
              <a:avLst/>
            </a:prstGeom>
            <a:blipFill dpi="0" rotWithShape="0">
              <a:blip r:embed="rId7"/>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62" name="Rectangle 26"/>
            <p:cNvSpPr>
              <a:spLocks noChangeArrowheads="1"/>
            </p:cNvSpPr>
            <p:nvPr/>
          </p:nvSpPr>
          <p:spPr bwMode="auto">
            <a:xfrm>
              <a:off x="864" y="2640"/>
              <a:ext cx="1488" cy="4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63" name="Line 27"/>
            <p:cNvSpPr>
              <a:spLocks noChangeShapeType="1"/>
            </p:cNvSpPr>
            <p:nvPr/>
          </p:nvSpPr>
          <p:spPr bwMode="auto">
            <a:xfrm>
              <a:off x="864" y="2784"/>
              <a:ext cx="720" cy="0"/>
            </a:xfrm>
            <a:prstGeom prst="line">
              <a:avLst/>
            </a:prstGeom>
            <a:noFill/>
            <a:ln w="2857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35" name="Object 28"/>
            <p:cNvGraphicFramePr>
              <a:graphicFrameLocks noChangeAspect="1"/>
            </p:cNvGraphicFramePr>
            <p:nvPr/>
          </p:nvGraphicFramePr>
          <p:xfrm>
            <a:off x="1200" y="2784"/>
            <a:ext cx="120" cy="136"/>
          </p:xfrm>
          <a:graphic>
            <a:graphicData uri="http://schemas.openxmlformats.org/presentationml/2006/ole">
              <mc:AlternateContent xmlns:mc="http://schemas.openxmlformats.org/markup-compatibility/2006">
                <mc:Choice xmlns:v="urn:schemas-microsoft-com:vml" Requires="v">
                  <p:oleObj spid="_x0000_s5867" name="Equation" r:id="rId17" imgW="190440" imgH="215640" progId="Equation.3">
                    <p:embed/>
                  </p:oleObj>
                </mc:Choice>
                <mc:Fallback>
                  <p:oleObj name="Equation" r:id="rId17" imgW="190440" imgH="215640" progId="Equation.3">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00" y="2784"/>
                          <a:ext cx="12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64" name="Line 29"/>
            <p:cNvSpPr>
              <a:spLocks noChangeShapeType="1"/>
            </p:cNvSpPr>
            <p:nvPr/>
          </p:nvSpPr>
          <p:spPr bwMode="auto">
            <a:xfrm>
              <a:off x="1584" y="26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5" name="Line 30"/>
            <p:cNvSpPr>
              <a:spLocks noChangeShapeType="1"/>
            </p:cNvSpPr>
            <p:nvPr/>
          </p:nvSpPr>
          <p:spPr bwMode="auto">
            <a:xfrm>
              <a:off x="1824" y="2688"/>
              <a:ext cx="0" cy="192"/>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66" name="Line 31"/>
            <p:cNvSpPr>
              <a:spLocks noChangeShapeType="1"/>
            </p:cNvSpPr>
            <p:nvPr/>
          </p:nvSpPr>
          <p:spPr bwMode="auto">
            <a:xfrm>
              <a:off x="1824" y="2784"/>
              <a:ext cx="288" cy="0"/>
            </a:xfrm>
            <a:prstGeom prst="line">
              <a:avLst/>
            </a:prstGeom>
            <a:noFill/>
            <a:ln w="28575">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36" name="Object 32"/>
            <p:cNvGraphicFramePr>
              <a:graphicFrameLocks noChangeAspect="1"/>
            </p:cNvGraphicFramePr>
            <p:nvPr/>
          </p:nvGraphicFramePr>
          <p:xfrm>
            <a:off x="1576" y="2824"/>
            <a:ext cx="264" cy="192"/>
          </p:xfrm>
          <a:graphic>
            <a:graphicData uri="http://schemas.openxmlformats.org/presentationml/2006/ole">
              <mc:AlternateContent xmlns:mc="http://schemas.openxmlformats.org/markup-compatibility/2006">
                <mc:Choice xmlns:v="urn:schemas-microsoft-com:vml" Requires="v">
                  <p:oleObj spid="_x0000_s5868" name="公式" r:id="rId19" imgW="419040" imgH="304560" progId="Equation.3">
                    <p:embed/>
                  </p:oleObj>
                </mc:Choice>
                <mc:Fallback>
                  <p:oleObj name="公式" r:id="rId19" imgW="419040" imgH="304560" progId="Equation.3">
                    <p:embed/>
                    <p:pic>
                      <p:nvPicPr>
                        <p:cNvPr id="0" name="Object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576" y="2824"/>
                          <a:ext cx="264" cy="1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36"/>
          <p:cNvGrpSpPr>
            <a:grpSpLocks/>
          </p:cNvGrpSpPr>
          <p:nvPr/>
        </p:nvGrpSpPr>
        <p:grpSpPr bwMode="auto">
          <a:xfrm>
            <a:off x="5664200" y="2330450"/>
            <a:ext cx="2844800" cy="838200"/>
            <a:chOff x="2784" y="1468"/>
            <a:chExt cx="1792" cy="528"/>
          </a:xfrm>
        </p:grpSpPr>
        <p:sp>
          <p:nvSpPr>
            <p:cNvPr id="5160" name="Text Box 34"/>
            <p:cNvSpPr txBox="1">
              <a:spLocks noChangeArrowheads="1"/>
            </p:cNvSpPr>
            <p:nvPr/>
          </p:nvSpPr>
          <p:spPr bwMode="auto">
            <a:xfrm>
              <a:off x="2784" y="1536"/>
              <a:ext cx="17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质量</a:t>
              </a:r>
            </a:p>
          </p:txBody>
        </p:sp>
        <p:graphicFrame>
          <p:nvGraphicFramePr>
            <p:cNvPr id="5134" name="Object 35"/>
            <p:cNvGraphicFramePr>
              <a:graphicFrameLocks noChangeAspect="1"/>
            </p:cNvGraphicFramePr>
            <p:nvPr/>
          </p:nvGraphicFramePr>
          <p:xfrm>
            <a:off x="3348" y="1468"/>
            <a:ext cx="1144" cy="528"/>
          </p:xfrm>
          <a:graphic>
            <a:graphicData uri="http://schemas.openxmlformats.org/presentationml/2006/ole">
              <mc:AlternateContent xmlns:mc="http://schemas.openxmlformats.org/markup-compatibility/2006">
                <mc:Choice xmlns:v="urn:schemas-microsoft-com:vml" Requires="v">
                  <p:oleObj spid="_x0000_s5869" name="公式" r:id="rId21" imgW="1815840" imgH="838080" progId="Equation.3">
                    <p:embed/>
                  </p:oleObj>
                </mc:Choice>
                <mc:Fallback>
                  <p:oleObj name="公式" r:id="rId21" imgW="1815840" imgH="838080" progId="Equation.3">
                    <p:embed/>
                    <p:pic>
                      <p:nvPicPr>
                        <p:cNvPr id="0" name="Object 3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48" y="1468"/>
                          <a:ext cx="1144" cy="5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43"/>
          <p:cNvGrpSpPr>
            <a:grpSpLocks/>
          </p:cNvGrpSpPr>
          <p:nvPr/>
        </p:nvGrpSpPr>
        <p:grpSpPr bwMode="auto">
          <a:xfrm>
            <a:off x="1485900" y="4408488"/>
            <a:ext cx="3302000" cy="533400"/>
            <a:chOff x="864" y="3216"/>
            <a:chExt cx="2080" cy="336"/>
          </a:xfrm>
        </p:grpSpPr>
        <p:sp>
          <p:nvSpPr>
            <p:cNvPr id="5157" name="Rectangle 38" descr="编织物"/>
            <p:cNvSpPr>
              <a:spLocks noChangeArrowheads="1"/>
            </p:cNvSpPr>
            <p:nvPr/>
          </p:nvSpPr>
          <p:spPr bwMode="auto">
            <a:xfrm>
              <a:off x="1584" y="3216"/>
              <a:ext cx="240" cy="48"/>
            </a:xfrm>
            <a:prstGeom prst="rect">
              <a:avLst/>
            </a:prstGeom>
            <a:blipFill dpi="0" rotWithShape="0">
              <a:blip r:embed="rId7"/>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5158" name="Line 39"/>
            <p:cNvSpPr>
              <a:spLocks noChangeShapeType="1"/>
            </p:cNvSpPr>
            <p:nvPr/>
          </p:nvSpPr>
          <p:spPr bwMode="auto">
            <a:xfrm flipH="1">
              <a:off x="1248" y="3240"/>
              <a:ext cx="336" cy="0"/>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32" name="Object 40"/>
            <p:cNvGraphicFramePr>
              <a:graphicFrameLocks noChangeAspect="1"/>
            </p:cNvGraphicFramePr>
            <p:nvPr/>
          </p:nvGraphicFramePr>
          <p:xfrm>
            <a:off x="864" y="3264"/>
            <a:ext cx="456" cy="232"/>
          </p:xfrm>
          <a:graphic>
            <a:graphicData uri="http://schemas.openxmlformats.org/presentationml/2006/ole">
              <mc:AlternateContent xmlns:mc="http://schemas.openxmlformats.org/markup-compatibility/2006">
                <mc:Choice xmlns:v="urn:schemas-microsoft-com:vml" Requires="v">
                  <p:oleObj spid="_x0000_s5870" name="Equation" r:id="rId23" imgW="723600" imgH="368280" progId="Equation.3">
                    <p:embed/>
                  </p:oleObj>
                </mc:Choice>
                <mc:Fallback>
                  <p:oleObj name="Equation" r:id="rId23" imgW="723600" imgH="368280" progId="Equation.3">
                    <p:embed/>
                    <p:pic>
                      <p:nvPicPr>
                        <p:cNvPr id="0" name="Object 4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64" y="3264"/>
                          <a:ext cx="456"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59" name="Line 41"/>
            <p:cNvSpPr>
              <a:spLocks noChangeShapeType="1"/>
            </p:cNvSpPr>
            <p:nvPr/>
          </p:nvSpPr>
          <p:spPr bwMode="auto">
            <a:xfrm>
              <a:off x="1824" y="3240"/>
              <a:ext cx="432" cy="0"/>
            </a:xfrm>
            <a:prstGeom prst="line">
              <a:avLst/>
            </a:prstGeom>
            <a:noFill/>
            <a:ln w="28575">
              <a:solidFill>
                <a:schemeClr val="tx1"/>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5133" name="Object 42"/>
            <p:cNvGraphicFramePr>
              <a:graphicFrameLocks noChangeAspect="1"/>
            </p:cNvGraphicFramePr>
            <p:nvPr/>
          </p:nvGraphicFramePr>
          <p:xfrm>
            <a:off x="2056" y="3304"/>
            <a:ext cx="888" cy="248"/>
          </p:xfrm>
          <a:graphic>
            <a:graphicData uri="http://schemas.openxmlformats.org/presentationml/2006/ole">
              <mc:AlternateContent xmlns:mc="http://schemas.openxmlformats.org/markup-compatibility/2006">
                <mc:Choice xmlns:v="urn:schemas-microsoft-com:vml" Requires="v">
                  <p:oleObj spid="_x0000_s5871" name="公式" r:id="rId25" imgW="1409400" imgH="393480" progId="Equation.3">
                    <p:embed/>
                  </p:oleObj>
                </mc:Choice>
                <mc:Fallback>
                  <p:oleObj name="公式" r:id="rId25" imgW="1409400" imgH="393480" progId="Equation.3">
                    <p:embed/>
                    <p:pic>
                      <p:nvPicPr>
                        <p:cNvPr id="0" name="Object 4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56" y="3304"/>
                          <a:ext cx="8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236" name="Text Box 44"/>
          <p:cNvSpPr txBox="1">
            <a:spLocks noChangeArrowheads="1"/>
          </p:cNvSpPr>
          <p:nvPr/>
        </p:nvSpPr>
        <p:spPr bwMode="auto">
          <a:xfrm>
            <a:off x="0" y="4876800"/>
            <a:ext cx="838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由牛顿第二定律（将这一小段视为质点）</a:t>
            </a:r>
          </a:p>
        </p:txBody>
      </p:sp>
      <p:graphicFrame>
        <p:nvGraphicFramePr>
          <p:cNvPr id="8244" name="Object 52"/>
          <p:cNvGraphicFramePr>
            <a:graphicFrameLocks noChangeAspect="1"/>
          </p:cNvGraphicFramePr>
          <p:nvPr/>
        </p:nvGraphicFramePr>
        <p:xfrm>
          <a:off x="4714875" y="5375275"/>
          <a:ext cx="3886200" cy="482600"/>
        </p:xfrm>
        <a:graphic>
          <a:graphicData uri="http://schemas.openxmlformats.org/presentationml/2006/ole">
            <mc:AlternateContent xmlns:mc="http://schemas.openxmlformats.org/markup-compatibility/2006">
              <mc:Choice xmlns:v="urn:schemas-microsoft-com:vml" Requires="v">
                <p:oleObj spid="_x0000_s5872" name="公式" r:id="rId27" imgW="4140000" imgH="482400" progId="Equation.3">
                  <p:embed/>
                </p:oleObj>
              </mc:Choice>
              <mc:Fallback>
                <p:oleObj name="公式" r:id="rId27" imgW="4140000" imgH="482400" progId="Equation.3">
                  <p:embed/>
                  <p:pic>
                    <p:nvPicPr>
                      <p:cNvPr id="0" name="Object 5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14875" y="5375275"/>
                        <a:ext cx="3886200" cy="48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45" name="Line 53"/>
          <p:cNvSpPr>
            <a:spLocks noChangeShapeType="1"/>
          </p:cNvSpPr>
          <p:nvPr/>
        </p:nvSpPr>
        <p:spPr bwMode="auto">
          <a:xfrm>
            <a:off x="6875463" y="3068638"/>
            <a:ext cx="576262" cy="2592387"/>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46" name="Line 54"/>
          <p:cNvSpPr>
            <a:spLocks noChangeShapeType="1"/>
          </p:cNvSpPr>
          <p:nvPr/>
        </p:nvSpPr>
        <p:spPr bwMode="auto">
          <a:xfrm>
            <a:off x="6875463" y="2997200"/>
            <a:ext cx="576262" cy="26638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247" name="Line 55"/>
          <p:cNvSpPr>
            <a:spLocks noChangeShapeType="1"/>
          </p:cNvSpPr>
          <p:nvPr/>
        </p:nvSpPr>
        <p:spPr bwMode="auto">
          <a:xfrm>
            <a:off x="6875463" y="2997200"/>
            <a:ext cx="576262" cy="2663825"/>
          </a:xfrm>
          <a:prstGeom prst="line">
            <a:avLst/>
          </a:prstGeom>
          <a:noFill/>
          <a:ln w="28575">
            <a:solidFill>
              <a:schemeClr val="accent2"/>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48" name="Object 56"/>
          <p:cNvGraphicFramePr>
            <a:graphicFrameLocks noChangeAspect="1"/>
          </p:cNvGraphicFramePr>
          <p:nvPr/>
        </p:nvGraphicFramePr>
        <p:xfrm>
          <a:off x="7164388" y="5773738"/>
          <a:ext cx="1614487" cy="869950"/>
        </p:xfrm>
        <a:graphic>
          <a:graphicData uri="http://schemas.openxmlformats.org/presentationml/2006/ole">
            <mc:AlternateContent xmlns:mc="http://schemas.openxmlformats.org/markup-compatibility/2006">
              <mc:Choice xmlns:v="urn:schemas-microsoft-com:vml" Requires="v">
                <p:oleObj spid="_x0000_s5873" name="公式" r:id="rId29" imgW="1650960" imgH="888840" progId="Equation.3">
                  <p:embed/>
                </p:oleObj>
              </mc:Choice>
              <mc:Fallback>
                <p:oleObj name="公式" r:id="rId29" imgW="1650960" imgH="888840" progId="Equation.3">
                  <p:embed/>
                  <p:pic>
                    <p:nvPicPr>
                      <p:cNvPr id="0" name="Object 5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64388" y="5773738"/>
                        <a:ext cx="1614487"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0" name="Object 58"/>
          <p:cNvGraphicFramePr>
            <a:graphicFrameLocks noChangeAspect="1"/>
          </p:cNvGraphicFramePr>
          <p:nvPr/>
        </p:nvGraphicFramePr>
        <p:xfrm>
          <a:off x="4572000" y="0"/>
          <a:ext cx="2590800" cy="955675"/>
        </p:xfrm>
        <a:graphic>
          <a:graphicData uri="http://schemas.openxmlformats.org/presentationml/2006/ole">
            <mc:AlternateContent xmlns:mc="http://schemas.openxmlformats.org/markup-compatibility/2006">
              <mc:Choice xmlns:v="urn:schemas-microsoft-com:vml" Requires="v">
                <p:oleObj spid="_x0000_s5874" name="公式" r:id="rId31" imgW="2755800" imgH="1015920" progId="Equation.3">
                  <p:embed/>
                </p:oleObj>
              </mc:Choice>
              <mc:Fallback>
                <p:oleObj name="公式" r:id="rId31" imgW="2755800" imgH="1015920" progId="Equation.3">
                  <p:embed/>
                  <p:pic>
                    <p:nvPicPr>
                      <p:cNvPr id="0" name="Object 5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572000" y="0"/>
                        <a:ext cx="2590800" cy="955675"/>
                      </a:xfrm>
                      <a:prstGeom prst="rect">
                        <a:avLst/>
                      </a:prstGeom>
                      <a:solidFill>
                        <a:srgbClr val="800080"/>
                      </a:solidFill>
                      <a:ln w="381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51" name="Object 59"/>
          <p:cNvGraphicFramePr>
            <a:graphicFrameLocks noChangeAspect="1"/>
          </p:cNvGraphicFramePr>
          <p:nvPr/>
        </p:nvGraphicFramePr>
        <p:xfrm>
          <a:off x="7451725" y="69850"/>
          <a:ext cx="1663700" cy="838200"/>
        </p:xfrm>
        <a:graphic>
          <a:graphicData uri="http://schemas.openxmlformats.org/presentationml/2006/ole">
            <mc:AlternateContent xmlns:mc="http://schemas.openxmlformats.org/markup-compatibility/2006">
              <mc:Choice xmlns:v="urn:schemas-microsoft-com:vml" Requires="v">
                <p:oleObj spid="_x0000_s5875" name="公式" r:id="rId33" imgW="1663560" imgH="838080" progId="Equation.3">
                  <p:embed/>
                </p:oleObj>
              </mc:Choice>
              <mc:Fallback>
                <p:oleObj name="公式" r:id="rId33" imgW="1663560" imgH="838080" progId="Equation.3">
                  <p:embed/>
                  <p:pic>
                    <p:nvPicPr>
                      <p:cNvPr id="0" name="Object 5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451725" y="69850"/>
                        <a:ext cx="1663700" cy="838200"/>
                      </a:xfrm>
                      <a:prstGeom prst="rect">
                        <a:avLst/>
                      </a:prstGeom>
                      <a:solidFill>
                        <a:srgbClr val="800000"/>
                      </a:solidFill>
                      <a:ln w="381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52" name="Oval 60"/>
          <p:cNvSpPr>
            <a:spLocks noChangeArrowheads="1"/>
          </p:cNvSpPr>
          <p:nvPr/>
        </p:nvSpPr>
        <p:spPr bwMode="auto">
          <a:xfrm>
            <a:off x="5795963" y="404813"/>
            <a:ext cx="1439862" cy="647700"/>
          </a:xfrm>
          <a:prstGeom prst="ellipse">
            <a:avLst/>
          </a:prstGeom>
          <a:noFill/>
          <a:ln w="38100">
            <a:solidFill>
              <a:srgbClr val="FF00FF"/>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8253" name="Line 61"/>
          <p:cNvSpPr>
            <a:spLocks noChangeShapeType="1"/>
          </p:cNvSpPr>
          <p:nvPr/>
        </p:nvSpPr>
        <p:spPr bwMode="auto">
          <a:xfrm flipH="1">
            <a:off x="1979613" y="5976938"/>
            <a:ext cx="576262"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55" name="Object 63"/>
          <p:cNvGraphicFramePr>
            <a:graphicFrameLocks noChangeAspect="1"/>
          </p:cNvGraphicFramePr>
          <p:nvPr/>
        </p:nvGraphicFramePr>
        <p:xfrm>
          <a:off x="3203575" y="6005513"/>
          <a:ext cx="1282700" cy="376237"/>
        </p:xfrm>
        <a:graphic>
          <a:graphicData uri="http://schemas.openxmlformats.org/presentationml/2006/ole">
            <mc:AlternateContent xmlns:mc="http://schemas.openxmlformats.org/markup-compatibility/2006">
              <mc:Choice xmlns:v="urn:schemas-microsoft-com:vml" Requires="v">
                <p:oleObj spid="_x0000_s5876" name="公式" r:id="rId35" imgW="1384200" imgH="406080" progId="Equation.3">
                  <p:embed/>
                </p:oleObj>
              </mc:Choice>
              <mc:Fallback>
                <p:oleObj name="公式" r:id="rId35" imgW="1384200" imgH="406080" progId="Equation.3">
                  <p:embed/>
                  <p:pic>
                    <p:nvPicPr>
                      <p:cNvPr id="0" name="Object 6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203575" y="6005513"/>
                        <a:ext cx="1282700"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56" name="Line 64"/>
          <p:cNvSpPr>
            <a:spLocks noChangeShapeType="1"/>
          </p:cNvSpPr>
          <p:nvPr/>
        </p:nvSpPr>
        <p:spPr bwMode="auto">
          <a:xfrm>
            <a:off x="2759075" y="5969000"/>
            <a:ext cx="64770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sp>
        <p:nvSpPr>
          <p:cNvPr id="8257" name="Rectangle 65"/>
          <p:cNvSpPr>
            <a:spLocks noChangeArrowheads="1"/>
          </p:cNvSpPr>
          <p:nvPr/>
        </p:nvSpPr>
        <p:spPr bwMode="auto">
          <a:xfrm>
            <a:off x="4643438" y="4432300"/>
            <a:ext cx="3897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800">
                <a:ea typeface="华文中宋" pitchFamily="2" charset="-122"/>
              </a:rPr>
              <a:t>——</a:t>
            </a:r>
            <a:r>
              <a:rPr lang="zh-CN" altLang="en-US" sz="2800">
                <a:solidFill>
                  <a:schemeClr val="hlink"/>
                </a:solidFill>
                <a:latin typeface="华文中宋" pitchFamily="2" charset="-122"/>
                <a:ea typeface="华文中宋" pitchFamily="2" charset="-122"/>
              </a:rPr>
              <a:t>绳中张力随</a:t>
            </a:r>
            <a:r>
              <a:rPr lang="en-US" altLang="zh-CN" sz="2800" i="1">
                <a:solidFill>
                  <a:schemeClr val="hlink"/>
                </a:solidFill>
                <a:ea typeface="华文中宋" pitchFamily="2" charset="-122"/>
                <a:cs typeface="Times New Roman" pitchFamily="18" charset="0"/>
              </a:rPr>
              <a:t>r</a:t>
            </a:r>
            <a:r>
              <a:rPr lang="zh-CN" altLang="en-US" sz="2800">
                <a:solidFill>
                  <a:schemeClr val="hlink"/>
                </a:solidFill>
                <a:latin typeface="华文中宋" pitchFamily="2" charset="-122"/>
                <a:ea typeface="华文中宋" pitchFamily="2" charset="-122"/>
              </a:rPr>
              <a:t>而变化</a:t>
            </a:r>
          </a:p>
        </p:txBody>
      </p:sp>
      <p:graphicFrame>
        <p:nvGraphicFramePr>
          <p:cNvPr id="8254" name="Object 62"/>
          <p:cNvGraphicFramePr>
            <a:graphicFrameLocks noChangeAspect="1"/>
          </p:cNvGraphicFramePr>
          <p:nvPr/>
        </p:nvGraphicFramePr>
        <p:xfrm>
          <a:off x="1763713" y="5516563"/>
          <a:ext cx="623887" cy="376237"/>
        </p:xfrm>
        <a:graphic>
          <a:graphicData uri="http://schemas.openxmlformats.org/presentationml/2006/ole">
            <mc:AlternateContent xmlns:mc="http://schemas.openxmlformats.org/markup-compatibility/2006">
              <mc:Choice xmlns:v="urn:schemas-microsoft-com:vml" Requires="v">
                <p:oleObj spid="_x0000_s5877" name="公式" r:id="rId37" imgW="672840" imgH="406080" progId="Equation.3">
                  <p:embed/>
                </p:oleObj>
              </mc:Choice>
              <mc:Fallback>
                <p:oleObj name="公式" r:id="rId37" imgW="672840" imgH="406080" progId="Equation.3">
                  <p:embed/>
                  <p:pic>
                    <p:nvPicPr>
                      <p:cNvPr id="0" name="Object 6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763713" y="5516563"/>
                        <a:ext cx="623887"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216"/>
                                        </p:tgtEl>
                                        <p:attrNameLst>
                                          <p:attrName>style.visibility</p:attrName>
                                        </p:attrNameLst>
                                      </p:cBhvr>
                                      <p:to>
                                        <p:strVal val="visible"/>
                                      </p:to>
                                    </p:set>
                                    <p:animEffect transition="in" filter="blinds(horizontal)">
                                      <p:cBhvr>
                                        <p:cTn id="7" dur="500"/>
                                        <p:tgtEl>
                                          <p:spTgt spid="82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57"/>
                                        </p:tgtEl>
                                        <p:attrNameLst>
                                          <p:attrName>style.visibility</p:attrName>
                                        </p:attrNameLst>
                                      </p:cBhvr>
                                      <p:to>
                                        <p:strVal val="visible"/>
                                      </p:to>
                                    </p:set>
                                    <p:animEffect transition="in" filter="wipe(left)">
                                      <p:cBhvr>
                                        <p:cTn id="27" dur="2000"/>
                                        <p:tgtEl>
                                          <p:spTgt spid="825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236"/>
                                        </p:tgtEl>
                                        <p:attrNameLst>
                                          <p:attrName>style.visibility</p:attrName>
                                        </p:attrNameLst>
                                      </p:cBhvr>
                                      <p:to>
                                        <p:strVal val="visible"/>
                                      </p:to>
                                    </p:set>
                                    <p:animEffect transition="in" filter="wipe(left)">
                                      <p:cBhvr>
                                        <p:cTn id="32" dur="500"/>
                                        <p:tgtEl>
                                          <p:spTgt spid="823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6" presetClass="entr" presetSubtype="16" fill="hold" nodeType="clickEffect">
                                  <p:stCondLst>
                                    <p:cond delay="0"/>
                                  </p:stCondLst>
                                  <p:childTnLst>
                                    <p:set>
                                      <p:cBhvr>
                                        <p:cTn id="42" dur="1" fill="hold">
                                          <p:stCondLst>
                                            <p:cond delay="0"/>
                                          </p:stCondLst>
                                        </p:cTn>
                                        <p:tgtEl>
                                          <p:spTgt spid="8250"/>
                                        </p:tgtEl>
                                        <p:attrNameLst>
                                          <p:attrName>style.visibility</p:attrName>
                                        </p:attrNameLst>
                                      </p:cBhvr>
                                      <p:to>
                                        <p:strVal val="visible"/>
                                      </p:to>
                                    </p:set>
                                    <p:animEffect transition="in" filter="circle(in)">
                                      <p:cBhvr>
                                        <p:cTn id="43" dur="2000"/>
                                        <p:tgtEl>
                                          <p:spTgt spid="8250"/>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8251"/>
                                        </p:tgtEl>
                                        <p:attrNameLst>
                                          <p:attrName>style.visibility</p:attrName>
                                        </p:attrNameLst>
                                      </p:cBhvr>
                                      <p:to>
                                        <p:strVal val="visible"/>
                                      </p:to>
                                    </p:set>
                                    <p:animEffect transition="in" filter="blinds(horizontal)">
                                      <p:cBhvr>
                                        <p:cTn id="48" dur="500"/>
                                        <p:tgtEl>
                                          <p:spTgt spid="8251"/>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252"/>
                                        </p:tgtEl>
                                        <p:attrNameLst>
                                          <p:attrName>style.visibility</p:attrName>
                                        </p:attrNameLst>
                                      </p:cBhvr>
                                      <p:to>
                                        <p:strVal val="visible"/>
                                      </p:to>
                                    </p:set>
                                    <p:animEffect transition="in" filter="blinds(horizontal)">
                                      <p:cBhvr>
                                        <p:cTn id="53" dur="500"/>
                                        <p:tgtEl>
                                          <p:spTgt spid="825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8253"/>
                                        </p:tgtEl>
                                        <p:attrNameLst>
                                          <p:attrName>style.visibility</p:attrName>
                                        </p:attrNameLst>
                                      </p:cBhvr>
                                      <p:to>
                                        <p:strVal val="visible"/>
                                      </p:to>
                                    </p:set>
                                    <p:animEffect transition="in" filter="wipe(right)">
                                      <p:cBhvr>
                                        <p:cTn id="58" dur="500"/>
                                        <p:tgtEl>
                                          <p:spTgt spid="8253"/>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nodeType="clickEffect">
                                  <p:stCondLst>
                                    <p:cond delay="0"/>
                                  </p:stCondLst>
                                  <p:childTnLst>
                                    <p:set>
                                      <p:cBhvr>
                                        <p:cTn id="62" dur="1" fill="hold">
                                          <p:stCondLst>
                                            <p:cond delay="0"/>
                                          </p:stCondLst>
                                        </p:cTn>
                                        <p:tgtEl>
                                          <p:spTgt spid="8254"/>
                                        </p:tgtEl>
                                        <p:attrNameLst>
                                          <p:attrName>style.visibility</p:attrName>
                                        </p:attrNameLst>
                                      </p:cBhvr>
                                      <p:to>
                                        <p:strVal val="visible"/>
                                      </p:to>
                                    </p:set>
                                    <p:animEffect transition="in" filter="blinds(horizontal)">
                                      <p:cBhvr>
                                        <p:cTn id="63" dur="500"/>
                                        <p:tgtEl>
                                          <p:spTgt spid="825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8256"/>
                                        </p:tgtEl>
                                        <p:attrNameLst>
                                          <p:attrName>style.visibility</p:attrName>
                                        </p:attrNameLst>
                                      </p:cBhvr>
                                      <p:to>
                                        <p:strVal val="visible"/>
                                      </p:to>
                                    </p:set>
                                    <p:animEffect transition="in" filter="wipe(left)">
                                      <p:cBhvr>
                                        <p:cTn id="68" dur="500"/>
                                        <p:tgtEl>
                                          <p:spTgt spid="8256"/>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8255"/>
                                        </p:tgtEl>
                                        <p:attrNameLst>
                                          <p:attrName>style.visibility</p:attrName>
                                        </p:attrNameLst>
                                      </p:cBhvr>
                                      <p:to>
                                        <p:strVal val="visible"/>
                                      </p:to>
                                    </p:set>
                                    <p:animEffect transition="in" filter="blinds(horizontal)">
                                      <p:cBhvr>
                                        <p:cTn id="73" dur="500"/>
                                        <p:tgtEl>
                                          <p:spTgt spid="8255"/>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nodeType="clickEffect">
                                  <p:stCondLst>
                                    <p:cond delay="0"/>
                                  </p:stCondLst>
                                  <p:childTnLst>
                                    <p:set>
                                      <p:cBhvr>
                                        <p:cTn id="77" dur="1" fill="hold">
                                          <p:stCondLst>
                                            <p:cond delay="0"/>
                                          </p:stCondLst>
                                        </p:cTn>
                                        <p:tgtEl>
                                          <p:spTgt spid="8244"/>
                                        </p:tgtEl>
                                        <p:attrNameLst>
                                          <p:attrName>style.visibility</p:attrName>
                                        </p:attrNameLst>
                                      </p:cBhvr>
                                      <p:to>
                                        <p:strVal val="visible"/>
                                      </p:to>
                                    </p:set>
                                    <p:animEffect transition="in" filter="wipe(left)">
                                      <p:cBhvr>
                                        <p:cTn id="78" dur="500"/>
                                        <p:tgtEl>
                                          <p:spTgt spid="8244"/>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11" presetClass="entr" presetSubtype="0" fill="hold" grpId="0" nodeType="clickEffect">
                                  <p:stCondLst>
                                    <p:cond delay="0"/>
                                  </p:stCondLst>
                                  <p:childTnLst>
                                    <p:set>
                                      <p:cBhvr>
                                        <p:cTn id="82" dur="75">
                                          <p:stCondLst>
                                            <p:cond delay="0"/>
                                          </p:stCondLst>
                                        </p:cTn>
                                        <p:tgtEl>
                                          <p:spTgt spid="8245"/>
                                        </p:tgtEl>
                                        <p:attrNameLst>
                                          <p:attrName>style.visibility</p:attrName>
                                        </p:attrNameLst>
                                      </p:cBhvr>
                                      <p:to>
                                        <p:strVal val="visible"/>
                                      </p:to>
                                    </p:set>
                                  </p:childTnLst>
                                </p:cTn>
                              </p:par>
                            </p:childTnLst>
                          </p:cTn>
                        </p:par>
                        <p:par>
                          <p:cTn id="83" fill="hold" nodeType="afterGroup">
                            <p:stCondLst>
                              <p:cond delay="75"/>
                            </p:stCondLst>
                            <p:childTnLst>
                              <p:par>
                                <p:cTn id="84" presetID="11" presetClass="entr" presetSubtype="0" fill="hold" grpId="0" nodeType="afterEffect">
                                  <p:stCondLst>
                                    <p:cond delay="1000"/>
                                  </p:stCondLst>
                                  <p:childTnLst>
                                    <p:set>
                                      <p:cBhvr>
                                        <p:cTn id="85" dur="75">
                                          <p:stCondLst>
                                            <p:cond delay="0"/>
                                          </p:stCondLst>
                                        </p:cTn>
                                        <p:tgtEl>
                                          <p:spTgt spid="8246"/>
                                        </p:tgtEl>
                                        <p:attrNameLst>
                                          <p:attrName>style.visibility</p:attrName>
                                        </p:attrNameLst>
                                      </p:cBhvr>
                                      <p:to>
                                        <p:strVal val="visible"/>
                                      </p:to>
                                    </p:set>
                                  </p:childTnLst>
                                </p:cTn>
                              </p:par>
                            </p:childTnLst>
                          </p:cTn>
                        </p:par>
                        <p:par>
                          <p:cTn id="86" fill="hold" nodeType="afterGroup">
                            <p:stCondLst>
                              <p:cond delay="1150"/>
                            </p:stCondLst>
                            <p:childTnLst>
                              <p:par>
                                <p:cTn id="87" presetID="11" presetClass="entr" presetSubtype="0" fill="hold" grpId="0" nodeType="afterEffect">
                                  <p:stCondLst>
                                    <p:cond delay="1000"/>
                                  </p:stCondLst>
                                  <p:childTnLst>
                                    <p:set>
                                      <p:cBhvr>
                                        <p:cTn id="88" dur="75">
                                          <p:stCondLst>
                                            <p:cond delay="0"/>
                                          </p:stCondLst>
                                        </p:cTn>
                                        <p:tgtEl>
                                          <p:spTgt spid="8247"/>
                                        </p:tgtEl>
                                        <p:attrNameLst>
                                          <p:attrName>style.visibility</p:attrName>
                                        </p:attrNameLst>
                                      </p:cBhvr>
                                      <p:to>
                                        <p:strVal val="visible"/>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9" presetClass="entr" presetSubtype="0" fill="hold" nodeType="clickEffect">
                                  <p:stCondLst>
                                    <p:cond delay="0"/>
                                  </p:stCondLst>
                                  <p:childTnLst>
                                    <p:set>
                                      <p:cBhvr>
                                        <p:cTn id="92" dur="1" fill="hold">
                                          <p:stCondLst>
                                            <p:cond delay="0"/>
                                          </p:stCondLst>
                                        </p:cTn>
                                        <p:tgtEl>
                                          <p:spTgt spid="8248"/>
                                        </p:tgtEl>
                                        <p:attrNameLst>
                                          <p:attrName>style.visibility</p:attrName>
                                        </p:attrNameLst>
                                      </p:cBhvr>
                                      <p:to>
                                        <p:strVal val="visible"/>
                                      </p:to>
                                    </p:set>
                                    <p:animEffect transition="in" filter="dissolve">
                                      <p:cBhvr>
                                        <p:cTn id="93" dur="500"/>
                                        <p:tgtEl>
                                          <p:spTgt spid="82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6" grpId="0" autoUpdateAnimBg="0"/>
      <p:bldP spid="8236" grpId="0" autoUpdateAnimBg="0"/>
      <p:bldP spid="8245" grpId="0" animBg="1"/>
      <p:bldP spid="8246" grpId="0" animBg="1"/>
      <p:bldP spid="8247" grpId="0" animBg="1"/>
      <p:bldP spid="8252" grpId="0" animBg="1"/>
      <p:bldP spid="8253" grpId="0" animBg="1"/>
      <p:bldP spid="8256" grpId="0" animBg="1"/>
      <p:bldP spid="82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 name="Rectangle 20"/>
          <p:cNvSpPr>
            <a:spLocks noGrp="1" noChangeArrowheads="1"/>
          </p:cNvSpPr>
          <p:nvPr>
            <p:ph type="title" idx="4294967295"/>
          </p:nvPr>
        </p:nvSpPr>
        <p:spPr>
          <a:xfrm>
            <a:off x="1150938" y="630238"/>
            <a:ext cx="7793037" cy="1143000"/>
          </a:xfrm>
        </p:spPr>
        <p:txBody>
          <a:bodyPr/>
          <a:lstStyle/>
          <a:p>
            <a:pPr eaLnBrk="1" hangingPunct="1"/>
            <a:r>
              <a:rPr lang="en-US" altLang="zh-CN" smtClean="0"/>
              <a:t>  </a:t>
            </a:r>
          </a:p>
        </p:txBody>
      </p:sp>
      <p:sp>
        <p:nvSpPr>
          <p:cNvPr id="45" name="灯片编号占位符 3"/>
          <p:cNvSpPr>
            <a:spLocks noGrp="1"/>
          </p:cNvSpPr>
          <p:nvPr>
            <p:ph type="sldNum" sz="quarter" idx="12"/>
          </p:nvPr>
        </p:nvSpPr>
        <p:spPr/>
        <p:txBody>
          <a:bodyPr/>
          <a:lstStyle/>
          <a:p>
            <a:pPr>
              <a:defRPr/>
            </a:pPr>
            <a:fld id="{D6051033-FD3D-4776-AAD7-A9A79FE89CD3}" type="slidenum">
              <a:rPr lang="en-US" altLang="zh-CN"/>
              <a:pPr>
                <a:defRPr/>
              </a:pPr>
              <a:t>8</a:t>
            </a:fld>
            <a:endParaRPr lang="en-US" altLang="zh-CN"/>
          </a:p>
        </p:txBody>
      </p:sp>
      <p:grpSp>
        <p:nvGrpSpPr>
          <p:cNvPr id="6166" name="Group 4"/>
          <p:cNvGrpSpPr>
            <a:grpSpLocks/>
          </p:cNvGrpSpPr>
          <p:nvPr/>
        </p:nvGrpSpPr>
        <p:grpSpPr bwMode="auto">
          <a:xfrm>
            <a:off x="4716463" y="0"/>
            <a:ext cx="4216400" cy="889000"/>
            <a:chOff x="1044" y="-24"/>
            <a:chExt cx="2656" cy="560"/>
          </a:xfrm>
        </p:grpSpPr>
        <p:graphicFrame>
          <p:nvGraphicFramePr>
            <p:cNvPr id="6162" name="Object 2"/>
            <p:cNvGraphicFramePr>
              <a:graphicFrameLocks noChangeAspect="1"/>
            </p:cNvGraphicFramePr>
            <p:nvPr/>
          </p:nvGraphicFramePr>
          <p:xfrm>
            <a:off x="1044" y="184"/>
            <a:ext cx="1616" cy="248"/>
          </p:xfrm>
          <a:graphic>
            <a:graphicData uri="http://schemas.openxmlformats.org/presentationml/2006/ole">
              <mc:AlternateContent xmlns:mc="http://schemas.openxmlformats.org/markup-compatibility/2006">
                <mc:Choice xmlns:v="urn:schemas-microsoft-com:vml" Requires="v">
                  <p:oleObj spid="_x0000_s6872" name="公式" r:id="rId3" imgW="2565360" imgH="393480" progId="Equation.3">
                    <p:embed/>
                  </p:oleObj>
                </mc:Choice>
                <mc:Fallback>
                  <p:oleObj name="公式" r:id="rId3" imgW="2565360" imgH="39348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 y="184"/>
                          <a:ext cx="1616"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63" name="Object 3"/>
            <p:cNvGraphicFramePr>
              <a:graphicFrameLocks noChangeAspect="1"/>
            </p:cNvGraphicFramePr>
            <p:nvPr/>
          </p:nvGraphicFramePr>
          <p:xfrm>
            <a:off x="2660" y="-24"/>
            <a:ext cx="1040" cy="560"/>
          </p:xfrm>
          <a:graphic>
            <a:graphicData uri="http://schemas.openxmlformats.org/presentationml/2006/ole">
              <mc:AlternateContent xmlns:mc="http://schemas.openxmlformats.org/markup-compatibility/2006">
                <mc:Choice xmlns:v="urn:schemas-microsoft-com:vml" Requires="v">
                  <p:oleObj spid="_x0000_s6873" name="公式" r:id="rId5" imgW="1650960" imgH="888840" progId="Equation.3">
                    <p:embed/>
                  </p:oleObj>
                </mc:Choice>
                <mc:Fallback>
                  <p:oleObj name="公式" r:id="rId5" imgW="1650960" imgH="88884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0" y="-24"/>
                          <a:ext cx="1040" cy="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6167" name="Picture 5" descr="BD14710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6013" y="946150"/>
            <a:ext cx="7777162"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1447800" y="1181100"/>
            <a:ext cx="754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以</a:t>
            </a:r>
            <a:r>
              <a:rPr lang="en-US" altLang="zh-CN" sz="2800">
                <a:ea typeface="华文中宋" pitchFamily="2" charset="-122"/>
              </a:rPr>
              <a:t>Δ</a:t>
            </a:r>
            <a:r>
              <a:rPr lang="en-US" altLang="zh-CN" sz="2800" i="1">
                <a:ea typeface="华文中宋" pitchFamily="2" charset="-122"/>
              </a:rPr>
              <a:t>r</a:t>
            </a:r>
            <a:r>
              <a:rPr lang="zh-CN" altLang="en-US" sz="2800">
                <a:latin typeface="华文中宋" pitchFamily="2" charset="-122"/>
                <a:ea typeface="华文中宋" pitchFamily="2" charset="-122"/>
              </a:rPr>
              <a:t>除上式并取</a:t>
            </a:r>
            <a:r>
              <a:rPr lang="en-US" altLang="zh-CN" sz="2800">
                <a:ea typeface="华文中宋" pitchFamily="2" charset="-122"/>
              </a:rPr>
              <a:t>Δ</a:t>
            </a:r>
            <a:r>
              <a:rPr lang="en-US" altLang="zh-CN" sz="2800" i="1">
                <a:ea typeface="华文中宋" pitchFamily="2" charset="-122"/>
              </a:rPr>
              <a:t>r</a:t>
            </a:r>
            <a:r>
              <a:rPr lang="en-US" altLang="zh-CN" sz="2800">
                <a:ea typeface="华文中宋" pitchFamily="2" charset="-122"/>
                <a:cs typeface="Times New Roman" pitchFamily="18" charset="0"/>
              </a:rPr>
              <a:t>→</a:t>
            </a:r>
            <a:r>
              <a:rPr lang="en-US" altLang="zh-CN" sz="2800">
                <a:ea typeface="华文中宋" pitchFamily="2" charset="-122"/>
                <a:sym typeface="Math1Mono" pitchFamily="18" charset="2"/>
              </a:rPr>
              <a:t>0</a:t>
            </a:r>
            <a:r>
              <a:rPr lang="zh-CN" altLang="en-US" sz="2800">
                <a:latin typeface="华文中宋" pitchFamily="2" charset="-122"/>
                <a:ea typeface="华文中宋" pitchFamily="2" charset="-122"/>
                <a:sym typeface="Math1Mono" pitchFamily="18" charset="2"/>
              </a:rPr>
              <a:t>时的极限</a:t>
            </a:r>
            <a:endParaRPr lang="zh-CN" altLang="en-US" sz="2800">
              <a:latin typeface="华文中宋" pitchFamily="2" charset="-122"/>
              <a:ea typeface="华文中宋" pitchFamily="2" charset="-122"/>
            </a:endParaRPr>
          </a:p>
        </p:txBody>
      </p:sp>
      <p:graphicFrame>
        <p:nvGraphicFramePr>
          <p:cNvPr id="9223" name="Object 7"/>
          <p:cNvGraphicFramePr>
            <a:graphicFrameLocks noChangeAspect="1"/>
          </p:cNvGraphicFramePr>
          <p:nvPr/>
        </p:nvGraphicFramePr>
        <p:xfrm>
          <a:off x="2536825" y="1892300"/>
          <a:ext cx="4122738" cy="889000"/>
        </p:xfrm>
        <a:graphic>
          <a:graphicData uri="http://schemas.openxmlformats.org/presentationml/2006/ole">
            <mc:AlternateContent xmlns:mc="http://schemas.openxmlformats.org/markup-compatibility/2006">
              <mc:Choice xmlns:v="urn:schemas-microsoft-com:vml" Requires="v">
                <p:oleObj spid="_x0000_s6874" name="公式" r:id="rId8" imgW="1942920" imgH="419040" progId="Equation.3">
                  <p:embed/>
                </p:oleObj>
              </mc:Choice>
              <mc:Fallback>
                <p:oleObj name="公式" r:id="rId8" imgW="1942920" imgH="419040"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6825" y="1892300"/>
                        <a:ext cx="4122738"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4" name="Object 8"/>
          <p:cNvGraphicFramePr>
            <a:graphicFrameLocks noChangeAspect="1"/>
          </p:cNvGraphicFramePr>
          <p:nvPr/>
        </p:nvGraphicFramePr>
        <p:xfrm>
          <a:off x="1619250" y="1941513"/>
          <a:ext cx="812800" cy="839787"/>
        </p:xfrm>
        <a:graphic>
          <a:graphicData uri="http://schemas.openxmlformats.org/presentationml/2006/ole">
            <mc:AlternateContent xmlns:mc="http://schemas.openxmlformats.org/markup-compatibility/2006">
              <mc:Choice xmlns:v="urn:schemas-microsoft-com:vml" Requires="v">
                <p:oleObj spid="_x0000_s6875" name="公式" r:id="rId10" imgW="380880" imgH="393480" progId="Equation.3">
                  <p:embed/>
                </p:oleObj>
              </mc:Choice>
              <mc:Fallback>
                <p:oleObj name="公式" r:id="rId10" imgW="380880" imgH="393480"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19250" y="1941513"/>
                        <a:ext cx="812800"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5" name="Object 9"/>
          <p:cNvGraphicFramePr>
            <a:graphicFrameLocks noChangeAspect="1"/>
          </p:cNvGraphicFramePr>
          <p:nvPr/>
        </p:nvGraphicFramePr>
        <p:xfrm>
          <a:off x="1600200" y="2692400"/>
          <a:ext cx="2540000" cy="1117600"/>
        </p:xfrm>
        <a:graphic>
          <a:graphicData uri="http://schemas.openxmlformats.org/presentationml/2006/ole">
            <mc:AlternateContent xmlns:mc="http://schemas.openxmlformats.org/markup-compatibility/2006">
              <mc:Choice xmlns:v="urn:schemas-microsoft-com:vml" Requires="v">
                <p:oleObj spid="_x0000_s6876" name="公式" r:id="rId12" imgW="2539800" imgH="1117440" progId="Equation.3">
                  <p:embed/>
                </p:oleObj>
              </mc:Choice>
              <mc:Fallback>
                <p:oleObj name="公式" r:id="rId12" imgW="2539800" imgH="1117440" progId="Equation.3">
                  <p:embed/>
                  <p:pic>
                    <p:nvPicPr>
                      <p:cNvPr id="0" name="Object 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600200" y="2692400"/>
                        <a:ext cx="25400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6" name="Object 10"/>
          <p:cNvGraphicFramePr>
            <a:graphicFrameLocks noChangeAspect="1"/>
          </p:cNvGraphicFramePr>
          <p:nvPr/>
        </p:nvGraphicFramePr>
        <p:xfrm>
          <a:off x="1258888" y="2819400"/>
          <a:ext cx="660400" cy="1143000"/>
        </p:xfrm>
        <a:graphic>
          <a:graphicData uri="http://schemas.openxmlformats.org/presentationml/2006/ole">
            <mc:AlternateContent xmlns:mc="http://schemas.openxmlformats.org/markup-compatibility/2006">
              <mc:Choice xmlns:v="urn:schemas-microsoft-com:vml" Requires="v">
                <p:oleObj spid="_x0000_s6877" name="Equation" r:id="rId14" imgW="660240" imgH="723600" progId="Equation.3">
                  <p:embed/>
                </p:oleObj>
              </mc:Choice>
              <mc:Fallback>
                <p:oleObj name="Equation" r:id="rId14" imgW="660240" imgH="723600" progId="Equation.3">
                  <p:embed/>
                  <p:pic>
                    <p:nvPicPr>
                      <p:cNvPr id="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58888" y="2819400"/>
                        <a:ext cx="6604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7" name="Object 11"/>
          <p:cNvGraphicFramePr>
            <a:graphicFrameLocks noChangeAspect="1"/>
          </p:cNvGraphicFramePr>
          <p:nvPr/>
        </p:nvGraphicFramePr>
        <p:xfrm>
          <a:off x="2598738" y="2819400"/>
          <a:ext cx="341312" cy="1066800"/>
        </p:xfrm>
        <a:graphic>
          <a:graphicData uri="http://schemas.openxmlformats.org/presentationml/2006/ole">
            <mc:AlternateContent xmlns:mc="http://schemas.openxmlformats.org/markup-compatibility/2006">
              <mc:Choice xmlns:v="urn:schemas-microsoft-com:vml" Requires="v">
                <p:oleObj spid="_x0000_s6878" name="Equation" r:id="rId16" imgW="317160" imgH="685800" progId="Equation.3">
                  <p:embed/>
                </p:oleObj>
              </mc:Choice>
              <mc:Fallback>
                <p:oleObj name="Equation" r:id="rId16" imgW="317160" imgH="685800" progId="Equation.3">
                  <p:embed/>
                  <p:pic>
                    <p:nvPicPr>
                      <p:cNvPr id="0"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98738" y="2819400"/>
                        <a:ext cx="341312"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8" name="Object 12"/>
          <p:cNvGraphicFramePr>
            <a:graphicFrameLocks noChangeAspect="1"/>
          </p:cNvGraphicFramePr>
          <p:nvPr/>
        </p:nvGraphicFramePr>
        <p:xfrm>
          <a:off x="4572000" y="2971800"/>
          <a:ext cx="3390900" cy="812800"/>
        </p:xfrm>
        <a:graphic>
          <a:graphicData uri="http://schemas.openxmlformats.org/presentationml/2006/ole">
            <mc:AlternateContent xmlns:mc="http://schemas.openxmlformats.org/markup-compatibility/2006">
              <mc:Choice xmlns:v="urn:schemas-microsoft-com:vml" Requires="v">
                <p:oleObj spid="_x0000_s6879" name="Equation" r:id="rId18" imgW="3390840" imgH="812520" progId="Equation.3">
                  <p:embed/>
                </p:oleObj>
              </mc:Choice>
              <mc:Fallback>
                <p:oleObj name="Equation" r:id="rId18" imgW="3390840" imgH="812520" progId="Equation.3">
                  <p:embed/>
                  <p:pic>
                    <p:nvPicPr>
                      <p:cNvPr id="0" name="Object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572000" y="2971800"/>
                        <a:ext cx="33909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9" name="Object 13"/>
          <p:cNvGraphicFramePr>
            <a:graphicFrameLocks noChangeAspect="1"/>
          </p:cNvGraphicFramePr>
          <p:nvPr/>
        </p:nvGraphicFramePr>
        <p:xfrm>
          <a:off x="3276600" y="3716338"/>
          <a:ext cx="3429000" cy="812800"/>
        </p:xfrm>
        <a:graphic>
          <a:graphicData uri="http://schemas.openxmlformats.org/presentationml/2006/ole">
            <mc:AlternateContent xmlns:mc="http://schemas.openxmlformats.org/markup-compatibility/2006">
              <mc:Choice xmlns:v="urn:schemas-microsoft-com:vml" Requires="v">
                <p:oleObj spid="_x0000_s6880" name="Equation" r:id="rId20" imgW="3429000" imgH="812520" progId="Equation.3">
                  <p:embed/>
                </p:oleObj>
              </mc:Choice>
              <mc:Fallback>
                <p:oleObj name="Equation" r:id="rId20" imgW="3429000" imgH="812520" progId="Equation.3">
                  <p:embed/>
                  <p:pic>
                    <p:nvPicPr>
                      <p:cNvPr id="0" name="Object 1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76600" y="3716338"/>
                        <a:ext cx="34290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 name="Group 16"/>
          <p:cNvGrpSpPr>
            <a:grpSpLocks/>
          </p:cNvGrpSpPr>
          <p:nvPr/>
        </p:nvGrpSpPr>
        <p:grpSpPr bwMode="auto">
          <a:xfrm>
            <a:off x="0" y="4714875"/>
            <a:ext cx="9144000" cy="1328738"/>
            <a:chOff x="0" y="2970"/>
            <a:chExt cx="5760" cy="837"/>
          </a:xfrm>
        </p:grpSpPr>
        <p:sp>
          <p:nvSpPr>
            <p:cNvPr id="6187" name="Text Box 14"/>
            <p:cNvSpPr txBox="1">
              <a:spLocks noChangeArrowheads="1"/>
            </p:cNvSpPr>
            <p:nvPr/>
          </p:nvSpPr>
          <p:spPr bwMode="auto">
            <a:xfrm>
              <a:off x="0" y="2970"/>
              <a:ext cx="5760"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zh-CN" altLang="en-US" sz="2800">
                  <a:latin typeface="华文中宋" pitchFamily="2" charset="-122"/>
                  <a:ea typeface="华文中宋" pitchFamily="2" charset="-122"/>
                </a:rPr>
                <a:t>给一个附加条件求</a:t>
              </a:r>
              <a:r>
                <a:rPr lang="en-US" altLang="zh-CN" sz="2800" i="1">
                  <a:ea typeface="华文中宋" pitchFamily="2" charset="-122"/>
                </a:rPr>
                <a:t>T</a:t>
              </a:r>
              <a:r>
                <a:rPr lang="en-US" altLang="zh-CN" sz="2800">
                  <a:ea typeface="华文中宋" pitchFamily="2" charset="-122"/>
                </a:rPr>
                <a:t>(0):</a:t>
              </a:r>
              <a:r>
                <a:rPr lang="zh-CN" altLang="en-US" sz="2800">
                  <a:latin typeface="华文中宋" pitchFamily="2" charset="-122"/>
                  <a:ea typeface="华文中宋" pitchFamily="2" charset="-122"/>
                </a:rPr>
                <a:t>由于绳末端为自由端，这里张力必须为零。有</a:t>
              </a:r>
            </a:p>
          </p:txBody>
        </p:sp>
        <p:graphicFrame>
          <p:nvGraphicFramePr>
            <p:cNvPr id="6161" name="Object 15"/>
            <p:cNvGraphicFramePr>
              <a:graphicFrameLocks noChangeAspect="1"/>
            </p:cNvGraphicFramePr>
            <p:nvPr/>
          </p:nvGraphicFramePr>
          <p:xfrm>
            <a:off x="1530" y="3294"/>
            <a:ext cx="2612" cy="513"/>
          </p:xfrm>
          <a:graphic>
            <a:graphicData uri="http://schemas.openxmlformats.org/presentationml/2006/ole">
              <mc:AlternateContent xmlns:mc="http://schemas.openxmlformats.org/markup-compatibility/2006">
                <mc:Choice xmlns:v="urn:schemas-microsoft-com:vml" Requires="v">
                  <p:oleObj spid="_x0000_s6881" name="公式" r:id="rId22" imgW="2006280" imgH="393480" progId="Equation.3">
                    <p:embed/>
                  </p:oleObj>
                </mc:Choice>
                <mc:Fallback>
                  <p:oleObj name="公式" r:id="rId22" imgW="2006280" imgH="393480" progId="Equation.3">
                    <p:embed/>
                    <p:pic>
                      <p:nvPicPr>
                        <p:cNvPr id="0" name="Object 1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530" y="3294"/>
                          <a:ext cx="2612" cy="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33" name="Object 17"/>
          <p:cNvGraphicFramePr>
            <a:graphicFrameLocks noChangeAspect="1"/>
          </p:cNvGraphicFramePr>
          <p:nvPr/>
        </p:nvGraphicFramePr>
        <p:xfrm>
          <a:off x="2987675" y="6000750"/>
          <a:ext cx="3073400" cy="812800"/>
        </p:xfrm>
        <a:graphic>
          <a:graphicData uri="http://schemas.openxmlformats.org/presentationml/2006/ole">
            <mc:AlternateContent xmlns:mc="http://schemas.openxmlformats.org/markup-compatibility/2006">
              <mc:Choice xmlns:v="urn:schemas-microsoft-com:vml" Requires="v">
                <p:oleObj spid="_x0000_s6882" name="Equation" r:id="rId24" imgW="3073320" imgH="812520" progId="Equation.3">
                  <p:embed/>
                </p:oleObj>
              </mc:Choice>
              <mc:Fallback>
                <p:oleObj name="Equation" r:id="rId24" imgW="3073320" imgH="812520" progId="Equation.3">
                  <p:embed/>
                  <p:pic>
                    <p:nvPicPr>
                      <p:cNvPr id="0" name="Object 1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987675" y="6000750"/>
                        <a:ext cx="3073400" cy="81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50" name="Text Box 34"/>
          <p:cNvSpPr txBox="1">
            <a:spLocks noChangeArrowheads="1"/>
          </p:cNvSpPr>
          <p:nvPr/>
        </p:nvSpPr>
        <p:spPr bwMode="auto">
          <a:xfrm>
            <a:off x="1331913" y="1773238"/>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4000">
                <a:solidFill>
                  <a:schemeClr val="hlink"/>
                </a:solidFill>
                <a:ea typeface="华文中宋" pitchFamily="2" charset="-122"/>
              </a:rPr>
              <a:t>-</a:t>
            </a:r>
          </a:p>
        </p:txBody>
      </p:sp>
      <p:sp>
        <p:nvSpPr>
          <p:cNvPr id="9251" name="Oval 35"/>
          <p:cNvSpPr>
            <a:spLocks noChangeArrowheads="1"/>
          </p:cNvSpPr>
          <p:nvPr/>
        </p:nvSpPr>
        <p:spPr bwMode="auto">
          <a:xfrm>
            <a:off x="1403350" y="2060575"/>
            <a:ext cx="215900" cy="266700"/>
          </a:xfrm>
          <a:prstGeom prst="ellipse">
            <a:avLst/>
          </a:prstGeom>
          <a:solidFill>
            <a:schemeClr val="bg1"/>
          </a:solidFill>
          <a:ln w="9525">
            <a:solidFill>
              <a:schemeClr val="bg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9252" name="Text Box 36"/>
          <p:cNvSpPr txBox="1">
            <a:spLocks noChangeArrowheads="1"/>
          </p:cNvSpPr>
          <p:nvPr/>
        </p:nvSpPr>
        <p:spPr bwMode="auto">
          <a:xfrm>
            <a:off x="2339975" y="1935163"/>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4000">
                <a:solidFill>
                  <a:schemeClr val="hlink"/>
                </a:solidFill>
                <a:ea typeface="华文中宋" pitchFamily="2" charset="-122"/>
              </a:rPr>
              <a:t>-</a:t>
            </a:r>
          </a:p>
        </p:txBody>
      </p:sp>
      <p:sp>
        <p:nvSpPr>
          <p:cNvPr id="9253" name="Text Box 37"/>
          <p:cNvSpPr txBox="1">
            <a:spLocks noChangeArrowheads="1"/>
          </p:cNvSpPr>
          <p:nvPr/>
        </p:nvSpPr>
        <p:spPr bwMode="auto">
          <a:xfrm>
            <a:off x="5435600" y="1935163"/>
            <a:ext cx="6477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spcBef>
                <a:spcPct val="50000"/>
              </a:spcBef>
            </a:pPr>
            <a:r>
              <a:rPr lang="en-US" altLang="zh-CN" sz="4000">
                <a:solidFill>
                  <a:schemeClr val="hlink"/>
                </a:solidFill>
                <a:ea typeface="华文中宋" pitchFamily="2" charset="-122"/>
              </a:rPr>
              <a:t>-</a:t>
            </a:r>
          </a:p>
        </p:txBody>
      </p:sp>
      <p:grpSp>
        <p:nvGrpSpPr>
          <p:cNvPr id="4" name="Group 44"/>
          <p:cNvGrpSpPr>
            <a:grpSpLocks/>
          </p:cNvGrpSpPr>
          <p:nvPr/>
        </p:nvGrpSpPr>
        <p:grpSpPr bwMode="auto">
          <a:xfrm>
            <a:off x="142875" y="3848100"/>
            <a:ext cx="2844800" cy="1016000"/>
            <a:chOff x="1430" y="2878"/>
            <a:chExt cx="1792" cy="640"/>
          </a:xfrm>
        </p:grpSpPr>
        <p:sp>
          <p:nvSpPr>
            <p:cNvPr id="6183" name="Rectangle 46" descr="编织物"/>
            <p:cNvSpPr>
              <a:spLocks noChangeArrowheads="1"/>
            </p:cNvSpPr>
            <p:nvPr/>
          </p:nvSpPr>
          <p:spPr bwMode="auto">
            <a:xfrm>
              <a:off x="1589" y="3110"/>
              <a:ext cx="1488" cy="48"/>
            </a:xfrm>
            <a:prstGeom prst="rect">
              <a:avLst/>
            </a:prstGeom>
            <a:blipFill dpi="0" rotWithShape="0">
              <a:blip r:embed="rId26"/>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6184" name="AutoShape 45"/>
            <p:cNvSpPr>
              <a:spLocks noChangeArrowheads="1"/>
            </p:cNvSpPr>
            <p:nvPr/>
          </p:nvSpPr>
          <p:spPr bwMode="auto">
            <a:xfrm>
              <a:off x="1430" y="3038"/>
              <a:ext cx="192" cy="19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0 w 21600"/>
                <a:gd name="T25" fmla="*/ 3150 h 21600"/>
                <a:gd name="T26" fmla="*/ 18450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sp>
          <p:nvSpPr>
            <p:cNvPr id="6185" name="AutoShape 47"/>
            <p:cNvSpPr>
              <a:spLocks noChangeArrowheads="1"/>
            </p:cNvSpPr>
            <p:nvPr/>
          </p:nvSpPr>
          <p:spPr bwMode="auto">
            <a:xfrm>
              <a:off x="1454" y="3230"/>
              <a:ext cx="144" cy="288"/>
            </a:xfrm>
            <a:prstGeom prst="triangle">
              <a:avLst>
                <a:gd name="adj" fmla="val 50000"/>
              </a:avLst>
            </a:prstGeom>
            <a:solidFill>
              <a:schemeClr val="accent1"/>
            </a:solidFill>
            <a:ln w="9525">
              <a:solidFill>
                <a:schemeClr val="accent2"/>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6186" name="Freeform 48"/>
            <p:cNvSpPr>
              <a:spLocks/>
            </p:cNvSpPr>
            <p:nvPr/>
          </p:nvSpPr>
          <p:spPr bwMode="auto">
            <a:xfrm>
              <a:off x="2995" y="2977"/>
              <a:ext cx="227" cy="454"/>
            </a:xfrm>
            <a:custGeom>
              <a:avLst/>
              <a:gdLst>
                <a:gd name="T0" fmla="*/ 7200 w 170"/>
                <a:gd name="T1" fmla="*/ 136 h 495"/>
                <a:gd name="T2" fmla="*/ 10067 w 170"/>
                <a:gd name="T3" fmla="*/ 125 h 495"/>
                <a:gd name="T4" fmla="*/ 13011 w 170"/>
                <a:gd name="T5" fmla="*/ 108 h 495"/>
                <a:gd name="T6" fmla="*/ 0 w 170"/>
                <a:gd name="T7" fmla="*/ 0 h 495"/>
                <a:gd name="T8" fmla="*/ 0 60000 65536"/>
                <a:gd name="T9" fmla="*/ 0 60000 65536"/>
                <a:gd name="T10" fmla="*/ 0 60000 65536"/>
                <a:gd name="T11" fmla="*/ 0 60000 65536"/>
                <a:gd name="T12" fmla="*/ 0 w 170"/>
                <a:gd name="T13" fmla="*/ 0 h 495"/>
                <a:gd name="T14" fmla="*/ 170 w 170"/>
                <a:gd name="T15" fmla="*/ 495 h 495"/>
              </a:gdLst>
              <a:ahLst/>
              <a:cxnLst>
                <a:cxn ang="T8">
                  <a:pos x="T0" y="T1"/>
                </a:cxn>
                <a:cxn ang="T9">
                  <a:pos x="T2" y="T3"/>
                </a:cxn>
                <a:cxn ang="T10">
                  <a:pos x="T4" y="T5"/>
                </a:cxn>
                <a:cxn ang="T11">
                  <a:pos x="T6" y="T7"/>
                </a:cxn>
              </a:cxnLst>
              <a:rect l="T12" t="T13" r="T14" b="T15"/>
              <a:pathLst>
                <a:path w="170" h="495">
                  <a:moveTo>
                    <a:pt x="94" y="491"/>
                  </a:moveTo>
                  <a:cubicBezTo>
                    <a:pt x="144" y="475"/>
                    <a:pt x="109" y="495"/>
                    <a:pt x="132" y="453"/>
                  </a:cubicBezTo>
                  <a:cubicBezTo>
                    <a:pt x="143" y="433"/>
                    <a:pt x="170" y="397"/>
                    <a:pt x="170" y="397"/>
                  </a:cubicBezTo>
                  <a:cubicBezTo>
                    <a:pt x="161" y="229"/>
                    <a:pt x="164" y="86"/>
                    <a:pt x="0" y="0"/>
                  </a:cubicBezTo>
                </a:path>
              </a:pathLst>
            </a:custGeom>
            <a:noFill/>
            <a:ln w="28575">
              <a:solidFill>
                <a:srgbClr val="4397BD"/>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6160" name="Object 49"/>
            <p:cNvGraphicFramePr>
              <a:graphicFrameLocks noChangeAspect="1"/>
            </p:cNvGraphicFramePr>
            <p:nvPr/>
          </p:nvGraphicFramePr>
          <p:xfrm>
            <a:off x="2837" y="2878"/>
            <a:ext cx="176" cy="144"/>
          </p:xfrm>
          <a:graphic>
            <a:graphicData uri="http://schemas.openxmlformats.org/presentationml/2006/ole">
              <mc:AlternateContent xmlns:mc="http://schemas.openxmlformats.org/markup-compatibility/2006">
                <mc:Choice xmlns:v="urn:schemas-microsoft-com:vml" Requires="v">
                  <p:oleObj spid="_x0000_s6883" name="Equation" r:id="rId27" imgW="279360" imgH="228600" progId="Equation.3">
                    <p:embed/>
                  </p:oleObj>
                </mc:Choice>
                <mc:Fallback>
                  <p:oleObj name="Equation" r:id="rId27" imgW="279360" imgH="228600" progId="Equation.3">
                    <p:embed/>
                    <p:pic>
                      <p:nvPicPr>
                        <p:cNvPr id="0" name="Object 49"/>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837" y="2878"/>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66" name="Object 50"/>
          <p:cNvGraphicFramePr>
            <a:graphicFrameLocks noChangeAspect="1"/>
          </p:cNvGraphicFramePr>
          <p:nvPr/>
        </p:nvGraphicFramePr>
        <p:xfrm>
          <a:off x="395288" y="3852863"/>
          <a:ext cx="673100" cy="368300"/>
        </p:xfrm>
        <a:graphic>
          <a:graphicData uri="http://schemas.openxmlformats.org/presentationml/2006/ole">
            <mc:AlternateContent xmlns:mc="http://schemas.openxmlformats.org/markup-compatibility/2006">
              <mc:Choice xmlns:v="urn:schemas-microsoft-com:vml" Requires="v">
                <p:oleObj spid="_x0000_s6884" name="公式" r:id="rId29" imgW="672840" imgH="368280" progId="Equation.3">
                  <p:embed/>
                </p:oleObj>
              </mc:Choice>
              <mc:Fallback>
                <p:oleObj name="公式" r:id="rId29" imgW="672840" imgH="368280" progId="Equation.3">
                  <p:embed/>
                  <p:pic>
                    <p:nvPicPr>
                      <p:cNvPr id="0" name="Object 5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95288" y="3852863"/>
                        <a:ext cx="673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67" name="Object 51"/>
          <p:cNvGraphicFramePr>
            <a:graphicFrameLocks noChangeAspect="1"/>
          </p:cNvGraphicFramePr>
          <p:nvPr/>
        </p:nvGraphicFramePr>
        <p:xfrm>
          <a:off x="2195513" y="4356100"/>
          <a:ext cx="736600" cy="368300"/>
        </p:xfrm>
        <a:graphic>
          <a:graphicData uri="http://schemas.openxmlformats.org/presentationml/2006/ole">
            <mc:AlternateContent xmlns:mc="http://schemas.openxmlformats.org/markup-compatibility/2006">
              <mc:Choice xmlns:v="urn:schemas-microsoft-com:vml" Requires="v">
                <p:oleObj spid="_x0000_s6885" name="公式" r:id="rId31" imgW="736560" imgH="368280" progId="Equation.3">
                  <p:embed/>
                </p:oleObj>
              </mc:Choice>
              <mc:Fallback>
                <p:oleObj name="公式" r:id="rId31" imgW="736560" imgH="368280" progId="Equation.3">
                  <p:embed/>
                  <p:pic>
                    <p:nvPicPr>
                      <p:cNvPr id="0" name="Object 5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195513" y="4356100"/>
                        <a:ext cx="736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75" name="组合 56"/>
          <p:cNvGrpSpPr>
            <a:grpSpLocks/>
          </p:cNvGrpSpPr>
          <p:nvPr/>
        </p:nvGrpSpPr>
        <p:grpSpPr bwMode="auto">
          <a:xfrm>
            <a:off x="193675" y="66675"/>
            <a:ext cx="4306888" cy="936625"/>
            <a:chOff x="-5077072" y="5516563"/>
            <a:chExt cx="4306887" cy="936773"/>
          </a:xfrm>
        </p:grpSpPr>
        <p:grpSp>
          <p:nvGrpSpPr>
            <p:cNvPr id="6176" name="Group 51"/>
            <p:cNvGrpSpPr>
              <a:grpSpLocks/>
            </p:cNvGrpSpPr>
            <p:nvPr/>
          </p:nvGrpSpPr>
          <p:grpSpPr bwMode="auto">
            <a:xfrm>
              <a:off x="-5077072" y="5516563"/>
              <a:ext cx="2820987" cy="914400"/>
              <a:chOff x="144" y="3456"/>
              <a:chExt cx="1777" cy="576"/>
            </a:xfrm>
          </p:grpSpPr>
          <p:sp>
            <p:nvSpPr>
              <p:cNvPr id="6179" name="Oval 47"/>
              <p:cNvSpPr>
                <a:spLocks noChangeArrowheads="1"/>
              </p:cNvSpPr>
              <p:nvPr/>
            </p:nvSpPr>
            <p:spPr bwMode="auto">
              <a:xfrm>
                <a:off x="144" y="3456"/>
                <a:ext cx="1488" cy="576"/>
              </a:xfrm>
              <a:prstGeom prst="ellipse">
                <a:avLst/>
              </a:prstGeom>
              <a:noFill/>
              <a:ln w="28575">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sp>
            <p:nvSpPr>
              <p:cNvPr id="6180" name="Line 46"/>
              <p:cNvSpPr>
                <a:spLocks noChangeShapeType="1"/>
              </p:cNvSpPr>
              <p:nvPr/>
            </p:nvSpPr>
            <p:spPr bwMode="auto">
              <a:xfrm>
                <a:off x="864" y="3744"/>
                <a:ext cx="768" cy="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58" name="Object 52"/>
              <p:cNvGraphicFramePr>
                <a:graphicFrameLocks noChangeAspect="1"/>
              </p:cNvGraphicFramePr>
              <p:nvPr/>
            </p:nvGraphicFramePr>
            <p:xfrm>
              <a:off x="1104" y="3744"/>
              <a:ext cx="120" cy="136"/>
            </p:xfrm>
            <a:graphic>
              <a:graphicData uri="http://schemas.openxmlformats.org/presentationml/2006/ole">
                <mc:AlternateContent xmlns:mc="http://schemas.openxmlformats.org/markup-compatibility/2006">
                  <mc:Choice xmlns:v="urn:schemas-microsoft-com:vml" Requires="v">
                    <p:oleObj spid="_x0000_s6886" name="Equation" r:id="rId33" imgW="190440" imgH="215640" progId="Equation.3">
                      <p:embed/>
                    </p:oleObj>
                  </mc:Choice>
                  <mc:Fallback>
                    <p:oleObj name="Equation" r:id="rId33" imgW="190440" imgH="215640" progId="Equation.3">
                      <p:embed/>
                      <p:pic>
                        <p:nvPicPr>
                          <p:cNvPr id="0" name="Object 5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104" y="3744"/>
                            <a:ext cx="120"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1" name="Arc 49"/>
              <p:cNvSpPr>
                <a:spLocks/>
              </p:cNvSpPr>
              <p:nvPr/>
            </p:nvSpPr>
            <p:spPr bwMode="auto">
              <a:xfrm rot="20202517" flipV="1">
                <a:off x="1671" y="3506"/>
                <a:ext cx="250" cy="456"/>
              </a:xfrm>
              <a:custGeom>
                <a:avLst/>
                <a:gdLst>
                  <a:gd name="T0" fmla="*/ 0 w 22497"/>
                  <a:gd name="T1" fmla="*/ 0 h 34222"/>
                  <a:gd name="T2" fmla="*/ 0 w 22497"/>
                  <a:gd name="T3" fmla="*/ 0 h 34222"/>
                  <a:gd name="T4" fmla="*/ 0 w 22497"/>
                  <a:gd name="T5" fmla="*/ 0 h 34222"/>
                  <a:gd name="T6" fmla="*/ 0 60000 65536"/>
                  <a:gd name="T7" fmla="*/ 0 60000 65536"/>
                  <a:gd name="T8" fmla="*/ 0 60000 65536"/>
                  <a:gd name="T9" fmla="*/ 0 w 22497"/>
                  <a:gd name="T10" fmla="*/ 0 h 34222"/>
                  <a:gd name="T11" fmla="*/ 22497 w 22497"/>
                  <a:gd name="T12" fmla="*/ 34222 h 34222"/>
                </a:gdLst>
                <a:ahLst/>
                <a:cxnLst>
                  <a:cxn ang="T6">
                    <a:pos x="T0" y="T1"/>
                  </a:cxn>
                  <a:cxn ang="T7">
                    <a:pos x="T2" y="T3"/>
                  </a:cxn>
                  <a:cxn ang="T8">
                    <a:pos x="T4" y="T5"/>
                  </a:cxn>
                </a:cxnLst>
                <a:rect l="T9" t="T10" r="T11" b="T12"/>
                <a:pathLst>
                  <a:path w="22497" h="34222" fill="none" extrusionOk="0">
                    <a:moveTo>
                      <a:pt x="-1" y="18"/>
                    </a:moveTo>
                    <a:cubicBezTo>
                      <a:pt x="298" y="6"/>
                      <a:pt x="597" y="-1"/>
                      <a:pt x="897" y="0"/>
                    </a:cubicBezTo>
                    <a:cubicBezTo>
                      <a:pt x="12826" y="0"/>
                      <a:pt x="22497" y="9670"/>
                      <a:pt x="22497" y="21600"/>
                    </a:cubicBezTo>
                    <a:cubicBezTo>
                      <a:pt x="22497" y="26130"/>
                      <a:pt x="21072" y="30545"/>
                      <a:pt x="18425" y="34221"/>
                    </a:cubicBezTo>
                  </a:path>
                  <a:path w="22497" h="34222" stroke="0" extrusionOk="0">
                    <a:moveTo>
                      <a:pt x="-1" y="18"/>
                    </a:moveTo>
                    <a:cubicBezTo>
                      <a:pt x="298" y="6"/>
                      <a:pt x="597" y="-1"/>
                      <a:pt x="897" y="0"/>
                    </a:cubicBezTo>
                    <a:cubicBezTo>
                      <a:pt x="12826" y="0"/>
                      <a:pt x="22497" y="9670"/>
                      <a:pt x="22497" y="21600"/>
                    </a:cubicBezTo>
                    <a:cubicBezTo>
                      <a:pt x="22497" y="26130"/>
                      <a:pt x="21072" y="30545"/>
                      <a:pt x="18425" y="34221"/>
                    </a:cubicBezTo>
                    <a:lnTo>
                      <a:pt x="897" y="21600"/>
                    </a:lnTo>
                    <a:close/>
                  </a:path>
                </a:pathLst>
              </a:custGeom>
              <a:noFill/>
              <a:ln w="28575">
                <a:solidFill>
                  <a:srgbClr val="4397BD"/>
                </a:solidFill>
                <a:miter lim="800000"/>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6159" name="Object 53"/>
              <p:cNvGraphicFramePr>
                <a:graphicFrameLocks noChangeAspect="1"/>
              </p:cNvGraphicFramePr>
              <p:nvPr/>
            </p:nvGraphicFramePr>
            <p:xfrm>
              <a:off x="1632" y="3456"/>
              <a:ext cx="176" cy="144"/>
            </p:xfrm>
            <a:graphic>
              <a:graphicData uri="http://schemas.openxmlformats.org/presentationml/2006/ole">
                <mc:AlternateContent xmlns:mc="http://schemas.openxmlformats.org/markup-compatibility/2006">
                  <mc:Choice xmlns:v="urn:schemas-microsoft-com:vml" Requires="v">
                    <p:oleObj spid="_x0000_s6887" name="Equation" r:id="rId35" imgW="279360" imgH="228600" progId="Equation.3">
                      <p:embed/>
                    </p:oleObj>
                  </mc:Choice>
                  <mc:Fallback>
                    <p:oleObj name="Equation" r:id="rId35" imgW="279360" imgH="228600" progId="Equation.3">
                      <p:embed/>
                      <p:pic>
                        <p:nvPicPr>
                          <p:cNvPr id="0" name="Object 5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632" y="3456"/>
                            <a:ext cx="176"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2" name="Oval 45" descr="编织物"/>
              <p:cNvSpPr>
                <a:spLocks noChangeArrowheads="1"/>
              </p:cNvSpPr>
              <p:nvPr/>
            </p:nvSpPr>
            <p:spPr bwMode="auto">
              <a:xfrm>
                <a:off x="1632" y="3668"/>
                <a:ext cx="144" cy="144"/>
              </a:xfrm>
              <a:prstGeom prst="ellipse">
                <a:avLst/>
              </a:prstGeom>
              <a:blipFill dpi="0" rotWithShape="0">
                <a:blip r:embed="rId26"/>
                <a:srcRect/>
                <a:tile tx="0" ty="0" sx="100000" sy="100000" flip="none" algn="tl"/>
              </a:blipFill>
              <a:ln w="9525">
                <a:solidFill>
                  <a:schemeClr val="tx1"/>
                </a:solidFill>
                <a:miter lim="800000"/>
                <a:headEnd/>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6177" name="Line 61"/>
            <p:cNvSpPr>
              <a:spLocks noChangeShapeType="1"/>
            </p:cNvSpPr>
            <p:nvPr/>
          </p:nvSpPr>
          <p:spPr bwMode="auto">
            <a:xfrm flipH="1">
              <a:off x="-3276847" y="5976838"/>
              <a:ext cx="576262"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56" name="Object 54"/>
            <p:cNvGraphicFramePr>
              <a:graphicFrameLocks noChangeAspect="1"/>
            </p:cNvGraphicFramePr>
            <p:nvPr/>
          </p:nvGraphicFramePr>
          <p:xfrm>
            <a:off x="-2052885" y="6077098"/>
            <a:ext cx="1282700" cy="376238"/>
          </p:xfrm>
          <a:graphic>
            <a:graphicData uri="http://schemas.openxmlformats.org/presentationml/2006/ole">
              <mc:AlternateContent xmlns:mc="http://schemas.openxmlformats.org/markup-compatibility/2006">
                <mc:Choice xmlns:v="urn:schemas-microsoft-com:vml" Requires="v">
                  <p:oleObj spid="_x0000_s6888" name="公式" r:id="rId36" imgW="1384200" imgH="406080" progId="Equation.3">
                    <p:embed/>
                  </p:oleObj>
                </mc:Choice>
                <mc:Fallback>
                  <p:oleObj name="公式" r:id="rId36" imgW="1384200" imgH="406080" progId="Equation.3">
                    <p:embed/>
                    <p:pic>
                      <p:nvPicPr>
                        <p:cNvPr id="0" name="Object 54"/>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052885" y="6077098"/>
                          <a:ext cx="1282700" cy="37623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78" name="Line 64"/>
            <p:cNvSpPr>
              <a:spLocks noChangeShapeType="1"/>
            </p:cNvSpPr>
            <p:nvPr/>
          </p:nvSpPr>
          <p:spPr bwMode="auto">
            <a:xfrm>
              <a:off x="-2497385" y="5969000"/>
              <a:ext cx="647700" cy="0"/>
            </a:xfrm>
            <a:prstGeom prst="line">
              <a:avLst/>
            </a:prstGeom>
            <a:noFill/>
            <a:ln w="38100">
              <a:solidFill>
                <a:schemeClr val="hlink"/>
              </a:solidFill>
              <a:miter lim="800000"/>
              <a:headEnd/>
              <a:tailEnd type="stealth" w="med"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6157" name="Object 55"/>
            <p:cNvGraphicFramePr>
              <a:graphicFrameLocks noChangeAspect="1"/>
            </p:cNvGraphicFramePr>
            <p:nvPr/>
          </p:nvGraphicFramePr>
          <p:xfrm>
            <a:off x="-3492747" y="5516563"/>
            <a:ext cx="623887" cy="376237"/>
          </p:xfrm>
          <a:graphic>
            <a:graphicData uri="http://schemas.openxmlformats.org/presentationml/2006/ole">
              <mc:AlternateContent xmlns:mc="http://schemas.openxmlformats.org/markup-compatibility/2006">
                <mc:Choice xmlns:v="urn:schemas-microsoft-com:vml" Requires="v">
                  <p:oleObj spid="_x0000_s6889" name="公式" r:id="rId38" imgW="672840" imgH="406080" progId="Equation.3">
                    <p:embed/>
                  </p:oleObj>
                </mc:Choice>
                <mc:Fallback>
                  <p:oleObj name="公式" r:id="rId38" imgW="672840" imgH="406080" progId="Equation.3">
                    <p:embed/>
                    <p:pic>
                      <p:nvPicPr>
                        <p:cNvPr id="0" name="Object 55"/>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492747" y="5516563"/>
                          <a:ext cx="623887" cy="376237"/>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22"/>
                                        </p:tgtEl>
                                        <p:attrNameLst>
                                          <p:attrName>style.visibility</p:attrName>
                                        </p:attrNameLst>
                                      </p:cBhvr>
                                      <p:to>
                                        <p:strVal val="visible"/>
                                      </p:to>
                                    </p:set>
                                    <p:animEffect transition="in" filter="wipe(left)">
                                      <p:cBhvr>
                                        <p:cTn id="7" dur="500"/>
                                        <p:tgtEl>
                                          <p:spTgt spid="92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223"/>
                                        </p:tgtEl>
                                        <p:attrNameLst>
                                          <p:attrName>style.visibility</p:attrName>
                                        </p:attrNameLst>
                                      </p:cBhvr>
                                      <p:to>
                                        <p:strVal val="visible"/>
                                      </p:to>
                                    </p:set>
                                    <p:animEffect transition="in" filter="wipe(left)">
                                      <p:cBhvr>
                                        <p:cTn id="12" dur="500"/>
                                        <p:tgtEl>
                                          <p:spTgt spid="92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9224"/>
                                        </p:tgtEl>
                                        <p:attrNameLst>
                                          <p:attrName>style.visibility</p:attrName>
                                        </p:attrNameLst>
                                      </p:cBhvr>
                                      <p:to>
                                        <p:strVal val="visible"/>
                                      </p:to>
                                    </p:set>
                                    <p:animEffect transition="in" filter="wipe(right)">
                                      <p:cBhvr>
                                        <p:cTn id="17" dur="500"/>
                                        <p:tgtEl>
                                          <p:spTgt spid="92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8" fill="hold" grpId="0" nodeType="clickEffect">
                                  <p:stCondLst>
                                    <p:cond delay="0"/>
                                  </p:stCondLst>
                                  <p:childTnLst>
                                    <p:set>
                                      <p:cBhvr>
                                        <p:cTn id="21" dur="1" fill="hold">
                                          <p:stCondLst>
                                            <p:cond delay="0"/>
                                          </p:stCondLst>
                                        </p:cTn>
                                        <p:tgtEl>
                                          <p:spTgt spid="9250"/>
                                        </p:tgtEl>
                                        <p:attrNameLst>
                                          <p:attrName>style.visibility</p:attrName>
                                        </p:attrNameLst>
                                      </p:cBhvr>
                                      <p:to>
                                        <p:strVal val="visible"/>
                                      </p:to>
                                    </p:set>
                                    <p:anim calcmode="lin" valueType="num">
                                      <p:cBhvr additive="base">
                                        <p:cTn id="22" dur="5000" fill="hold"/>
                                        <p:tgtEl>
                                          <p:spTgt spid="9250"/>
                                        </p:tgtEl>
                                        <p:attrNameLst>
                                          <p:attrName>ppt_x</p:attrName>
                                        </p:attrNameLst>
                                      </p:cBhvr>
                                      <p:tavLst>
                                        <p:tav tm="0">
                                          <p:val>
                                            <p:strVal val="0-#ppt_w/2"/>
                                          </p:val>
                                        </p:tav>
                                        <p:tav tm="100000">
                                          <p:val>
                                            <p:strVal val="#ppt_x"/>
                                          </p:val>
                                        </p:tav>
                                      </p:tavLst>
                                    </p:anim>
                                    <p:anim calcmode="lin" valueType="num">
                                      <p:cBhvr additive="base">
                                        <p:cTn id="23" dur="5000" fill="hold"/>
                                        <p:tgtEl>
                                          <p:spTgt spid="9250"/>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251"/>
                                        </p:tgtEl>
                                        <p:attrNameLst>
                                          <p:attrName>style.visibility</p:attrName>
                                        </p:attrNameLst>
                                      </p:cBhvr>
                                      <p:to>
                                        <p:strVal val="visible"/>
                                      </p:to>
                                    </p:set>
                                    <p:animEffect transition="in" filter="dissolve">
                                      <p:cBhvr>
                                        <p:cTn id="28" dur="500"/>
                                        <p:tgtEl>
                                          <p:spTgt spid="925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9252"/>
                                        </p:tgtEl>
                                        <p:attrNameLst>
                                          <p:attrName>style.visibility</p:attrName>
                                        </p:attrNameLst>
                                      </p:cBhvr>
                                      <p:to>
                                        <p:strVal val="visible"/>
                                      </p:to>
                                    </p:set>
                                    <p:animEffect transition="in" filter="blinds(horizontal)">
                                      <p:cBhvr>
                                        <p:cTn id="33" dur="500"/>
                                        <p:tgtEl>
                                          <p:spTgt spid="925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9253"/>
                                        </p:tgtEl>
                                        <p:attrNameLst>
                                          <p:attrName>style.visibility</p:attrName>
                                        </p:attrNameLst>
                                      </p:cBhvr>
                                      <p:to>
                                        <p:strVal val="visible"/>
                                      </p:to>
                                    </p:set>
                                    <p:animEffect transition="in" filter="blinds(horizontal)">
                                      <p:cBhvr>
                                        <p:cTn id="38" dur="500"/>
                                        <p:tgtEl>
                                          <p:spTgt spid="925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9225"/>
                                        </p:tgtEl>
                                        <p:attrNameLst>
                                          <p:attrName>style.visibility</p:attrName>
                                        </p:attrNameLst>
                                      </p:cBhvr>
                                      <p:to>
                                        <p:strVal val="visible"/>
                                      </p:to>
                                    </p:set>
                                    <p:animEffect transition="in" filter="wipe(left)">
                                      <p:cBhvr>
                                        <p:cTn id="43" dur="500"/>
                                        <p:tgtEl>
                                          <p:spTgt spid="9225"/>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9226"/>
                                        </p:tgtEl>
                                        <p:attrNameLst>
                                          <p:attrName>style.visibility</p:attrName>
                                        </p:attrNameLst>
                                      </p:cBhvr>
                                      <p:to>
                                        <p:strVal val="visible"/>
                                      </p:to>
                                    </p:set>
                                    <p:animEffect transition="in" filter="blinds(horizontal)">
                                      <p:cBhvr>
                                        <p:cTn id="48" dur="500"/>
                                        <p:tgtEl>
                                          <p:spTgt spid="922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nodeType="clickEffect">
                                  <p:stCondLst>
                                    <p:cond delay="0"/>
                                  </p:stCondLst>
                                  <p:childTnLst>
                                    <p:set>
                                      <p:cBhvr>
                                        <p:cTn id="52" dur="1" fill="hold">
                                          <p:stCondLst>
                                            <p:cond delay="0"/>
                                          </p:stCondLst>
                                        </p:cTn>
                                        <p:tgtEl>
                                          <p:spTgt spid="9227"/>
                                        </p:tgtEl>
                                        <p:attrNameLst>
                                          <p:attrName>style.visibility</p:attrName>
                                        </p:attrNameLst>
                                      </p:cBhvr>
                                      <p:to>
                                        <p:strVal val="visible"/>
                                      </p:to>
                                    </p:set>
                                    <p:animEffect transition="in" filter="blinds(horizontal)">
                                      <p:cBhvr>
                                        <p:cTn id="53" dur="500"/>
                                        <p:tgtEl>
                                          <p:spTgt spid="922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9228"/>
                                        </p:tgtEl>
                                        <p:attrNameLst>
                                          <p:attrName>style.visibility</p:attrName>
                                        </p:attrNameLst>
                                      </p:cBhvr>
                                      <p:to>
                                        <p:strVal val="visible"/>
                                      </p:to>
                                    </p:set>
                                    <p:animEffect transition="in" filter="wipe(left)">
                                      <p:cBhvr>
                                        <p:cTn id="58" dur="500"/>
                                        <p:tgtEl>
                                          <p:spTgt spid="922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9229"/>
                                        </p:tgtEl>
                                        <p:attrNameLst>
                                          <p:attrName>style.visibility</p:attrName>
                                        </p:attrNameLst>
                                      </p:cBhvr>
                                      <p:to>
                                        <p:strVal val="visible"/>
                                      </p:to>
                                    </p:set>
                                    <p:animEffect transition="in" filter="wipe(left)">
                                      <p:cBhvr>
                                        <p:cTn id="63" dur="500"/>
                                        <p:tgtEl>
                                          <p:spTgt spid="922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9"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dissolve">
                                      <p:cBhvr>
                                        <p:cTn id="68" dur="500"/>
                                        <p:tgtEl>
                                          <p:spTgt spid="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blinds(horizontal)">
                                      <p:cBhvr>
                                        <p:cTn id="73" dur="500"/>
                                        <p:tgtEl>
                                          <p:spTgt spid="4"/>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10" fill="hold" nodeType="clickEffect">
                                  <p:stCondLst>
                                    <p:cond delay="0"/>
                                  </p:stCondLst>
                                  <p:childTnLst>
                                    <p:set>
                                      <p:cBhvr>
                                        <p:cTn id="77" dur="1" fill="hold">
                                          <p:stCondLst>
                                            <p:cond delay="0"/>
                                          </p:stCondLst>
                                        </p:cTn>
                                        <p:tgtEl>
                                          <p:spTgt spid="9266"/>
                                        </p:tgtEl>
                                        <p:attrNameLst>
                                          <p:attrName>style.visibility</p:attrName>
                                        </p:attrNameLst>
                                      </p:cBhvr>
                                      <p:to>
                                        <p:strVal val="visible"/>
                                      </p:to>
                                    </p:set>
                                    <p:animEffect transition="in" filter="blinds(horizontal)">
                                      <p:cBhvr>
                                        <p:cTn id="78" dur="500"/>
                                        <p:tgtEl>
                                          <p:spTgt spid="926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3" presetClass="entr" presetSubtype="10" fill="hold" nodeType="clickEffect">
                                  <p:stCondLst>
                                    <p:cond delay="0"/>
                                  </p:stCondLst>
                                  <p:childTnLst>
                                    <p:set>
                                      <p:cBhvr>
                                        <p:cTn id="82" dur="1" fill="hold">
                                          <p:stCondLst>
                                            <p:cond delay="0"/>
                                          </p:stCondLst>
                                        </p:cTn>
                                        <p:tgtEl>
                                          <p:spTgt spid="9267"/>
                                        </p:tgtEl>
                                        <p:attrNameLst>
                                          <p:attrName>style.visibility</p:attrName>
                                        </p:attrNameLst>
                                      </p:cBhvr>
                                      <p:to>
                                        <p:strVal val="visible"/>
                                      </p:to>
                                    </p:set>
                                    <p:animEffect transition="in" filter="blinds(horizontal)">
                                      <p:cBhvr>
                                        <p:cTn id="83" dur="500"/>
                                        <p:tgtEl>
                                          <p:spTgt spid="926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9" presetClass="entr" presetSubtype="0" fill="hold" nodeType="clickEffect">
                                  <p:stCondLst>
                                    <p:cond delay="0"/>
                                  </p:stCondLst>
                                  <p:childTnLst>
                                    <p:set>
                                      <p:cBhvr>
                                        <p:cTn id="87" dur="1" fill="hold">
                                          <p:stCondLst>
                                            <p:cond delay="0"/>
                                          </p:stCondLst>
                                        </p:cTn>
                                        <p:tgtEl>
                                          <p:spTgt spid="9233"/>
                                        </p:tgtEl>
                                        <p:attrNameLst>
                                          <p:attrName>style.visibility</p:attrName>
                                        </p:attrNameLst>
                                      </p:cBhvr>
                                      <p:to>
                                        <p:strVal val="visible"/>
                                      </p:to>
                                    </p:set>
                                    <p:animEffect transition="in" filter="dissolve">
                                      <p:cBhvr>
                                        <p:cTn id="88" dur="500"/>
                                        <p:tgtEl>
                                          <p:spTgt spid="9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autoUpdateAnimBg="0"/>
      <p:bldP spid="9250" grpId="0"/>
      <p:bldP spid="9251" grpId="0" animBg="1"/>
      <p:bldP spid="925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a:grpSpLocks/>
          </p:cNvGrpSpPr>
          <p:nvPr/>
        </p:nvGrpSpPr>
        <p:grpSpPr bwMode="auto">
          <a:xfrm>
            <a:off x="7993063" y="3141663"/>
            <a:ext cx="280987" cy="374650"/>
            <a:chOff x="5035" y="1979"/>
            <a:chExt cx="177" cy="236"/>
          </a:xfrm>
        </p:grpSpPr>
        <p:sp>
          <p:nvSpPr>
            <p:cNvPr id="7221" name="Arc 27"/>
            <p:cNvSpPr>
              <a:spLocks/>
            </p:cNvSpPr>
            <p:nvPr/>
          </p:nvSpPr>
          <p:spPr bwMode="auto">
            <a:xfrm rot="10800000">
              <a:off x="5099" y="1979"/>
              <a:ext cx="113" cy="4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type="none" w="med" len="lg"/>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7185" name="Object 28"/>
            <p:cNvGraphicFramePr>
              <a:graphicFrameLocks noChangeAspect="1"/>
            </p:cNvGraphicFramePr>
            <p:nvPr/>
          </p:nvGraphicFramePr>
          <p:xfrm>
            <a:off x="5035" y="2024"/>
            <a:ext cx="145" cy="191"/>
          </p:xfrm>
          <a:graphic>
            <a:graphicData uri="http://schemas.openxmlformats.org/presentationml/2006/ole">
              <mc:AlternateContent xmlns:mc="http://schemas.openxmlformats.org/markup-compatibility/2006">
                <mc:Choice xmlns:v="urn:schemas-microsoft-com:vml" Requires="v">
                  <p:oleObj spid="_x0000_s7830" name="公式" r:id="rId3" imgW="241200" imgH="317160" progId="Equation.3">
                    <p:embed/>
                  </p:oleObj>
                </mc:Choice>
                <mc:Fallback>
                  <p:oleObj name="公式" r:id="rId3" imgW="241200" imgH="317160"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5" y="2024"/>
                          <a:ext cx="145"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7771" name="AutoShape 11"/>
          <p:cNvSpPr>
            <a:spLocks noChangeArrowheads="1"/>
          </p:cNvSpPr>
          <p:nvPr/>
        </p:nvSpPr>
        <p:spPr bwMode="auto">
          <a:xfrm rot="7145865">
            <a:off x="6824663" y="2084388"/>
            <a:ext cx="2143125" cy="930275"/>
          </a:xfrm>
          <a:custGeom>
            <a:avLst/>
            <a:gdLst>
              <a:gd name="T0" fmla="*/ 2147483647 w 21600"/>
              <a:gd name="T1" fmla="*/ 0 h 21600"/>
              <a:gd name="T2" fmla="*/ 2147483647 w 21600"/>
              <a:gd name="T3" fmla="*/ 2147483647 h 21600"/>
              <a:gd name="T4" fmla="*/ 2147483647 w 21600"/>
              <a:gd name="T5" fmla="*/ 0 h 21600"/>
              <a:gd name="T6" fmla="*/ 2147483647 w 21600"/>
              <a:gd name="T7" fmla="*/ 2147483647 h 21600"/>
              <a:gd name="T8" fmla="*/ 0 60000 65536"/>
              <a:gd name="T9" fmla="*/ 0 60000 65536"/>
              <a:gd name="T10" fmla="*/ 0 60000 65536"/>
              <a:gd name="T11" fmla="*/ 0 60000 65536"/>
              <a:gd name="T12" fmla="*/ 132 w 21600"/>
              <a:gd name="T13" fmla="*/ 0 h 21600"/>
              <a:gd name="T14" fmla="*/ 21468 w 21600"/>
              <a:gd name="T15" fmla="*/ 9120 h 21600"/>
            </a:gdLst>
            <a:ahLst/>
            <a:cxnLst>
              <a:cxn ang="T8">
                <a:pos x="T0" y="T1"/>
              </a:cxn>
              <a:cxn ang="T9">
                <a:pos x="T2" y="T3"/>
              </a:cxn>
              <a:cxn ang="T10">
                <a:pos x="T4" y="T5"/>
              </a:cxn>
              <a:cxn ang="T11">
                <a:pos x="T6" y="T7"/>
              </a:cxn>
            </a:cxnLst>
            <a:rect l="T12" t="T13" r="T14" b="T15"/>
            <a:pathLst>
              <a:path w="21600" h="21600">
                <a:moveTo>
                  <a:pt x="888" y="6510"/>
                </a:moveTo>
                <a:cubicBezTo>
                  <a:pt x="2598" y="2558"/>
                  <a:pt x="6493" y="-1"/>
                  <a:pt x="10800" y="0"/>
                </a:cubicBezTo>
                <a:cubicBezTo>
                  <a:pt x="15106" y="0"/>
                  <a:pt x="19001" y="2558"/>
                  <a:pt x="20711" y="6510"/>
                </a:cubicBezTo>
                <a:cubicBezTo>
                  <a:pt x="19001" y="2558"/>
                  <a:pt x="15106" y="-1"/>
                  <a:pt x="10799" y="0"/>
                </a:cubicBezTo>
                <a:cubicBezTo>
                  <a:pt x="6493" y="0"/>
                  <a:pt x="2598" y="2558"/>
                  <a:pt x="888" y="6510"/>
                </a:cubicBezTo>
                <a:close/>
              </a:path>
            </a:pathLst>
          </a:custGeom>
          <a:solidFill>
            <a:schemeClr val="accent1"/>
          </a:solidFill>
          <a:ln w="19050">
            <a:solidFill>
              <a:schemeClr val="tx1"/>
            </a:solidFill>
            <a:prstDash val="sysDot"/>
            <a:miter lim="800000"/>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pSp>
        <p:nvGrpSpPr>
          <p:cNvPr id="3" name="Group 12"/>
          <p:cNvGrpSpPr>
            <a:grpSpLocks/>
          </p:cNvGrpSpPr>
          <p:nvPr/>
        </p:nvGrpSpPr>
        <p:grpSpPr bwMode="auto">
          <a:xfrm>
            <a:off x="6877050" y="1366838"/>
            <a:ext cx="1484313" cy="1873250"/>
            <a:chOff x="4332" y="861"/>
            <a:chExt cx="935" cy="1180"/>
          </a:xfrm>
        </p:grpSpPr>
        <p:sp>
          <p:nvSpPr>
            <p:cNvPr id="7219" name="Line 13"/>
            <p:cNvSpPr>
              <a:spLocks noChangeShapeType="1"/>
            </p:cNvSpPr>
            <p:nvPr/>
          </p:nvSpPr>
          <p:spPr bwMode="auto">
            <a:xfrm rot="3382056" flipH="1">
              <a:off x="4059" y="1134"/>
              <a:ext cx="1180" cy="634"/>
            </a:xfrm>
            <a:prstGeom prst="line">
              <a:avLst/>
            </a:prstGeom>
            <a:noFill/>
            <a:ln w="19050">
              <a:solidFill>
                <a:schemeClr val="tx1"/>
              </a:solidFill>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7220" name="Oval 14"/>
            <p:cNvSpPr>
              <a:spLocks noChangeArrowheads="1"/>
            </p:cNvSpPr>
            <p:nvPr/>
          </p:nvSpPr>
          <p:spPr bwMode="auto">
            <a:xfrm>
              <a:off x="5177" y="1707"/>
              <a:ext cx="90" cy="90"/>
            </a:xfrm>
            <a:prstGeom prst="ellipse">
              <a:avLst/>
            </a:prstGeom>
            <a:solidFill>
              <a:schemeClr val="accent1"/>
            </a:solid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pSp>
      <p:sp>
        <p:nvSpPr>
          <p:cNvPr id="7189" name="Rectangle 58"/>
          <p:cNvSpPr>
            <a:spLocks noChangeArrowheads="1"/>
          </p:cNvSpPr>
          <p:nvPr/>
        </p:nvSpPr>
        <p:spPr bwMode="auto">
          <a:xfrm>
            <a:off x="8459788" y="1319213"/>
            <a:ext cx="4206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en-US" altLang="zh-CN" sz="2400" i="1"/>
              <a:t>m</a:t>
            </a:r>
          </a:p>
        </p:txBody>
      </p:sp>
      <p:sp>
        <p:nvSpPr>
          <p:cNvPr id="55" name="灯片编号占位符 3"/>
          <p:cNvSpPr>
            <a:spLocks noGrp="1"/>
          </p:cNvSpPr>
          <p:nvPr>
            <p:ph type="sldNum" sz="quarter" idx="12"/>
          </p:nvPr>
        </p:nvSpPr>
        <p:spPr/>
        <p:txBody>
          <a:bodyPr/>
          <a:lstStyle/>
          <a:p>
            <a:pPr>
              <a:defRPr/>
            </a:pPr>
            <a:fld id="{983D1840-BB1B-4537-A0F0-37AC51FEF2B3}" type="slidenum">
              <a:rPr lang="en-US" altLang="zh-CN"/>
              <a:pPr>
                <a:defRPr/>
              </a:pPr>
              <a:t>9</a:t>
            </a:fld>
            <a:endParaRPr lang="en-US" altLang="zh-CN"/>
          </a:p>
        </p:txBody>
      </p:sp>
      <p:sp>
        <p:nvSpPr>
          <p:cNvPr id="7191" name="Text Box 4"/>
          <p:cNvSpPr txBox="1">
            <a:spLocks noChangeArrowheads="1"/>
          </p:cNvSpPr>
          <p:nvPr/>
        </p:nvSpPr>
        <p:spPr bwMode="auto">
          <a:xfrm>
            <a:off x="0" y="0"/>
            <a:ext cx="9144000" cy="1373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med" len="lg"/>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cs typeface="Times New Roman" pitchFamily="18" charset="0"/>
              </a:rPr>
              <a:t>例</a:t>
            </a:r>
            <a:r>
              <a:rPr lang="en-US" altLang="zh-CN" sz="2400">
                <a:cs typeface="Times New Roman" pitchFamily="18" charset="0"/>
              </a:rPr>
              <a:t>.</a:t>
            </a:r>
            <a:r>
              <a:rPr lang="zh-CN" altLang="en-US" sz="2400">
                <a:solidFill>
                  <a:srgbClr val="FF0000"/>
                </a:solidFill>
                <a:cs typeface="Times New Roman" pitchFamily="18" charset="0"/>
              </a:rPr>
              <a:t>切法向坐标</a:t>
            </a:r>
            <a:r>
              <a:rPr lang="zh-CN" altLang="en-US" sz="2800">
                <a:solidFill>
                  <a:srgbClr val="FF0000"/>
                </a:solidFill>
                <a:cs typeface="Times New Roman" pitchFamily="18" charset="0"/>
              </a:rPr>
              <a:t> </a:t>
            </a:r>
            <a:r>
              <a:rPr lang="zh-CN" altLang="en-US" sz="2800">
                <a:cs typeface="Times New Roman" pitchFamily="18" charset="0"/>
              </a:rPr>
              <a:t>质量为</a:t>
            </a:r>
            <a:r>
              <a:rPr lang="en-US" altLang="zh-CN" sz="2800" i="1">
                <a:cs typeface="Times New Roman" pitchFamily="18" charset="0"/>
              </a:rPr>
              <a:t>m</a:t>
            </a:r>
            <a:r>
              <a:rPr lang="zh-CN" altLang="en-US" sz="2800">
                <a:cs typeface="Times New Roman" pitchFamily="18" charset="0"/>
              </a:rPr>
              <a:t>的小珠系在线的一端，线的另一端用钉子钉在天花板上，先拉动珠子使线保持水平静止然后松手珠子下落。当线摆下</a:t>
            </a:r>
            <a:r>
              <a:rPr lang="en-US" altLang="zh-CN" sz="2800" i="1">
                <a:cs typeface="Times New Roman" pitchFamily="18" charset="0"/>
              </a:rPr>
              <a:t>θ</a:t>
            </a:r>
            <a:r>
              <a:rPr lang="zh-CN" altLang="en-US" sz="2800">
                <a:cs typeface="Times New Roman" pitchFamily="18" charset="0"/>
              </a:rPr>
              <a:t>角时珠子的速率和线中的张力</a:t>
            </a:r>
          </a:p>
        </p:txBody>
      </p:sp>
      <p:grpSp>
        <p:nvGrpSpPr>
          <p:cNvPr id="4" name="Group 15"/>
          <p:cNvGrpSpPr>
            <a:grpSpLocks/>
          </p:cNvGrpSpPr>
          <p:nvPr/>
        </p:nvGrpSpPr>
        <p:grpSpPr bwMode="auto">
          <a:xfrm>
            <a:off x="6873875" y="1784350"/>
            <a:ext cx="387350" cy="349250"/>
            <a:chOff x="4330" y="1124"/>
            <a:chExt cx="244" cy="220"/>
          </a:xfrm>
        </p:grpSpPr>
        <p:sp>
          <p:nvSpPr>
            <p:cNvPr id="7218" name="Arc 16"/>
            <p:cNvSpPr>
              <a:spLocks/>
            </p:cNvSpPr>
            <p:nvPr/>
          </p:nvSpPr>
          <p:spPr bwMode="auto">
            <a:xfrm rot="2438292">
              <a:off x="4330" y="1124"/>
              <a:ext cx="136" cy="173"/>
            </a:xfrm>
            <a:custGeom>
              <a:avLst/>
              <a:gdLst>
                <a:gd name="T0" fmla="*/ 0 w 21600"/>
                <a:gd name="T1" fmla="*/ 0 h 20631"/>
                <a:gd name="T2" fmla="*/ 0 w 21600"/>
                <a:gd name="T3" fmla="*/ 0 h 20631"/>
                <a:gd name="T4" fmla="*/ 0 w 21600"/>
                <a:gd name="T5" fmla="*/ 0 h 20631"/>
                <a:gd name="T6" fmla="*/ 0 60000 65536"/>
                <a:gd name="T7" fmla="*/ 0 60000 65536"/>
                <a:gd name="T8" fmla="*/ 0 60000 65536"/>
                <a:gd name="T9" fmla="*/ 0 w 21600"/>
                <a:gd name="T10" fmla="*/ 0 h 20631"/>
                <a:gd name="T11" fmla="*/ 21600 w 21600"/>
                <a:gd name="T12" fmla="*/ 20631 h 20631"/>
              </a:gdLst>
              <a:ahLst/>
              <a:cxnLst>
                <a:cxn ang="T6">
                  <a:pos x="T0" y="T1"/>
                </a:cxn>
                <a:cxn ang="T7">
                  <a:pos x="T2" y="T3"/>
                </a:cxn>
                <a:cxn ang="T8">
                  <a:pos x="T4" y="T5"/>
                </a:cxn>
              </a:cxnLst>
              <a:rect l="T9" t="T10" r="T11" b="T12"/>
              <a:pathLst>
                <a:path w="21600" h="20631" fill="none" extrusionOk="0">
                  <a:moveTo>
                    <a:pt x="6397" y="0"/>
                  </a:moveTo>
                  <a:cubicBezTo>
                    <a:pt x="15438" y="2803"/>
                    <a:pt x="21600" y="11166"/>
                    <a:pt x="21600" y="20631"/>
                  </a:cubicBezTo>
                </a:path>
                <a:path w="21600" h="20631" stroke="0" extrusionOk="0">
                  <a:moveTo>
                    <a:pt x="6397" y="0"/>
                  </a:moveTo>
                  <a:cubicBezTo>
                    <a:pt x="15438" y="2803"/>
                    <a:pt x="21600" y="11166"/>
                    <a:pt x="21600" y="20631"/>
                  </a:cubicBezTo>
                  <a:lnTo>
                    <a:pt x="0" y="20631"/>
                  </a:lnTo>
                  <a:close/>
                </a:path>
              </a:pathLst>
            </a:custGeom>
            <a:noFill/>
            <a:ln w="9525">
              <a:solidFill>
                <a:schemeClr val="tx1"/>
              </a:solidFill>
              <a:round/>
              <a:headEnd type="none" w="med" len="lg"/>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ja-JP" altLang="en-US"/>
            </a:p>
          </p:txBody>
        </p:sp>
        <p:graphicFrame>
          <p:nvGraphicFramePr>
            <p:cNvPr id="7184" name="Object 17"/>
            <p:cNvGraphicFramePr>
              <a:graphicFrameLocks noChangeAspect="1"/>
            </p:cNvGraphicFramePr>
            <p:nvPr/>
          </p:nvGraphicFramePr>
          <p:xfrm>
            <a:off x="4422" y="1144"/>
            <a:ext cx="152" cy="200"/>
          </p:xfrm>
          <a:graphic>
            <a:graphicData uri="http://schemas.openxmlformats.org/presentationml/2006/ole">
              <mc:AlternateContent xmlns:mc="http://schemas.openxmlformats.org/markup-compatibility/2006">
                <mc:Choice xmlns:v="urn:schemas-microsoft-com:vml" Requires="v">
                  <p:oleObj spid="_x0000_s7831" name="公式" r:id="rId5" imgW="241200" imgH="317160" progId="Equation.3">
                    <p:embed/>
                  </p:oleObj>
                </mc:Choice>
                <mc:Fallback>
                  <p:oleObj name="公式" r:id="rId5" imgW="241200" imgH="317160"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2" y="1144"/>
                          <a:ext cx="152"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 name="Group 18"/>
          <p:cNvGrpSpPr>
            <a:grpSpLocks/>
          </p:cNvGrpSpPr>
          <p:nvPr/>
        </p:nvGrpSpPr>
        <p:grpSpPr bwMode="auto">
          <a:xfrm>
            <a:off x="8172450" y="2852738"/>
            <a:ext cx="520700" cy="965200"/>
            <a:chOff x="5148" y="1797"/>
            <a:chExt cx="328" cy="608"/>
          </a:xfrm>
        </p:grpSpPr>
        <p:sp>
          <p:nvSpPr>
            <p:cNvPr id="7217" name="Line 19"/>
            <p:cNvSpPr>
              <a:spLocks noChangeShapeType="1"/>
            </p:cNvSpPr>
            <p:nvPr/>
          </p:nvSpPr>
          <p:spPr bwMode="auto">
            <a:xfrm>
              <a:off x="5223" y="1797"/>
              <a:ext cx="0" cy="408"/>
            </a:xfrm>
            <a:prstGeom prst="line">
              <a:avLst/>
            </a:prstGeom>
            <a:noFill/>
            <a:ln w="38100">
              <a:solidFill>
                <a:schemeClr val="folHlink"/>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3" name="Object 20"/>
            <p:cNvGraphicFramePr>
              <a:graphicFrameLocks noChangeAspect="1"/>
            </p:cNvGraphicFramePr>
            <p:nvPr/>
          </p:nvGraphicFramePr>
          <p:xfrm>
            <a:off x="5148" y="2205"/>
            <a:ext cx="328" cy="200"/>
          </p:xfrm>
          <a:graphic>
            <a:graphicData uri="http://schemas.openxmlformats.org/presentationml/2006/ole">
              <mc:AlternateContent xmlns:mc="http://schemas.openxmlformats.org/markup-compatibility/2006">
                <mc:Choice xmlns:v="urn:schemas-microsoft-com:vml" Requires="v">
                  <p:oleObj spid="_x0000_s7832" name="公式" r:id="rId7" imgW="520560" imgH="317160" progId="Equation.3">
                    <p:embed/>
                  </p:oleObj>
                </mc:Choice>
                <mc:Fallback>
                  <p:oleObj name="公式" r:id="rId7" imgW="520560" imgH="31716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 y="2205"/>
                          <a:ext cx="328" cy="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 name="Group 21"/>
          <p:cNvGrpSpPr>
            <a:grpSpLocks/>
          </p:cNvGrpSpPr>
          <p:nvPr/>
        </p:nvGrpSpPr>
        <p:grpSpPr bwMode="auto">
          <a:xfrm>
            <a:off x="7567613" y="2133600"/>
            <a:ext cx="647700" cy="622300"/>
            <a:chOff x="4767" y="1344"/>
            <a:chExt cx="408" cy="392"/>
          </a:xfrm>
        </p:grpSpPr>
        <p:sp>
          <p:nvSpPr>
            <p:cNvPr id="7216" name="Line 22"/>
            <p:cNvSpPr>
              <a:spLocks noChangeShapeType="1"/>
            </p:cNvSpPr>
            <p:nvPr/>
          </p:nvSpPr>
          <p:spPr bwMode="auto">
            <a:xfrm rot="-60000" flipH="1" flipV="1">
              <a:off x="4767" y="1509"/>
              <a:ext cx="408" cy="227"/>
            </a:xfrm>
            <a:prstGeom prst="line">
              <a:avLst/>
            </a:prstGeom>
            <a:noFill/>
            <a:ln w="38100">
              <a:solidFill>
                <a:schemeClr val="folHlink"/>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7182" name="Object 23"/>
            <p:cNvGraphicFramePr>
              <a:graphicFrameLocks noChangeAspect="1"/>
            </p:cNvGraphicFramePr>
            <p:nvPr/>
          </p:nvGraphicFramePr>
          <p:xfrm>
            <a:off x="4830" y="1344"/>
            <a:ext cx="176" cy="184"/>
          </p:xfrm>
          <a:graphic>
            <a:graphicData uri="http://schemas.openxmlformats.org/presentationml/2006/ole">
              <mc:AlternateContent xmlns:mc="http://schemas.openxmlformats.org/markup-compatibility/2006">
                <mc:Choice xmlns:v="urn:schemas-microsoft-com:vml" Requires="v">
                  <p:oleObj spid="_x0000_s7833" name="公式" r:id="rId9" imgW="279360" imgH="291960" progId="Equation.3">
                    <p:embed/>
                  </p:oleObj>
                </mc:Choice>
                <mc:Fallback>
                  <p:oleObj name="公式" r:id="rId9" imgW="279360" imgH="291960" progId="Equation.3">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0" y="1344"/>
                          <a:ext cx="176"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7784" name="Line 24"/>
          <p:cNvSpPr>
            <a:spLocks noChangeShapeType="1"/>
          </p:cNvSpPr>
          <p:nvPr/>
        </p:nvSpPr>
        <p:spPr bwMode="auto">
          <a:xfrm flipH="1">
            <a:off x="7905750" y="2851150"/>
            <a:ext cx="360363" cy="576263"/>
          </a:xfrm>
          <a:prstGeom prst="line">
            <a:avLst/>
          </a:prstGeom>
          <a:noFill/>
          <a:ln w="28575" cap="rnd">
            <a:solidFill>
              <a:srgbClr val="FF0000"/>
            </a:solidFill>
            <a:prstDash val="sysDot"/>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117785" name="Line 25"/>
          <p:cNvSpPr>
            <a:spLocks noChangeShapeType="1"/>
          </p:cNvSpPr>
          <p:nvPr/>
        </p:nvSpPr>
        <p:spPr bwMode="auto">
          <a:xfrm rot="-180000" flipH="1" flipV="1">
            <a:off x="7853363" y="2543175"/>
            <a:ext cx="358775" cy="215900"/>
          </a:xfrm>
          <a:prstGeom prst="line">
            <a:avLst/>
          </a:prstGeom>
          <a:noFill/>
          <a:ln w="38100" cap="rnd">
            <a:solidFill>
              <a:srgbClr val="FF0000"/>
            </a:solidFill>
            <a:prstDash val="sysDot"/>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117789" name="Object 29"/>
          <p:cNvGraphicFramePr>
            <a:graphicFrameLocks noChangeAspect="1"/>
          </p:cNvGraphicFramePr>
          <p:nvPr/>
        </p:nvGraphicFramePr>
        <p:xfrm>
          <a:off x="604838" y="2273300"/>
          <a:ext cx="2235200" cy="431800"/>
        </p:xfrm>
        <a:graphic>
          <a:graphicData uri="http://schemas.openxmlformats.org/presentationml/2006/ole">
            <mc:AlternateContent xmlns:mc="http://schemas.openxmlformats.org/markup-compatibility/2006">
              <mc:Choice xmlns:v="urn:schemas-microsoft-com:vml" Requires="v">
                <p:oleObj spid="_x0000_s7834" name="公式" r:id="rId11" imgW="2234880" imgH="431640" progId="Equation.3">
                  <p:embed/>
                </p:oleObj>
              </mc:Choice>
              <mc:Fallback>
                <p:oleObj name="公式" r:id="rId11" imgW="2234880" imgH="431640" progId="Equation.3">
                  <p:embed/>
                  <p:pic>
                    <p:nvPicPr>
                      <p:cNvPr id="0"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838" y="2273300"/>
                        <a:ext cx="22352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0" name="Object 30"/>
          <p:cNvGraphicFramePr>
            <a:graphicFrameLocks noChangeAspect="1"/>
          </p:cNvGraphicFramePr>
          <p:nvPr/>
        </p:nvGraphicFramePr>
        <p:xfrm>
          <a:off x="2809875" y="2014538"/>
          <a:ext cx="1041400" cy="838200"/>
        </p:xfrm>
        <a:graphic>
          <a:graphicData uri="http://schemas.openxmlformats.org/presentationml/2006/ole">
            <mc:AlternateContent xmlns:mc="http://schemas.openxmlformats.org/markup-compatibility/2006">
              <mc:Choice xmlns:v="urn:schemas-microsoft-com:vml" Requires="v">
                <p:oleObj spid="_x0000_s7835" name="公式" r:id="rId13" imgW="1041120" imgH="838080" progId="Equation.3">
                  <p:embed/>
                </p:oleObj>
              </mc:Choice>
              <mc:Fallback>
                <p:oleObj name="公式" r:id="rId13" imgW="1041120" imgH="838080" progId="Equation.3">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9875" y="2014538"/>
                        <a:ext cx="10414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1" name="Object 31"/>
          <p:cNvGraphicFramePr>
            <a:graphicFrameLocks noChangeAspect="1"/>
          </p:cNvGraphicFramePr>
          <p:nvPr/>
        </p:nvGraphicFramePr>
        <p:xfrm>
          <a:off x="2182813" y="2014538"/>
          <a:ext cx="1968500" cy="838200"/>
        </p:xfrm>
        <a:graphic>
          <a:graphicData uri="http://schemas.openxmlformats.org/presentationml/2006/ole">
            <mc:AlternateContent xmlns:mc="http://schemas.openxmlformats.org/markup-compatibility/2006">
              <mc:Choice xmlns:v="urn:schemas-microsoft-com:vml" Requires="v">
                <p:oleObj spid="_x0000_s7836" name="公式" r:id="rId15" imgW="1968480" imgH="838080" progId="Equation.3">
                  <p:embed/>
                </p:oleObj>
              </mc:Choice>
              <mc:Fallback>
                <p:oleObj name="公式" r:id="rId15" imgW="1968480" imgH="838080" progId="Equation.3">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82813" y="2014538"/>
                        <a:ext cx="1968500" cy="8382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2" name="Object 32"/>
          <p:cNvGraphicFramePr>
            <a:graphicFrameLocks noChangeAspect="1"/>
          </p:cNvGraphicFramePr>
          <p:nvPr/>
        </p:nvGraphicFramePr>
        <p:xfrm>
          <a:off x="8532813" y="2205038"/>
          <a:ext cx="190500" cy="241300"/>
        </p:xfrm>
        <a:graphic>
          <a:graphicData uri="http://schemas.openxmlformats.org/presentationml/2006/ole">
            <mc:AlternateContent xmlns:mc="http://schemas.openxmlformats.org/markup-compatibility/2006">
              <mc:Choice xmlns:v="urn:schemas-microsoft-com:vml" Requires="v">
                <p:oleObj spid="_x0000_s7837" name="公式" r:id="rId17" imgW="190440" imgH="241200" progId="Equation.3">
                  <p:embed/>
                </p:oleObj>
              </mc:Choice>
              <mc:Fallback>
                <p:oleObj name="公式" r:id="rId17" imgW="190440" imgH="241200" progId="Equation.3">
                  <p:embed/>
                  <p:pic>
                    <p:nvPicPr>
                      <p:cNvPr id="0" name="Object 3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532813" y="2205038"/>
                        <a:ext cx="190500" cy="241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5" name="Object 35"/>
          <p:cNvGraphicFramePr>
            <a:graphicFrameLocks noChangeAspect="1"/>
          </p:cNvGraphicFramePr>
          <p:nvPr/>
        </p:nvGraphicFramePr>
        <p:xfrm>
          <a:off x="2768600" y="2565400"/>
          <a:ext cx="219075" cy="288925"/>
        </p:xfrm>
        <a:graphic>
          <a:graphicData uri="http://schemas.openxmlformats.org/presentationml/2006/ole">
            <mc:AlternateContent xmlns:mc="http://schemas.openxmlformats.org/markup-compatibility/2006">
              <mc:Choice xmlns:v="urn:schemas-microsoft-com:vml" Requires="v">
                <p:oleObj spid="_x0000_s7838" name="公式" r:id="rId19" imgW="241200" imgH="317160" progId="Equation.3">
                  <p:embed/>
                </p:oleObj>
              </mc:Choice>
              <mc:Fallback>
                <p:oleObj name="公式" r:id="rId19" imgW="241200" imgH="317160" progId="Equation.3">
                  <p:embed/>
                  <p:pic>
                    <p:nvPicPr>
                      <p:cNvPr id="0" name="Object 3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768600" y="2565400"/>
                        <a:ext cx="219075" cy="28892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796" name="Object 36"/>
          <p:cNvGraphicFramePr>
            <a:graphicFrameLocks noChangeAspect="1"/>
          </p:cNvGraphicFramePr>
          <p:nvPr/>
        </p:nvGraphicFramePr>
        <p:xfrm>
          <a:off x="2997200" y="2014538"/>
          <a:ext cx="495300" cy="838200"/>
        </p:xfrm>
        <a:graphic>
          <a:graphicData uri="http://schemas.openxmlformats.org/presentationml/2006/ole">
            <mc:AlternateContent xmlns:mc="http://schemas.openxmlformats.org/markup-compatibility/2006">
              <mc:Choice xmlns:v="urn:schemas-microsoft-com:vml" Requires="v">
                <p:oleObj spid="_x0000_s7839" name="公式" r:id="rId21" imgW="495000" imgH="838080" progId="Equation.3">
                  <p:embed/>
                </p:oleObj>
              </mc:Choice>
              <mc:Fallback>
                <p:oleObj name="公式" r:id="rId21" imgW="495000" imgH="83808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97200" y="2014538"/>
                        <a:ext cx="4953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6" name="Object 39"/>
          <p:cNvGraphicFramePr>
            <a:graphicFrameLocks noChangeAspect="1"/>
          </p:cNvGraphicFramePr>
          <p:nvPr/>
        </p:nvGraphicFramePr>
        <p:xfrm>
          <a:off x="7451725" y="1455738"/>
          <a:ext cx="165100" cy="317500"/>
        </p:xfrm>
        <a:graphic>
          <a:graphicData uri="http://schemas.openxmlformats.org/presentationml/2006/ole">
            <mc:AlternateContent xmlns:mc="http://schemas.openxmlformats.org/markup-compatibility/2006">
              <mc:Choice xmlns:v="urn:schemas-microsoft-com:vml" Requires="v">
                <p:oleObj spid="_x0000_s7840" name="公式" r:id="rId23" imgW="164880" imgH="317160" progId="Equation.3">
                  <p:embed/>
                </p:oleObj>
              </mc:Choice>
              <mc:Fallback>
                <p:oleObj name="公式" r:id="rId23" imgW="164880" imgH="317160" progId="Equation.3">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51725" y="1455738"/>
                        <a:ext cx="165100" cy="3175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801" name="Object 41"/>
          <p:cNvGraphicFramePr>
            <a:graphicFrameLocks noChangeAspect="1"/>
          </p:cNvGraphicFramePr>
          <p:nvPr/>
        </p:nvGraphicFramePr>
        <p:xfrm>
          <a:off x="6227763" y="3068638"/>
          <a:ext cx="1282700" cy="317500"/>
        </p:xfrm>
        <a:graphic>
          <a:graphicData uri="http://schemas.openxmlformats.org/presentationml/2006/ole">
            <mc:AlternateContent xmlns:mc="http://schemas.openxmlformats.org/markup-compatibility/2006">
              <mc:Choice xmlns:v="urn:schemas-microsoft-com:vml" Requires="v">
                <p:oleObj spid="_x0000_s7841" name="Equation" r:id="rId25" imgW="1282680" imgH="317160" progId="Equation.3">
                  <p:embed/>
                </p:oleObj>
              </mc:Choice>
              <mc:Fallback>
                <p:oleObj name="Equation" r:id="rId25" imgW="1282680" imgH="317160" progId="Equation.3">
                  <p:embed/>
                  <p:pic>
                    <p:nvPicPr>
                      <p:cNvPr id="0" name="Object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227763" y="3068638"/>
                        <a:ext cx="12827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7804" name="Picture 44"/>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827088" y="3065463"/>
            <a:ext cx="23876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5" name="Picture 4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4213" y="2849563"/>
            <a:ext cx="355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6" name="Picture 46"/>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562225" y="2849563"/>
            <a:ext cx="3429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07" name="Picture 47"/>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55650" y="3822700"/>
            <a:ext cx="20574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08" name="Text Box 48"/>
          <p:cNvSpPr txBox="1">
            <a:spLocks noChangeArrowheads="1"/>
          </p:cNvSpPr>
          <p:nvPr/>
        </p:nvSpPr>
        <p:spPr bwMode="auto">
          <a:xfrm>
            <a:off x="0" y="1341438"/>
            <a:ext cx="4643438" cy="5191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type="none" w="med" len="lg"/>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tx2"/>
                </a:solidFill>
              </a:rPr>
              <a:t>牛顿第二定律的切向分量式</a:t>
            </a:r>
          </a:p>
        </p:txBody>
      </p:sp>
      <p:sp>
        <p:nvSpPr>
          <p:cNvPr id="117809" name="Text Box 49"/>
          <p:cNvSpPr txBox="1">
            <a:spLocks noChangeArrowheads="1"/>
          </p:cNvSpPr>
          <p:nvPr/>
        </p:nvSpPr>
        <p:spPr bwMode="auto">
          <a:xfrm>
            <a:off x="0" y="4349750"/>
            <a:ext cx="4643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med" len="lg"/>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solidFill>
                  <a:schemeClr val="tx2"/>
                </a:solidFill>
              </a:rPr>
              <a:t>牛顿第二定律的法向分量式</a:t>
            </a:r>
          </a:p>
        </p:txBody>
      </p:sp>
      <p:pic>
        <p:nvPicPr>
          <p:cNvPr id="117810" name="Picture 5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2988" y="5040313"/>
            <a:ext cx="279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11" name="Picture 51"/>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546225" y="4989513"/>
            <a:ext cx="1231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12" name="Picture 52"/>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779713" y="4989513"/>
            <a:ext cx="927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13" name="Picture 53"/>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1304925" y="5133975"/>
            <a:ext cx="2413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814" name="Picture 54"/>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3706813" y="4700588"/>
            <a:ext cx="10033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15" name="Line 55"/>
          <p:cNvSpPr>
            <a:spLocks noChangeShapeType="1"/>
          </p:cNvSpPr>
          <p:nvPr/>
        </p:nvSpPr>
        <p:spPr bwMode="auto">
          <a:xfrm>
            <a:off x="2771775" y="4076700"/>
            <a:ext cx="1728788" cy="647700"/>
          </a:xfrm>
          <a:prstGeom prst="line">
            <a:avLst/>
          </a:prstGeom>
          <a:noFill/>
          <a:ln w="952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a:lstStyle/>
          <a:p>
            <a:endParaRPr lang="zh-CN" altLang="en-US"/>
          </a:p>
        </p:txBody>
      </p:sp>
      <p:pic>
        <p:nvPicPr>
          <p:cNvPr id="117816" name="Picture 56"/>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287963" y="5027613"/>
            <a:ext cx="2019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817" name="Text Box 57"/>
          <p:cNvSpPr txBox="1">
            <a:spLocks noChangeArrowheads="1"/>
          </p:cNvSpPr>
          <p:nvPr/>
        </p:nvSpPr>
        <p:spPr bwMode="auto">
          <a:xfrm>
            <a:off x="0" y="5661025"/>
            <a:ext cx="69484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med" len="lg"/>
                <a:tailEnd/>
              </a14:hiddenLine>
            </a:ext>
          </a:extLst>
        </p:spPr>
        <p:txBody>
          <a:bodyPr>
            <a:spAutoFit/>
          </a:bodyP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r>
              <a:rPr lang="zh-CN" altLang="en-US" sz="2800"/>
              <a:t>珠子落到垂直瞬间的速率及线中的张力？</a:t>
            </a:r>
          </a:p>
        </p:txBody>
      </p:sp>
      <p:graphicFrame>
        <p:nvGraphicFramePr>
          <p:cNvPr id="117819" name="Object 59"/>
          <p:cNvGraphicFramePr>
            <a:graphicFrameLocks noChangeAspect="1"/>
          </p:cNvGraphicFramePr>
          <p:nvPr/>
        </p:nvGraphicFramePr>
        <p:xfrm>
          <a:off x="5626100" y="3581400"/>
          <a:ext cx="1435100" cy="838200"/>
        </p:xfrm>
        <a:graphic>
          <a:graphicData uri="http://schemas.openxmlformats.org/presentationml/2006/ole">
            <mc:AlternateContent xmlns:mc="http://schemas.openxmlformats.org/markup-compatibility/2006">
              <mc:Choice xmlns:v="urn:schemas-microsoft-com:vml" Requires="v">
                <p:oleObj spid="_x0000_s7842" name="公式" r:id="rId36" imgW="1434960" imgH="838080" progId="Equation.3">
                  <p:embed/>
                </p:oleObj>
              </mc:Choice>
              <mc:Fallback>
                <p:oleObj name="公式" r:id="rId36" imgW="1434960" imgH="838080" progId="Equation.3">
                  <p:embed/>
                  <p:pic>
                    <p:nvPicPr>
                      <p:cNvPr id="0" name="Object 59"/>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5626100" y="3581400"/>
                        <a:ext cx="1435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820" name="Object 60"/>
          <p:cNvGraphicFramePr>
            <a:graphicFrameLocks noChangeAspect="1"/>
          </p:cNvGraphicFramePr>
          <p:nvPr/>
        </p:nvGraphicFramePr>
        <p:xfrm>
          <a:off x="7086600" y="3581400"/>
          <a:ext cx="546100" cy="838200"/>
        </p:xfrm>
        <a:graphic>
          <a:graphicData uri="http://schemas.openxmlformats.org/presentationml/2006/ole">
            <mc:AlternateContent xmlns:mc="http://schemas.openxmlformats.org/markup-compatibility/2006">
              <mc:Choice xmlns:v="urn:schemas-microsoft-com:vml" Requires="v">
                <p:oleObj spid="_x0000_s7843" name="公式" r:id="rId38" imgW="545760" imgH="838080" progId="Equation.3">
                  <p:embed/>
                </p:oleObj>
              </mc:Choice>
              <mc:Fallback>
                <p:oleObj name="公式" r:id="rId38" imgW="545760" imgH="838080" progId="Equation.3">
                  <p:embed/>
                  <p:pic>
                    <p:nvPicPr>
                      <p:cNvPr id="0" name="Object 6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086600" y="3581400"/>
                        <a:ext cx="546100"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821" name="Object 61"/>
          <p:cNvGraphicFramePr>
            <a:graphicFrameLocks noChangeAspect="1"/>
          </p:cNvGraphicFramePr>
          <p:nvPr/>
        </p:nvGraphicFramePr>
        <p:xfrm>
          <a:off x="2959100" y="1993900"/>
          <a:ext cx="647700" cy="901700"/>
        </p:xfrm>
        <a:graphic>
          <a:graphicData uri="http://schemas.openxmlformats.org/presentationml/2006/ole">
            <mc:AlternateContent xmlns:mc="http://schemas.openxmlformats.org/markup-compatibility/2006">
              <mc:Choice xmlns:v="urn:schemas-microsoft-com:vml" Requires="v">
                <p:oleObj spid="_x0000_s7844" name="公式" r:id="rId40" imgW="647640" imgH="901440" progId="Equation.3">
                  <p:embed/>
                </p:oleObj>
              </mc:Choice>
              <mc:Fallback>
                <p:oleObj name="公式" r:id="rId40" imgW="647640" imgH="901440" progId="Equation.3">
                  <p:embed/>
                  <p:pic>
                    <p:nvPicPr>
                      <p:cNvPr id="0" name="Object 61"/>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959100" y="1993900"/>
                        <a:ext cx="647700" cy="9017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11" name="Group 5"/>
          <p:cNvGrpSpPr>
            <a:grpSpLocks/>
          </p:cNvGrpSpPr>
          <p:nvPr/>
        </p:nvGrpSpPr>
        <p:grpSpPr bwMode="auto">
          <a:xfrm>
            <a:off x="6011863" y="1628775"/>
            <a:ext cx="2590800" cy="314325"/>
            <a:chOff x="3833" y="935"/>
            <a:chExt cx="1632" cy="198"/>
          </a:xfrm>
        </p:grpSpPr>
        <p:sp>
          <p:nvSpPr>
            <p:cNvPr id="7212" name="Line 6"/>
            <p:cNvSpPr>
              <a:spLocks noChangeShapeType="1"/>
            </p:cNvSpPr>
            <p:nvPr/>
          </p:nvSpPr>
          <p:spPr bwMode="auto">
            <a:xfrm>
              <a:off x="3833" y="935"/>
              <a:ext cx="499" cy="0"/>
            </a:xfrm>
            <a:prstGeom prst="line">
              <a:avLst/>
            </a:prstGeom>
            <a:noFill/>
            <a:ln w="76200">
              <a:pattFill prst="dkUpDiag">
                <a:fgClr>
                  <a:schemeClr val="tx1"/>
                </a:fgClr>
                <a:bgClr>
                  <a:srgbClr val="FFFFFF"/>
                </a:bgClr>
              </a:pattFill>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7213" name="Line 7"/>
            <p:cNvSpPr>
              <a:spLocks noChangeShapeType="1"/>
            </p:cNvSpPr>
            <p:nvPr/>
          </p:nvSpPr>
          <p:spPr bwMode="auto">
            <a:xfrm>
              <a:off x="4105" y="947"/>
              <a:ext cx="0" cy="91"/>
            </a:xfrm>
            <a:prstGeom prst="line">
              <a:avLst/>
            </a:prstGeom>
            <a:noFill/>
            <a:ln w="28575">
              <a:solidFill>
                <a:schemeClr val="tx1"/>
              </a:solidFill>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7214" name="Line 8"/>
            <p:cNvSpPr>
              <a:spLocks noChangeShapeType="1"/>
            </p:cNvSpPr>
            <p:nvPr/>
          </p:nvSpPr>
          <p:spPr bwMode="auto">
            <a:xfrm>
              <a:off x="4105" y="1039"/>
              <a:ext cx="1315" cy="0"/>
            </a:xfrm>
            <a:prstGeom prst="line">
              <a:avLst/>
            </a:prstGeom>
            <a:noFill/>
            <a:ln w="19050">
              <a:solidFill>
                <a:schemeClr val="tx1"/>
              </a:solidFill>
              <a:prstDash val="dashDot"/>
              <a:round/>
              <a:headEnd type="none" w="med" len="lg"/>
              <a:tailEnd/>
            </a:ln>
            <a:extLst>
              <a:ext uri="{909E8E84-426E-40DD-AFC4-6F175D3DCCD1}">
                <a14:hiddenFill xmlns:a14="http://schemas.microsoft.com/office/drawing/2010/main">
                  <a:noFill/>
                </a14:hiddenFill>
              </a:ext>
            </a:extLst>
          </p:spPr>
          <p:txBody>
            <a:bodyPr/>
            <a:lstStyle/>
            <a:p>
              <a:endParaRPr lang="zh-CN" altLang="en-US"/>
            </a:p>
          </p:txBody>
        </p:sp>
        <p:sp>
          <p:nvSpPr>
            <p:cNvPr id="7215" name="Oval 9" descr="深色下对角线"/>
            <p:cNvSpPr>
              <a:spLocks noChangeArrowheads="1"/>
            </p:cNvSpPr>
            <p:nvPr/>
          </p:nvSpPr>
          <p:spPr bwMode="auto">
            <a:xfrm>
              <a:off x="5375" y="996"/>
              <a:ext cx="90" cy="90"/>
            </a:xfrm>
            <a:prstGeom prst="ellipse">
              <a:avLst/>
            </a:prstGeom>
            <a:pattFill prst="dkDnDiag">
              <a:fgClr>
                <a:schemeClr val="accent1"/>
              </a:fgClr>
              <a:bgClr>
                <a:schemeClr val="bg1"/>
              </a:bgClr>
            </a:pattFill>
            <a:ln w="9525">
              <a:solidFill>
                <a:schemeClr val="tx1"/>
              </a:solidFill>
              <a:round/>
              <a:headEnd type="none" w="med" len="lg"/>
              <a:tailEnd/>
            </a:ln>
          </p:spPr>
          <p:txBody>
            <a:bodyPr wrap="none" anchor="ctr"/>
            <a:lstStyle>
              <a:lvl1pPr eaLnBrk="0" hangingPunct="0">
                <a:defRPr kumimoji="1" b="1">
                  <a:solidFill>
                    <a:schemeClr val="tx1"/>
                  </a:solidFill>
                  <a:latin typeface="Times New Roman" pitchFamily="18" charset="0"/>
                  <a:ea typeface="仿宋_GB2312" pitchFamily="49" charset="-122"/>
                </a:defRPr>
              </a:lvl1pPr>
              <a:lvl2pPr marL="742950" indent="-285750" eaLnBrk="0" hangingPunct="0">
                <a:defRPr kumimoji="1" b="1">
                  <a:solidFill>
                    <a:schemeClr val="tx1"/>
                  </a:solidFill>
                  <a:latin typeface="Times New Roman" pitchFamily="18" charset="0"/>
                  <a:ea typeface="仿宋_GB2312" pitchFamily="49" charset="-122"/>
                </a:defRPr>
              </a:lvl2pPr>
              <a:lvl3pPr marL="1143000" indent="-228600" eaLnBrk="0" hangingPunct="0">
                <a:defRPr kumimoji="1" b="1">
                  <a:solidFill>
                    <a:schemeClr val="tx1"/>
                  </a:solidFill>
                  <a:latin typeface="Times New Roman" pitchFamily="18" charset="0"/>
                  <a:ea typeface="仿宋_GB2312" pitchFamily="49" charset="-122"/>
                </a:defRPr>
              </a:lvl3pPr>
              <a:lvl4pPr marL="1600200" indent="-228600" eaLnBrk="0" hangingPunct="0">
                <a:defRPr kumimoji="1" b="1">
                  <a:solidFill>
                    <a:schemeClr val="tx1"/>
                  </a:solidFill>
                  <a:latin typeface="Times New Roman" pitchFamily="18" charset="0"/>
                  <a:ea typeface="仿宋_GB2312" pitchFamily="49" charset="-122"/>
                </a:defRPr>
              </a:lvl4pPr>
              <a:lvl5pPr marL="2057400" indent="-228600" eaLnBrk="0" hangingPunct="0">
                <a:defRPr kumimoji="1" b="1">
                  <a:solidFill>
                    <a:schemeClr val="tx1"/>
                  </a:solidFill>
                  <a:latin typeface="Times New Roman" pitchFamily="18" charset="0"/>
                  <a:ea typeface="仿宋_GB2312" pitchFamily="49" charset="-122"/>
                </a:defRPr>
              </a:lvl5pPr>
              <a:lvl6pPr marL="25146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6pPr>
              <a:lvl7pPr marL="29718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7pPr>
              <a:lvl8pPr marL="34290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8pPr>
              <a:lvl9pPr marL="3886200" indent="-228600" eaLnBrk="0" fontAlgn="base" hangingPunct="0">
                <a:spcBef>
                  <a:spcPct val="0"/>
                </a:spcBef>
                <a:spcAft>
                  <a:spcPct val="0"/>
                </a:spcAft>
                <a:defRPr kumimoji="1" b="1">
                  <a:solidFill>
                    <a:schemeClr val="tx1"/>
                  </a:solidFill>
                  <a:latin typeface="Times New Roman" pitchFamily="18" charset="0"/>
                  <a:ea typeface="仿宋_GB2312" pitchFamily="49" charset="-122"/>
                </a:defRPr>
              </a:lvl9pPr>
            </a:lstStyle>
            <a:p>
              <a:pPr eaLnBrk="1" hangingPunct="1"/>
              <a:endParaRPr lang="zh-CN" altLang="en-US"/>
            </a:p>
          </p:txBody>
        </p:sp>
        <p:graphicFrame>
          <p:nvGraphicFramePr>
            <p:cNvPr id="7181" name="Object 10"/>
            <p:cNvGraphicFramePr>
              <a:graphicFrameLocks noChangeAspect="1"/>
            </p:cNvGraphicFramePr>
            <p:nvPr/>
          </p:nvGraphicFramePr>
          <p:xfrm>
            <a:off x="3969" y="981"/>
            <a:ext cx="136" cy="152"/>
          </p:xfrm>
          <a:graphic>
            <a:graphicData uri="http://schemas.openxmlformats.org/presentationml/2006/ole">
              <mc:AlternateContent xmlns:mc="http://schemas.openxmlformats.org/markup-compatibility/2006">
                <mc:Choice xmlns:v="urn:schemas-microsoft-com:vml" Requires="v">
                  <p:oleObj spid="_x0000_s7845" name="公式" r:id="rId42" imgW="215640" imgH="241200" progId="Equation.3">
                    <p:embed/>
                  </p:oleObj>
                </mc:Choice>
                <mc:Fallback>
                  <p:oleObj name="公式" r:id="rId42" imgW="215640" imgH="241200" progId="Equation.3">
                    <p:embed/>
                    <p:pic>
                      <p:nvPicPr>
                        <p:cNvPr id="0" name="Object 10"/>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969" y="981"/>
                          <a:ext cx="136" cy="1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7771"/>
                                        </p:tgtEl>
                                        <p:attrNameLst>
                                          <p:attrName>style.visibility</p:attrName>
                                        </p:attrNameLst>
                                      </p:cBhvr>
                                      <p:to>
                                        <p:strVal val="visible"/>
                                      </p:to>
                                    </p:set>
                                    <p:animEffect transition="in" filter="wipe(up)">
                                      <p:cBhvr>
                                        <p:cTn id="7" dur="500"/>
                                        <p:tgtEl>
                                          <p:spTgt spid="117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17792"/>
                                        </p:tgtEl>
                                        <p:attrNameLst>
                                          <p:attrName>style.visibility</p:attrName>
                                        </p:attrNameLst>
                                      </p:cBhvr>
                                      <p:to>
                                        <p:strVal val="visible"/>
                                      </p:to>
                                    </p:set>
                                    <p:animEffect transition="in" filter="blinds(horizontal)">
                                      <p:cBhvr>
                                        <p:cTn id="22" dur="500"/>
                                        <p:tgtEl>
                                          <p:spTgt spid="11779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down)">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7784"/>
                                        </p:tgtEl>
                                        <p:attrNameLst>
                                          <p:attrName>style.visibility</p:attrName>
                                        </p:attrNameLst>
                                      </p:cBhvr>
                                      <p:to>
                                        <p:strVal val="visible"/>
                                      </p:to>
                                    </p:set>
                                    <p:animEffect transition="in" filter="wipe(down)">
                                      <p:cBhvr>
                                        <p:cTn id="37" dur="500"/>
                                        <p:tgtEl>
                                          <p:spTgt spid="11778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7785"/>
                                        </p:tgtEl>
                                        <p:attrNameLst>
                                          <p:attrName>style.visibility</p:attrName>
                                        </p:attrNameLst>
                                      </p:cBhvr>
                                      <p:to>
                                        <p:strVal val="visible"/>
                                      </p:to>
                                    </p:set>
                                    <p:animEffect transition="in" filter="wipe(down)">
                                      <p:cBhvr>
                                        <p:cTn id="42" dur="500"/>
                                        <p:tgtEl>
                                          <p:spTgt spid="11778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7808"/>
                                        </p:tgtEl>
                                        <p:attrNameLst>
                                          <p:attrName>style.visibility</p:attrName>
                                        </p:attrNameLst>
                                      </p:cBhvr>
                                      <p:to>
                                        <p:strVal val="visible"/>
                                      </p:to>
                                    </p:set>
                                    <p:animEffect transition="in" filter="wipe(left)">
                                      <p:cBhvr>
                                        <p:cTn id="52" dur="500"/>
                                        <p:tgtEl>
                                          <p:spTgt spid="11780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117789"/>
                                        </p:tgtEl>
                                        <p:attrNameLst>
                                          <p:attrName>style.visibility</p:attrName>
                                        </p:attrNameLst>
                                      </p:cBhvr>
                                      <p:to>
                                        <p:strVal val="visible"/>
                                      </p:to>
                                    </p:set>
                                    <p:animEffect transition="in" filter="blinds(horizontal)">
                                      <p:cBhvr>
                                        <p:cTn id="57" dur="500"/>
                                        <p:tgtEl>
                                          <p:spTgt spid="11778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117790"/>
                                        </p:tgtEl>
                                        <p:attrNameLst>
                                          <p:attrName>style.visibility</p:attrName>
                                        </p:attrNameLst>
                                      </p:cBhvr>
                                      <p:to>
                                        <p:strVal val="visible"/>
                                      </p:to>
                                    </p:set>
                                    <p:animEffect transition="in" filter="blinds(horizontal)">
                                      <p:cBhvr>
                                        <p:cTn id="62" dur="500"/>
                                        <p:tgtEl>
                                          <p:spTgt spid="1177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117791"/>
                                        </p:tgtEl>
                                        <p:attrNameLst>
                                          <p:attrName>style.visibility</p:attrName>
                                        </p:attrNameLst>
                                      </p:cBhvr>
                                      <p:to>
                                        <p:strVal val="visible"/>
                                      </p:to>
                                    </p:set>
                                    <p:animEffect transition="in" filter="blinds(horizontal)">
                                      <p:cBhvr>
                                        <p:cTn id="67" dur="500"/>
                                        <p:tgtEl>
                                          <p:spTgt spid="11779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nodeType="clickEffect">
                                  <p:stCondLst>
                                    <p:cond delay="0"/>
                                  </p:stCondLst>
                                  <p:childTnLst>
                                    <p:set>
                                      <p:cBhvr>
                                        <p:cTn id="71" dur="1" fill="hold">
                                          <p:stCondLst>
                                            <p:cond delay="0"/>
                                          </p:stCondLst>
                                        </p:cTn>
                                        <p:tgtEl>
                                          <p:spTgt spid="117795"/>
                                        </p:tgtEl>
                                        <p:attrNameLst>
                                          <p:attrName>style.visibility</p:attrName>
                                        </p:attrNameLst>
                                      </p:cBhvr>
                                      <p:to>
                                        <p:strVal val="visible"/>
                                      </p:to>
                                    </p:set>
                                    <p:animEffect transition="in" filter="blinds(horizontal)">
                                      <p:cBhvr>
                                        <p:cTn id="72" dur="500"/>
                                        <p:tgtEl>
                                          <p:spTgt spid="117795"/>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nodeType="clickEffect">
                                  <p:stCondLst>
                                    <p:cond delay="0"/>
                                  </p:stCondLst>
                                  <p:childTnLst>
                                    <p:set>
                                      <p:cBhvr>
                                        <p:cTn id="76" dur="1" fill="hold">
                                          <p:stCondLst>
                                            <p:cond delay="0"/>
                                          </p:stCondLst>
                                        </p:cTn>
                                        <p:tgtEl>
                                          <p:spTgt spid="117796"/>
                                        </p:tgtEl>
                                        <p:attrNameLst>
                                          <p:attrName>style.visibility</p:attrName>
                                        </p:attrNameLst>
                                      </p:cBhvr>
                                      <p:to>
                                        <p:strVal val="visible"/>
                                      </p:to>
                                    </p:set>
                                    <p:animEffect transition="in" filter="blinds(horizontal)">
                                      <p:cBhvr>
                                        <p:cTn id="77" dur="500"/>
                                        <p:tgtEl>
                                          <p:spTgt spid="11779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3" presetClass="entr" presetSubtype="10" fill="hold" nodeType="clickEffect">
                                  <p:stCondLst>
                                    <p:cond delay="0"/>
                                  </p:stCondLst>
                                  <p:childTnLst>
                                    <p:set>
                                      <p:cBhvr>
                                        <p:cTn id="81" dur="1" fill="hold">
                                          <p:stCondLst>
                                            <p:cond delay="0"/>
                                          </p:stCondLst>
                                        </p:cTn>
                                        <p:tgtEl>
                                          <p:spTgt spid="117801"/>
                                        </p:tgtEl>
                                        <p:attrNameLst>
                                          <p:attrName>style.visibility</p:attrName>
                                        </p:attrNameLst>
                                      </p:cBhvr>
                                      <p:to>
                                        <p:strVal val="visible"/>
                                      </p:to>
                                    </p:set>
                                    <p:animEffect transition="in" filter="blinds(horizontal)">
                                      <p:cBhvr>
                                        <p:cTn id="82" dur="500"/>
                                        <p:tgtEl>
                                          <p:spTgt spid="11780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nodeType="clickEffect">
                                  <p:stCondLst>
                                    <p:cond delay="0"/>
                                  </p:stCondLst>
                                  <p:childTnLst>
                                    <p:set>
                                      <p:cBhvr>
                                        <p:cTn id="86" dur="1" fill="hold">
                                          <p:stCondLst>
                                            <p:cond delay="0"/>
                                          </p:stCondLst>
                                        </p:cTn>
                                        <p:tgtEl>
                                          <p:spTgt spid="117819"/>
                                        </p:tgtEl>
                                        <p:attrNameLst>
                                          <p:attrName>style.visibility</p:attrName>
                                        </p:attrNameLst>
                                      </p:cBhvr>
                                      <p:to>
                                        <p:strVal val="visible"/>
                                      </p:to>
                                    </p:set>
                                    <p:animEffect transition="in" filter="blinds(horizontal)">
                                      <p:cBhvr>
                                        <p:cTn id="87" dur="500"/>
                                        <p:tgtEl>
                                          <p:spTgt spid="117819"/>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nodeType="clickEffect">
                                  <p:stCondLst>
                                    <p:cond delay="0"/>
                                  </p:stCondLst>
                                  <p:childTnLst>
                                    <p:set>
                                      <p:cBhvr>
                                        <p:cTn id="91" dur="1" fill="hold">
                                          <p:stCondLst>
                                            <p:cond delay="0"/>
                                          </p:stCondLst>
                                        </p:cTn>
                                        <p:tgtEl>
                                          <p:spTgt spid="117820"/>
                                        </p:tgtEl>
                                        <p:attrNameLst>
                                          <p:attrName>style.visibility</p:attrName>
                                        </p:attrNameLst>
                                      </p:cBhvr>
                                      <p:to>
                                        <p:strVal val="visible"/>
                                      </p:to>
                                    </p:set>
                                    <p:animEffect transition="in" filter="blinds(horizontal)">
                                      <p:cBhvr>
                                        <p:cTn id="92" dur="500"/>
                                        <p:tgtEl>
                                          <p:spTgt spid="11782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nodeType="clickEffect">
                                  <p:stCondLst>
                                    <p:cond delay="0"/>
                                  </p:stCondLst>
                                  <p:childTnLst>
                                    <p:set>
                                      <p:cBhvr>
                                        <p:cTn id="96" dur="1" fill="hold">
                                          <p:stCondLst>
                                            <p:cond delay="0"/>
                                          </p:stCondLst>
                                        </p:cTn>
                                        <p:tgtEl>
                                          <p:spTgt spid="117821"/>
                                        </p:tgtEl>
                                        <p:attrNameLst>
                                          <p:attrName>style.visibility</p:attrName>
                                        </p:attrNameLst>
                                      </p:cBhvr>
                                      <p:to>
                                        <p:strVal val="visible"/>
                                      </p:to>
                                    </p:set>
                                    <p:animEffect transition="in" filter="blinds(horizontal)">
                                      <p:cBhvr>
                                        <p:cTn id="97" dur="500"/>
                                        <p:tgtEl>
                                          <p:spTgt spid="117821"/>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10" fill="hold" nodeType="clickEffect">
                                  <p:stCondLst>
                                    <p:cond delay="0"/>
                                  </p:stCondLst>
                                  <p:childTnLst>
                                    <p:set>
                                      <p:cBhvr>
                                        <p:cTn id="101" dur="1" fill="hold">
                                          <p:stCondLst>
                                            <p:cond delay="0"/>
                                          </p:stCondLst>
                                        </p:cTn>
                                        <p:tgtEl>
                                          <p:spTgt spid="117804"/>
                                        </p:tgtEl>
                                        <p:attrNameLst>
                                          <p:attrName>style.visibility</p:attrName>
                                        </p:attrNameLst>
                                      </p:cBhvr>
                                      <p:to>
                                        <p:strVal val="visible"/>
                                      </p:to>
                                    </p:set>
                                    <p:animEffect transition="in" filter="blinds(horizontal)">
                                      <p:cBhvr>
                                        <p:cTn id="102" dur="500"/>
                                        <p:tgtEl>
                                          <p:spTgt spid="117804"/>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8" fill="hold" nodeType="clickEffect">
                                  <p:stCondLst>
                                    <p:cond delay="0"/>
                                  </p:stCondLst>
                                  <p:childTnLst>
                                    <p:set>
                                      <p:cBhvr>
                                        <p:cTn id="106" dur="1" fill="hold">
                                          <p:stCondLst>
                                            <p:cond delay="0"/>
                                          </p:stCondLst>
                                        </p:cTn>
                                        <p:tgtEl>
                                          <p:spTgt spid="117805"/>
                                        </p:tgtEl>
                                        <p:attrNameLst>
                                          <p:attrName>style.visibility</p:attrName>
                                        </p:attrNameLst>
                                      </p:cBhvr>
                                      <p:to>
                                        <p:strVal val="visible"/>
                                      </p:to>
                                    </p:set>
                                    <p:anim calcmode="lin" valueType="num">
                                      <p:cBhvr additive="base">
                                        <p:cTn id="107" dur="500" fill="hold"/>
                                        <p:tgtEl>
                                          <p:spTgt spid="117805"/>
                                        </p:tgtEl>
                                        <p:attrNameLst>
                                          <p:attrName>ppt_x</p:attrName>
                                        </p:attrNameLst>
                                      </p:cBhvr>
                                      <p:tavLst>
                                        <p:tav tm="0">
                                          <p:val>
                                            <p:strVal val="0-#ppt_w/2"/>
                                          </p:val>
                                        </p:tav>
                                        <p:tav tm="100000">
                                          <p:val>
                                            <p:strVal val="#ppt_x"/>
                                          </p:val>
                                        </p:tav>
                                      </p:tavLst>
                                    </p:anim>
                                    <p:anim calcmode="lin" valueType="num">
                                      <p:cBhvr additive="base">
                                        <p:cTn id="108" dur="500" fill="hold"/>
                                        <p:tgtEl>
                                          <p:spTgt spid="117805"/>
                                        </p:tgtEl>
                                        <p:attrNameLst>
                                          <p:attrName>ppt_y</p:attrName>
                                        </p:attrNameLst>
                                      </p:cBhvr>
                                      <p:tavLst>
                                        <p:tav tm="0">
                                          <p:val>
                                            <p:strVal val="#ppt_y"/>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4" fill="hold" nodeType="clickEffect">
                                  <p:stCondLst>
                                    <p:cond delay="0"/>
                                  </p:stCondLst>
                                  <p:childTnLst>
                                    <p:set>
                                      <p:cBhvr>
                                        <p:cTn id="112" dur="1" fill="hold">
                                          <p:stCondLst>
                                            <p:cond delay="0"/>
                                          </p:stCondLst>
                                        </p:cTn>
                                        <p:tgtEl>
                                          <p:spTgt spid="117806"/>
                                        </p:tgtEl>
                                        <p:attrNameLst>
                                          <p:attrName>style.visibility</p:attrName>
                                        </p:attrNameLst>
                                      </p:cBhvr>
                                      <p:to>
                                        <p:strVal val="visible"/>
                                      </p:to>
                                    </p:set>
                                    <p:anim calcmode="lin" valueType="num">
                                      <p:cBhvr additive="base">
                                        <p:cTn id="113" dur="500" fill="hold"/>
                                        <p:tgtEl>
                                          <p:spTgt spid="117806"/>
                                        </p:tgtEl>
                                        <p:attrNameLst>
                                          <p:attrName>ppt_x</p:attrName>
                                        </p:attrNameLst>
                                      </p:cBhvr>
                                      <p:tavLst>
                                        <p:tav tm="0">
                                          <p:val>
                                            <p:strVal val="#ppt_x"/>
                                          </p:val>
                                        </p:tav>
                                        <p:tav tm="100000">
                                          <p:val>
                                            <p:strVal val="#ppt_x"/>
                                          </p:val>
                                        </p:tav>
                                      </p:tavLst>
                                    </p:anim>
                                    <p:anim calcmode="lin" valueType="num">
                                      <p:cBhvr additive="base">
                                        <p:cTn id="114" dur="500" fill="hold"/>
                                        <p:tgtEl>
                                          <p:spTgt spid="117806"/>
                                        </p:tgtEl>
                                        <p:attrNameLst>
                                          <p:attrName>ppt_y</p:attrName>
                                        </p:attrNameLst>
                                      </p:cBhvr>
                                      <p:tavLst>
                                        <p:tav tm="0">
                                          <p:val>
                                            <p:strVal val="1+#ppt_h/2"/>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 presetClass="entr" presetSubtype="10" fill="hold" nodeType="clickEffect">
                                  <p:stCondLst>
                                    <p:cond delay="0"/>
                                  </p:stCondLst>
                                  <p:childTnLst>
                                    <p:set>
                                      <p:cBhvr>
                                        <p:cTn id="118" dur="1" fill="hold">
                                          <p:stCondLst>
                                            <p:cond delay="0"/>
                                          </p:stCondLst>
                                        </p:cTn>
                                        <p:tgtEl>
                                          <p:spTgt spid="117807"/>
                                        </p:tgtEl>
                                        <p:attrNameLst>
                                          <p:attrName>style.visibility</p:attrName>
                                        </p:attrNameLst>
                                      </p:cBhvr>
                                      <p:to>
                                        <p:strVal val="visible"/>
                                      </p:to>
                                    </p:set>
                                    <p:animEffect transition="in" filter="blinds(horizontal)">
                                      <p:cBhvr>
                                        <p:cTn id="119" dur="500"/>
                                        <p:tgtEl>
                                          <p:spTgt spid="117807"/>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7809"/>
                                        </p:tgtEl>
                                        <p:attrNameLst>
                                          <p:attrName>style.visibility</p:attrName>
                                        </p:attrNameLst>
                                      </p:cBhvr>
                                      <p:to>
                                        <p:strVal val="visible"/>
                                      </p:to>
                                    </p:set>
                                    <p:animEffect transition="in" filter="wipe(left)">
                                      <p:cBhvr>
                                        <p:cTn id="124" dur="500"/>
                                        <p:tgtEl>
                                          <p:spTgt spid="117809"/>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3" presetClass="entr" presetSubtype="10" fill="hold" nodeType="clickEffect">
                                  <p:stCondLst>
                                    <p:cond delay="0"/>
                                  </p:stCondLst>
                                  <p:childTnLst>
                                    <p:set>
                                      <p:cBhvr>
                                        <p:cTn id="128" dur="1" fill="hold">
                                          <p:stCondLst>
                                            <p:cond delay="0"/>
                                          </p:stCondLst>
                                        </p:cTn>
                                        <p:tgtEl>
                                          <p:spTgt spid="117810"/>
                                        </p:tgtEl>
                                        <p:attrNameLst>
                                          <p:attrName>style.visibility</p:attrName>
                                        </p:attrNameLst>
                                      </p:cBhvr>
                                      <p:to>
                                        <p:strVal val="visible"/>
                                      </p:to>
                                    </p:set>
                                    <p:animEffect transition="in" filter="blinds(horizontal)">
                                      <p:cBhvr>
                                        <p:cTn id="129" dur="500"/>
                                        <p:tgtEl>
                                          <p:spTgt spid="117810"/>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3" presetClass="entr" presetSubtype="10" fill="hold" nodeType="clickEffect">
                                  <p:stCondLst>
                                    <p:cond delay="0"/>
                                  </p:stCondLst>
                                  <p:childTnLst>
                                    <p:set>
                                      <p:cBhvr>
                                        <p:cTn id="133" dur="1" fill="hold">
                                          <p:stCondLst>
                                            <p:cond delay="0"/>
                                          </p:stCondLst>
                                        </p:cTn>
                                        <p:tgtEl>
                                          <p:spTgt spid="117811"/>
                                        </p:tgtEl>
                                        <p:attrNameLst>
                                          <p:attrName>style.visibility</p:attrName>
                                        </p:attrNameLst>
                                      </p:cBhvr>
                                      <p:to>
                                        <p:strVal val="visible"/>
                                      </p:to>
                                    </p:set>
                                    <p:animEffect transition="in" filter="blinds(horizontal)">
                                      <p:cBhvr>
                                        <p:cTn id="134" dur="500"/>
                                        <p:tgtEl>
                                          <p:spTgt spid="117811"/>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3" presetClass="entr" presetSubtype="10" fill="hold" nodeType="clickEffect">
                                  <p:stCondLst>
                                    <p:cond delay="0"/>
                                  </p:stCondLst>
                                  <p:childTnLst>
                                    <p:set>
                                      <p:cBhvr>
                                        <p:cTn id="138" dur="1" fill="hold">
                                          <p:stCondLst>
                                            <p:cond delay="0"/>
                                          </p:stCondLst>
                                        </p:cTn>
                                        <p:tgtEl>
                                          <p:spTgt spid="117812"/>
                                        </p:tgtEl>
                                        <p:attrNameLst>
                                          <p:attrName>style.visibility</p:attrName>
                                        </p:attrNameLst>
                                      </p:cBhvr>
                                      <p:to>
                                        <p:strVal val="visible"/>
                                      </p:to>
                                    </p:set>
                                    <p:animEffect transition="in" filter="blinds(horizontal)">
                                      <p:cBhvr>
                                        <p:cTn id="139" dur="500"/>
                                        <p:tgtEl>
                                          <p:spTgt spid="117812"/>
                                        </p:tgtEl>
                                      </p:cBhvr>
                                    </p:animEffect>
                                  </p:childTnLst>
                                </p:cTn>
                              </p:par>
                            </p:childTnLst>
                          </p:cTn>
                        </p:par>
                      </p:childTnLst>
                    </p:cTn>
                  </p:par>
                  <p:par>
                    <p:cTn id="140" fill="hold" nodeType="clickPar">
                      <p:stCondLst>
                        <p:cond delay="indefinite"/>
                      </p:stCondLst>
                      <p:childTnLst>
                        <p:par>
                          <p:cTn id="141" fill="hold" nodeType="withGroup">
                            <p:stCondLst>
                              <p:cond delay="0"/>
                            </p:stCondLst>
                            <p:childTnLst>
                              <p:par>
                                <p:cTn id="142" presetID="2" presetClass="entr" presetSubtype="4" fill="hold" nodeType="clickEffect">
                                  <p:stCondLst>
                                    <p:cond delay="0"/>
                                  </p:stCondLst>
                                  <p:childTnLst>
                                    <p:set>
                                      <p:cBhvr>
                                        <p:cTn id="143" dur="1" fill="hold">
                                          <p:stCondLst>
                                            <p:cond delay="0"/>
                                          </p:stCondLst>
                                        </p:cTn>
                                        <p:tgtEl>
                                          <p:spTgt spid="117813"/>
                                        </p:tgtEl>
                                        <p:attrNameLst>
                                          <p:attrName>style.visibility</p:attrName>
                                        </p:attrNameLst>
                                      </p:cBhvr>
                                      <p:to>
                                        <p:strVal val="visible"/>
                                      </p:to>
                                    </p:set>
                                    <p:anim calcmode="lin" valueType="num">
                                      <p:cBhvr additive="base">
                                        <p:cTn id="144" dur="500" fill="hold"/>
                                        <p:tgtEl>
                                          <p:spTgt spid="117813"/>
                                        </p:tgtEl>
                                        <p:attrNameLst>
                                          <p:attrName>ppt_x</p:attrName>
                                        </p:attrNameLst>
                                      </p:cBhvr>
                                      <p:tavLst>
                                        <p:tav tm="0">
                                          <p:val>
                                            <p:strVal val="#ppt_x"/>
                                          </p:val>
                                        </p:tav>
                                        <p:tav tm="100000">
                                          <p:val>
                                            <p:strVal val="#ppt_x"/>
                                          </p:val>
                                        </p:tav>
                                      </p:tavLst>
                                    </p:anim>
                                    <p:anim calcmode="lin" valueType="num">
                                      <p:cBhvr additive="base">
                                        <p:cTn id="145" dur="500" fill="hold"/>
                                        <p:tgtEl>
                                          <p:spTgt spid="117813"/>
                                        </p:tgtEl>
                                        <p:attrNameLst>
                                          <p:attrName>ppt_y</p:attrName>
                                        </p:attrNameLst>
                                      </p:cBhvr>
                                      <p:tavLst>
                                        <p:tav tm="0">
                                          <p:val>
                                            <p:strVal val="1+#ppt_h/2"/>
                                          </p:val>
                                        </p:tav>
                                        <p:tav tm="100000">
                                          <p:val>
                                            <p:strVal val="#ppt_y"/>
                                          </p:val>
                                        </p:tav>
                                      </p:tavLst>
                                    </p:anim>
                                  </p:childTnLst>
                                </p:cTn>
                              </p:par>
                            </p:childTnLst>
                          </p:cTn>
                        </p:par>
                      </p:childTnLst>
                    </p:cTn>
                  </p:par>
                  <p:par>
                    <p:cTn id="146" fill="hold" nodeType="clickPar">
                      <p:stCondLst>
                        <p:cond delay="indefinite"/>
                      </p:stCondLst>
                      <p:childTnLst>
                        <p:par>
                          <p:cTn id="147" fill="hold" nodeType="withGroup">
                            <p:stCondLst>
                              <p:cond delay="0"/>
                            </p:stCondLst>
                            <p:childTnLst>
                              <p:par>
                                <p:cTn id="148" presetID="3" presetClass="entr" presetSubtype="10" fill="hold" nodeType="clickEffect">
                                  <p:stCondLst>
                                    <p:cond delay="0"/>
                                  </p:stCondLst>
                                  <p:childTnLst>
                                    <p:set>
                                      <p:cBhvr>
                                        <p:cTn id="149" dur="1" fill="hold">
                                          <p:stCondLst>
                                            <p:cond delay="0"/>
                                          </p:stCondLst>
                                        </p:cTn>
                                        <p:tgtEl>
                                          <p:spTgt spid="117814"/>
                                        </p:tgtEl>
                                        <p:attrNameLst>
                                          <p:attrName>style.visibility</p:attrName>
                                        </p:attrNameLst>
                                      </p:cBhvr>
                                      <p:to>
                                        <p:strVal val="visible"/>
                                      </p:to>
                                    </p:set>
                                    <p:animEffect transition="in" filter="blinds(horizontal)">
                                      <p:cBhvr>
                                        <p:cTn id="150" dur="500"/>
                                        <p:tgtEl>
                                          <p:spTgt spid="117814"/>
                                        </p:tgtEl>
                                      </p:cBhvr>
                                    </p:animEffec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117815"/>
                                        </p:tgtEl>
                                        <p:attrNameLst>
                                          <p:attrName>style.visibility</p:attrName>
                                        </p:attrNameLst>
                                      </p:cBhvr>
                                      <p:to>
                                        <p:strVal val="visible"/>
                                      </p:to>
                                    </p:set>
                                    <p:animEffect transition="in" filter="wipe(up)">
                                      <p:cBhvr>
                                        <p:cTn id="155" dur="500"/>
                                        <p:tgtEl>
                                          <p:spTgt spid="117815"/>
                                        </p:tgtEl>
                                      </p:cBhvr>
                                    </p:animEffect>
                                  </p:childTnLst>
                                </p:cTn>
                              </p:par>
                            </p:childTnLst>
                          </p:cTn>
                        </p:par>
                      </p:childTnLst>
                    </p:cTn>
                  </p:par>
                  <p:par>
                    <p:cTn id="156" fill="hold" nodeType="clickPar">
                      <p:stCondLst>
                        <p:cond delay="indefinite"/>
                      </p:stCondLst>
                      <p:childTnLst>
                        <p:par>
                          <p:cTn id="157" fill="hold" nodeType="withGroup">
                            <p:stCondLst>
                              <p:cond delay="0"/>
                            </p:stCondLst>
                            <p:childTnLst>
                              <p:par>
                                <p:cTn id="158" presetID="3" presetClass="entr" presetSubtype="10" fill="hold" nodeType="clickEffect">
                                  <p:stCondLst>
                                    <p:cond delay="0"/>
                                  </p:stCondLst>
                                  <p:childTnLst>
                                    <p:set>
                                      <p:cBhvr>
                                        <p:cTn id="159" dur="1" fill="hold">
                                          <p:stCondLst>
                                            <p:cond delay="0"/>
                                          </p:stCondLst>
                                        </p:cTn>
                                        <p:tgtEl>
                                          <p:spTgt spid="117816"/>
                                        </p:tgtEl>
                                        <p:attrNameLst>
                                          <p:attrName>style.visibility</p:attrName>
                                        </p:attrNameLst>
                                      </p:cBhvr>
                                      <p:to>
                                        <p:strVal val="visible"/>
                                      </p:to>
                                    </p:set>
                                    <p:animEffect transition="in" filter="blinds(horizontal)">
                                      <p:cBhvr>
                                        <p:cTn id="160" dur="500"/>
                                        <p:tgtEl>
                                          <p:spTgt spid="117816"/>
                                        </p:tgtEl>
                                      </p:cBhvr>
                                    </p:animEffect>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117817"/>
                                        </p:tgtEl>
                                        <p:attrNameLst>
                                          <p:attrName>style.visibility</p:attrName>
                                        </p:attrNameLst>
                                      </p:cBhvr>
                                      <p:to>
                                        <p:strVal val="visible"/>
                                      </p:to>
                                    </p:set>
                                    <p:animEffect transition="in" filter="wipe(left)">
                                      <p:cBhvr>
                                        <p:cTn id="165" dur="500"/>
                                        <p:tgtEl>
                                          <p:spTgt spid="117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71" grpId="0" animBg="1"/>
      <p:bldP spid="117784" grpId="0" animBg="1"/>
      <p:bldP spid="117785" grpId="0" animBg="1"/>
      <p:bldP spid="117808" grpId="0" animBg="1" autoUpdateAnimBg="0"/>
      <p:bldP spid="117809" grpId="0" autoUpdateAnimBg="0"/>
      <p:bldP spid="117815" grpId="0" animBg="1"/>
      <p:bldP spid="117817" grpId="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6&quot;/&gt;&lt;/object&gt;&lt;object type=&quot;3&quot; unique_id=&quot;10005&quot;&gt;&lt;property id=&quot;20148&quot; value=&quot;5&quot;/&gt;&lt;property id=&quot;20300&quot; value=&quot;Slide 2&quot;/&gt;&lt;property id=&quot;20307&quot; value=&quot;257&quot;/&gt;&lt;/object&gt;&lt;object type=&quot;3&quot; unique_id=&quot;10006&quot;&gt;&lt;property id=&quot;20148&quot; value=&quot;5&quot;/&gt;&lt;property id=&quot;20300&quot; value=&quot;Slide 3&quot;/&gt;&lt;property id=&quot;20307&quot; value=&quot;346&quot;/&gt;&lt;/object&gt;&lt;object type=&quot;3&quot; unique_id=&quot;10007&quot;&gt;&lt;property id=&quot;20148&quot; value=&quot;5&quot;/&gt;&lt;property id=&quot;20300&quot; value=&quot;Slide 4&quot;/&gt;&lt;property id=&quot;20307&quot; value=&quot;347&quot;/&gt;&lt;/object&gt;&lt;object type=&quot;3&quot; unique_id=&quot;10008&quot;&gt;&lt;property id=&quot;20148&quot; value=&quot;5&quot;/&gt;&lt;property id=&quot;20300&quot; value=&quot;Slide 5&quot;/&gt;&lt;property id=&quot;20307&quot; value=&quot;259&quot;/&gt;&lt;/object&gt;&lt;object type=&quot;3&quot; unique_id=&quot;10009&quot;&gt;&lt;property id=&quot;20148&quot; value=&quot;5&quot;/&gt;&lt;property id=&quot;20300&quot; value=&quot;Slide 6 - &amp;quot;  &amp;quot;&quot;/&gt;&lt;property id=&quot;20307&quot; value=&quot;260&quot;/&gt;&lt;/object&gt;&lt;object type=&quot;3&quot; unique_id=&quot;10010&quot;&gt;&lt;property id=&quot;20148&quot; value=&quot;5&quot;/&gt;&lt;property id=&quot;20300&quot; value=&quot;Slide 7&quot;/&gt;&lt;property id=&quot;20307&quot; value=&quot;345&quot;/&gt;&lt;/object&gt;&lt;object type=&quot;3&quot; unique_id=&quot;10011&quot;&gt;&lt;property id=&quot;20148&quot; value=&quot;5&quot;/&gt;&lt;property id=&quot;20300&quot; value=&quot;Slide 8&quot;/&gt;&lt;property id=&quot;20307&quot; value=&quot;341&quot;/&gt;&lt;/object&gt;&lt;object type=&quot;3&quot; unique_id=&quot;10012&quot;&gt;&lt;property id=&quot;20148&quot; value=&quot;5&quot;/&gt;&lt;property id=&quot;20300&quot; value=&quot;Slide 9&quot;/&gt;&lt;property id=&quot;20307&quot; value=&quot;342&quot;/&gt;&lt;/object&gt;&lt;object type=&quot;3&quot; unique_id=&quot;10013&quot;&gt;&lt;property id=&quot;20148&quot; value=&quot;5&quot;/&gt;&lt;property id=&quot;20300&quot; value=&quot;Slide 10&quot;/&gt;&lt;property id=&quot;20307&quot; value=&quot;330&quot;/&gt;&lt;/object&gt;&lt;object type=&quot;3&quot; unique_id=&quot;10014&quot;&gt;&lt;property id=&quot;20148&quot; value=&quot;5&quot;/&gt;&lt;property id=&quot;20300&quot; value=&quot;Slide 11&quot;/&gt;&lt;property id=&quot;20307&quot; value=&quot;331&quot;/&gt;&lt;/object&gt;&lt;object type=&quot;3&quot; unique_id=&quot;10015&quot;&gt;&lt;property id=&quot;20148&quot; value=&quot;5&quot;/&gt;&lt;property id=&quot;20300&quot; value=&quot;Slide 12&quot;/&gt;&lt;property id=&quot;20307&quot; value=&quot;332&quot;/&gt;&lt;/object&gt;&lt;object type=&quot;3&quot; unique_id=&quot;10016&quot;&gt;&lt;property id=&quot;20148&quot; value=&quot;5&quot;/&gt;&lt;property id=&quot;20300&quot; value=&quot;Slide 13&quot;/&gt;&lt;property id=&quot;20307&quot; value=&quot;374&quot;/&gt;&lt;/object&gt;&lt;object type=&quot;3&quot; unique_id=&quot;10017&quot;&gt;&lt;property id=&quot;20148&quot; value=&quot;5&quot;/&gt;&lt;property id=&quot;20300&quot; value=&quot;Slide 14&quot;/&gt;&lt;property id=&quot;20307&quot; value=&quot;368&quot;/&gt;&lt;/object&gt;&lt;object type=&quot;3&quot; unique_id=&quot;10018&quot;&gt;&lt;property id=&quot;20148&quot; value=&quot;5&quot;/&gt;&lt;property id=&quot;20300&quot; value=&quot;Slide 15&quot;/&gt;&lt;property id=&quot;20307&quot; value=&quot;264&quot;/&gt;&lt;/object&gt;&lt;object type=&quot;3&quot; unique_id=&quot;10019&quot;&gt;&lt;property id=&quot;20148&quot; value=&quot;5&quot;/&gt;&lt;property id=&quot;20300&quot; value=&quot;Slide 16&quot;/&gt;&lt;property id=&quot;20307&quot; value=&quot;265&quot;/&gt;&lt;/object&gt;&lt;object type=&quot;3&quot; unique_id=&quot;10020&quot;&gt;&lt;property id=&quot;20148&quot; value=&quot;5&quot;/&gt;&lt;property id=&quot;20300&quot; value=&quot;Slide 17&quot;/&gt;&lt;property id=&quot;20307&quot; value=&quot;350&quot;/&gt;&lt;/object&gt;&lt;object type=&quot;3&quot; unique_id=&quot;10021&quot;&gt;&lt;property id=&quot;20148&quot; value=&quot;5&quot;/&gt;&lt;property id=&quot;20300&quot; value=&quot;Slide 18&quot;/&gt;&lt;property id=&quot;20307&quot; value=&quot;267&quot;/&gt;&lt;/object&gt;&lt;object type=&quot;3&quot; unique_id=&quot;10022&quot;&gt;&lt;property id=&quot;20148&quot; value=&quot;5&quot;/&gt;&lt;property id=&quot;20300&quot; value=&quot;Slide 19&quot;/&gt;&lt;property id=&quot;20307&quot; value=&quot;375&quot;/&gt;&lt;/object&gt;&lt;object type=&quot;3&quot; unique_id=&quot;10023&quot;&gt;&lt;property id=&quot;20148&quot; value=&quot;5&quot;/&gt;&lt;property id=&quot;20300&quot; value=&quot;Slide 20&quot;/&gt;&lt;property id=&quot;20307&quot; value=&quot;404&quot;/&gt;&lt;/object&gt;&lt;object type=&quot;3&quot; unique_id=&quot;10024&quot;&gt;&lt;property id=&quot;20148&quot; value=&quot;5&quot;/&gt;&lt;property id=&quot;20300&quot; value=&quot;Slide 21&quot;/&gt;&lt;property id=&quot;20307&quot; value=&quot;364&quot;/&gt;&lt;/object&gt;&lt;object type=&quot;3&quot; unique_id=&quot;10025&quot;&gt;&lt;property id=&quot;20148&quot; value=&quot;5&quot;/&gt;&lt;property id=&quot;20300&quot; value=&quot;Slide 22&quot;/&gt;&lt;property id=&quot;20307&quot; value=&quot;269&quot;/&gt;&lt;/object&gt;&lt;object type=&quot;3&quot; unique_id=&quot;10026&quot;&gt;&lt;property id=&quot;20148&quot; value=&quot;5&quot;/&gt;&lt;property id=&quot;20300&quot; value=&quot;Slide 23&quot;/&gt;&lt;property id=&quot;20307&quot; value=&quot;352&quot;/&gt;&lt;/object&gt;&lt;object type=&quot;3&quot; unique_id=&quot;10027&quot;&gt;&lt;property id=&quot;20148&quot; value=&quot;5&quot;/&gt;&lt;property id=&quot;20300&quot; value=&quot;Slide 24&quot;/&gt;&lt;property id=&quot;20307&quot; value=&quot;376&quot;/&gt;&lt;/object&gt;&lt;object type=&quot;3&quot; unique_id=&quot;10028&quot;&gt;&lt;property id=&quot;20148&quot; value=&quot;5&quot;/&gt;&lt;property id=&quot;20300&quot; value=&quot;Slide 25&quot;/&gt;&lt;property id=&quot;20307&quot; value=&quot;407&quot;/&gt;&lt;/object&gt;&lt;object type=&quot;3&quot; unique_id=&quot;10029&quot;&gt;&lt;property id=&quot;20148&quot; value=&quot;5&quot;/&gt;&lt;property id=&quot;20300&quot; value=&quot;Slide 26&quot;/&gt;&lt;property id=&quot;20307&quot; value=&quot;377&quot;/&gt;&lt;/object&gt;&lt;object type=&quot;3&quot; unique_id=&quot;10030&quot;&gt;&lt;property id=&quot;20148&quot; value=&quot;5&quot;/&gt;&lt;property id=&quot;20300&quot; value=&quot;Slide 27&quot;/&gt;&lt;property id=&quot;20307&quot; value=&quot;408&quot;/&gt;&lt;/object&gt;&lt;object type=&quot;3&quot; unique_id=&quot;10031&quot;&gt;&lt;property id=&quot;20148&quot; value=&quot;5&quot;/&gt;&lt;property id=&quot;20300&quot; value=&quot;Slide 28&quot;/&gt;&lt;property id=&quot;20307&quot; value=&quot;382&quot;/&gt;&lt;/object&gt;&lt;object type=&quot;3&quot; unique_id=&quot;10032&quot;&gt;&lt;property id=&quot;20148&quot; value=&quot;5&quot;/&gt;&lt;property id=&quot;20300&quot; value=&quot;Slide 29&quot;/&gt;&lt;property id=&quot;20307&quot; value=&quot;396&quot;/&gt;&lt;/object&gt;&lt;object type=&quot;3&quot; unique_id=&quot;10033&quot;&gt;&lt;property id=&quot;20148&quot; value=&quot;5&quot;/&gt;&lt;property id=&quot;20300&quot; value=&quot;Slide 30&quot;/&gt;&lt;property id=&quot;20307&quot; value=&quot;275&quot;/&gt;&lt;/object&gt;&lt;object type=&quot;3&quot; unique_id=&quot;10034&quot;&gt;&lt;property id=&quot;20148&quot; value=&quot;5&quot;/&gt;&lt;property id=&quot;20300&quot; value=&quot;Slide 31&quot;/&gt;&lt;property id=&quot;20307&quot; value=&quot;410&quot;/&gt;&lt;/object&gt;&lt;object type=&quot;3&quot; unique_id=&quot;10035&quot;&gt;&lt;property id=&quot;20148&quot; value=&quot;5&quot;/&gt;&lt;property id=&quot;20300&quot; value=&quot;Slide 32&quot;/&gt;&lt;property id=&quot;20307&quot; value=&quot;277&quot;/&gt;&lt;/object&gt;&lt;object type=&quot;3&quot; unique_id=&quot;10036&quot;&gt;&lt;property id=&quot;20148&quot; value=&quot;5&quot;/&gt;&lt;property id=&quot;20300&quot; value=&quot;Slide 33&quot;/&gt;&lt;property id=&quot;20307&quot; value=&quot;278&quot;/&gt;&lt;/object&gt;&lt;object type=&quot;3&quot; unique_id=&quot;10037&quot;&gt;&lt;property id=&quot;20148&quot; value=&quot;5&quot;/&gt;&lt;property id=&quot;20300&quot; value=&quot;Slide 34&quot;/&gt;&lt;property id=&quot;20307&quot; value=&quot;358&quot;/&gt;&lt;/object&gt;&lt;object type=&quot;3&quot; unique_id=&quot;10038&quot;&gt;&lt;property id=&quot;20148&quot; value=&quot;5&quot;/&gt;&lt;property id=&quot;20300&quot; value=&quot;Slide 35&quot;/&gt;&lt;property id=&quot;20307&quot; value=&quot;416&quot;/&gt;&lt;/object&gt;&lt;object type=&quot;3&quot; unique_id=&quot;10039&quot;&gt;&lt;property id=&quot;20148&quot; value=&quot;5&quot;/&gt;&lt;property id=&quot;20300&quot; value=&quot;Slide 36&quot;/&gt;&lt;property id=&quot;20307&quot; value=&quot;356&quot;/&gt;&lt;/object&gt;&lt;object type=&quot;3&quot; unique_id=&quot;10040&quot;&gt;&lt;property id=&quot;20148&quot; value=&quot;5&quot;/&gt;&lt;property id=&quot;20300&quot; value=&quot;Slide 37&quot;/&gt;&lt;property id=&quot;20307&quot; value=&quot;391&quot;/&gt;&lt;/object&gt;&lt;/object&gt;&lt;/object&gt;&lt;/database&gt;"/>
  <p:tag name="SECTOMILLISECCONVERTED" val="1"/>
</p:tagLst>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imes New Roman" pitchFamily="18" charset="0"/>
            <a:ea typeface="仿宋_GB2312" pitchFamily="49"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1800" b="1" i="0" u="none" strike="noStrike" cap="none" normalizeH="0" baseline="0" smtClean="0">
            <a:ln>
              <a:noFill/>
            </a:ln>
            <a:solidFill>
              <a:schemeClr val="tx1"/>
            </a:solidFill>
            <a:effectLst/>
            <a:latin typeface="Times New Roman" pitchFamily="18" charset="0"/>
            <a:ea typeface="仿宋_GB2312" pitchFamily="49"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Designs\Blends.pot</Template>
  <TotalTime>26404</TotalTime>
  <Words>2973</Words>
  <Application>Microsoft Office PowerPoint</Application>
  <PresentationFormat>全屏显示(4:3)</PresentationFormat>
  <Paragraphs>389</Paragraphs>
  <Slides>50</Slides>
  <Notes>6</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50</vt:i4>
      </vt:variant>
    </vt:vector>
  </HeadingPairs>
  <TitlesOfParts>
    <vt:vector size="55" baseType="lpstr">
      <vt:lpstr>Blends</vt:lpstr>
      <vt:lpstr>Equation</vt:lpstr>
      <vt:lpstr>公式</vt:lpstr>
      <vt:lpstr>Clip</vt:lpstr>
      <vt:lpstr>BMP 图象</vt:lpstr>
      <vt:lpstr>大学物理（上）</vt:lpstr>
      <vt:lpstr>第二章  质点动力学   10学时</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家</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wy</dc:creator>
  <cp:lastModifiedBy>dell</cp:lastModifiedBy>
  <cp:revision>1457</cp:revision>
  <dcterms:created xsi:type="dcterms:W3CDTF">2000-11-25T12:58:17Z</dcterms:created>
  <dcterms:modified xsi:type="dcterms:W3CDTF">2017-02-19T04:55:59Z</dcterms:modified>
</cp:coreProperties>
</file>